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-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7391400" cy="656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889000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00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旅游高峰期在"5"月，選擇避開高峰期的"4"月和"6"月的周末短途旅行也是不錯的選擇</a:t>
            </a:r>
          </a:p>
          <a:p>
            <a:r>
              <a:t>"美食"已成為旅游的代名詞</a:t>
            </a:r>
          </a:p>
          <a:p>
            <a:r>
              <a:t>個人認為性價比較高的旅游城市："三亚"</a:t>
            </a:r>
          </a:p>
          <a:p>
            <a:r>
              <a:t>"三五好友"一起旅游是最令人們喜歡的出游方式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