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3" r:id="rId3"/>
    <p:sldId id="258" r:id="rId5"/>
    <p:sldId id="331" r:id="rId6"/>
    <p:sldId id="311" r:id="rId7"/>
    <p:sldId id="312" r:id="rId8"/>
    <p:sldId id="313" r:id="rId9"/>
    <p:sldId id="314" r:id="rId10"/>
    <p:sldId id="315" r:id="rId11"/>
    <p:sldId id="316" r:id="rId12"/>
    <p:sldId id="259" r:id="rId13"/>
    <p:sldId id="263" r:id="rId14"/>
    <p:sldId id="332" r:id="rId15"/>
    <p:sldId id="326" r:id="rId16"/>
    <p:sldId id="327" r:id="rId17"/>
    <p:sldId id="328" r:id="rId18"/>
    <p:sldId id="333" r:id="rId19"/>
    <p:sldId id="322" r:id="rId20"/>
    <p:sldId id="323" r:id="rId21"/>
    <p:sldId id="324" r:id="rId22"/>
    <p:sldId id="325" r:id="rId23"/>
    <p:sldId id="334" r:id="rId24"/>
    <p:sldId id="308" r:id="rId25"/>
    <p:sldId id="309" r:id="rId26"/>
    <p:sldId id="310" r:id="rId27"/>
    <p:sldId id="354" r:id="rId28"/>
  </p:sldIdLst>
  <p:sldSz cx="24384000" cy="13716000"/>
  <p:notesSz cx="6858000" cy="9144000"/>
  <p:custDataLst>
    <p:tags r:id="rId32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SentyTEA ÂµÙ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SentyTEA ÂµÙ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SentyTEA ÂµÙ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SentyTEA ÂµÙ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SentyTEA ÂµÙ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SentyTEA ÂµÙ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SentyTEA ÂµÙ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SentyTEA ÂµÙ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SentyTEA ÂµÙ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4660"/>
  </p:normalViewPr>
  <p:slideViewPr>
    <p:cSldViewPr snapToGrid="0" showGuides="1">
      <p:cViewPr varScale="1">
        <p:scale>
          <a:sx n="33" d="100"/>
          <a:sy n="33" d="100"/>
        </p:scale>
        <p:origin x="-1074" y="-7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9" d="100"/>
        <a:sy n="6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gs" Target="tags/tag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rgbClr val="FFFFFF">
        <a:alpha val="90000"/>
      </a:srgbClr>
    </dgm:fillClrLst>
    <dgm:linClrLst meth="repeat">
      <a:srgbClr val="4F81BD"/>
    </dgm:linClrLst>
    <dgm:effectClrLst/>
    <dgm:txLinClrLst/>
    <dgm:txFillClrLst meth="repeat">
      <a:srgbClr val="000000"/>
    </dgm:txFillClrLst>
    <dgm:txEffectClrLst/>
  </dgm:styleLbl>
  <dgm:styleLbl name="alignAccFollowNode1">
    <dgm:fillClrLst meth="repeat">
      <a:srgbClr val="D0D8E8">
        <a:alpha val="90000"/>
        <a:tint val="40000"/>
      </a:srgbClr>
    </dgm:fillClrLst>
    <dgm:linClrLst meth="repeat">
      <a:srgbClr val="D0D8E8">
        <a:alpha val="90000"/>
        <a:tint val="40000"/>
      </a:srgbClr>
    </dgm:linClrLst>
    <dgm:effectClrLst/>
    <dgm:txLinClrLst/>
    <dgm:txFillClrLst meth="repeat">
      <a:srgbClr val="000000"/>
    </dgm:txFillClrLst>
    <dgm:txEffectClrLst/>
  </dgm:styleLbl>
  <dgm:styleLbl name="alignImgPlace1">
    <dgm:fillClrLst meth="repeat">
      <a:srgbClr val="C2CDE1">
        <a:tint val="50000"/>
      </a:srgbClr>
    </dgm:fillClrLst>
    <dgm:linClrLst meth="repeat">
      <a:srgbClr val="FFFFFF"/>
    </dgm:linClrLst>
    <dgm:effectClrLst/>
    <dgm:txLinClrLst/>
    <dgm:txFillClrLst meth="repeat">
      <a:srgbClr val="FFFFFF"/>
    </dgm:txFillClrLst>
    <dgm:txEffectClrLst/>
  </dgm:styleLbl>
  <dgm:styleLbl name="alignNode1">
    <dgm:fillClrLst meth="repeat">
      <a:srgbClr val="4F81BD"/>
    </dgm:fillClrLst>
    <dgm:linClrLst meth="repeat">
      <a:srgbClr val="4F81BD"/>
    </dgm:linClrLst>
    <dgm:effectClrLst/>
    <dgm:txLinClrLst/>
    <dgm:txFillClrLst/>
    <dgm:txEffectClrLst/>
  </dgm:styleLbl>
  <dgm:styleLbl name="asst0">
    <dgm:fillClrLst meth="repeat">
      <a:srgbClr val="4F81BD"/>
    </dgm:fillClrLst>
    <dgm:linClrLst meth="repeat">
      <a:srgbClr val="FFFFFF"/>
    </dgm:linClrLst>
    <dgm:effectClrLst/>
    <dgm:txLinClrLst/>
    <dgm:txFillClrLst/>
    <dgm:txEffectClrLst/>
  </dgm:styleLbl>
  <dgm:styleLbl name="asst1">
    <dgm:fillClrLst meth="repeat">
      <a:srgbClr val="4F81BD"/>
    </dgm:fillClrLst>
    <dgm:linClrLst meth="repeat">
      <a:srgbClr val="FFFFFF"/>
    </dgm:linClrLst>
    <dgm:effectClrLst/>
    <dgm:txLinClrLst/>
    <dgm:txFillClrLst/>
    <dgm:txEffectClrLst/>
  </dgm:styleLbl>
  <dgm:styleLbl name="asst2">
    <dgm:fillClrLst meth="repeat">
      <a:srgbClr val="4F81BD"/>
    </dgm:fillClrLst>
    <dgm:linClrLst meth="repeat">
      <a:srgbClr val="FFFFFF"/>
    </dgm:linClrLst>
    <dgm:effectClrLst/>
    <dgm:txLinClrLst/>
    <dgm:txFillClrLst/>
    <dgm:txEffectClrLst/>
  </dgm:styleLbl>
  <dgm:styleLbl name="asst3">
    <dgm:fillClrLst meth="repeat">
      <a:srgbClr val="4F81BD"/>
    </dgm:fillClrLst>
    <dgm:linClrLst meth="repeat">
      <a:srgbClr val="FFFFFF"/>
    </dgm:linClrLst>
    <dgm:effectClrLst/>
    <dgm:txLinClrLst/>
    <dgm:txFillClrLst/>
    <dgm:txEffectClrLst/>
  </dgm:styleLbl>
  <dgm:styleLbl name="asst4">
    <dgm:fillClrLst meth="repeat">
      <a:srgbClr val="4F81BD"/>
    </dgm:fillClrLst>
    <dgm:linClrLst meth="repeat">
      <a:srgbClr val="FFFFFF"/>
    </dgm:linClrLst>
    <dgm:effectClrLst/>
    <dgm:txLinClrLst/>
    <dgm:txFillClrLst/>
    <dgm:txEffectClrLst/>
  </dgm:styleLbl>
  <dgm:styleLbl name="bgAcc1">
    <dgm:fillClrLst meth="repeat">
      <a:srgbClr val="FFFFFF">
        <a:alpha val="90000"/>
      </a:srgbClr>
    </dgm:fillClrLst>
    <dgm:linClrLst meth="repeat">
      <a:srgbClr val="4F81BD"/>
    </dgm:linClrLst>
    <dgm:effectClrLst/>
    <dgm:txLinClrLst/>
    <dgm:txFillClrLst meth="repeat">
      <a:srgbClr val="000000"/>
    </dgm:txFillClrLst>
    <dgm:txEffectClrLst/>
  </dgm:styleLbl>
  <dgm:styleLbl name="bgAccFollowNode1">
    <dgm:fillClrLst meth="repeat">
      <a:srgbClr val="D0D8E8">
        <a:alpha val="90000"/>
        <a:tint val="40000"/>
      </a:srgbClr>
    </dgm:fillClrLst>
    <dgm:linClrLst meth="repeat">
      <a:srgbClr val="D0D8E8">
        <a:alpha val="90000"/>
        <a:tint val="40000"/>
      </a:srgbClr>
    </dgm:linClrLst>
    <dgm:effectClrLst/>
    <dgm:txLinClrLst/>
    <dgm:txFillClrLst meth="repeat">
      <a:srgbClr val="000000"/>
    </dgm:txFillClrLst>
    <dgm:txEffectClrLst/>
  </dgm:styleLbl>
  <dgm:styleLbl name="bgImgPlace1">
    <dgm:fillClrLst meth="repeat">
      <a:srgbClr val="C2CDE1">
        <a:tint val="50000"/>
      </a:srgbClr>
    </dgm:fillClrLst>
    <dgm:linClrLst meth="repeat">
      <a:srgbClr val="FFFFFF"/>
    </dgm:linClrLst>
    <dgm:effectClrLst/>
    <dgm:txLinClrLst/>
    <dgm:txFillClrLst meth="repeat">
      <a:srgbClr val="FFFFFF"/>
    </dgm:txFillClrLst>
    <dgm:txEffectClrLst/>
  </dgm:styleLbl>
  <dgm:styleLbl name="bgShp">
    <dgm:fillClrLst meth="repeat">
      <a:srgbClr val="D0D8E8">
        <a:tint val="40000"/>
      </a:srgbClr>
    </dgm:fillClrLst>
    <dgm:linClrLst meth="repeat">
      <a:srgbClr val="4F81BD"/>
    </dgm:linClrLst>
    <dgm:effectClrLst/>
    <dgm:txLinClrLst/>
    <dgm:txFillClrLst meth="repeat">
      <a:srgbClr val="000000"/>
    </dgm:txFillClrLst>
    <dgm:txEffectClrLst/>
  </dgm:styleLbl>
  <dgm:styleLbl name="bgSibTrans2D1">
    <dgm:fillClrLst meth="repeat">
      <a:srgbClr val="B2C1DB">
        <a:tint val="60000"/>
      </a:srgbClr>
    </dgm:fillClrLst>
    <dgm:linClrLst meth="repeat">
      <a:srgbClr val="B2C1DB">
        <a:tint val="60000"/>
      </a:srgbClr>
    </dgm:linClrLst>
    <dgm:effectClrLst/>
    <dgm:txLinClrLst/>
    <dgm:txFillClrLst/>
    <dgm:txEffectClrLst/>
  </dgm:styleLbl>
  <dgm:styleLbl name="callout">
    <dgm:fillClrLst meth="repeat">
      <a:srgbClr val="4F81BD"/>
    </dgm:fillClrLst>
    <dgm:linClrLst meth="repeat">
      <a:srgbClr val="C2CDE1">
        <a:tint val="50000"/>
      </a:srgbClr>
    </dgm:linClrLst>
    <dgm:effectClrLst/>
    <dgm:txLinClrLst/>
    <dgm:txFillClrLst meth="repeat">
      <a:srgbClr val="000000"/>
    </dgm:txFillClrLst>
    <dgm:txEffectClrLst/>
  </dgm:styleLbl>
  <dgm:styleLbl name="conFgAcc1">
    <dgm:fillClrLst meth="repeat">
      <a:srgbClr val="FFFFFF">
        <a:alpha val="90000"/>
      </a:srgbClr>
    </dgm:fillClrLst>
    <dgm:linClrLst meth="repeat">
      <a:srgbClr val="4F81BD"/>
    </dgm:linClrLst>
    <dgm:effectClrLst/>
    <dgm:txLinClrLst/>
    <dgm:txFillClrLst meth="repeat">
      <a:srgbClr val="000000"/>
    </dgm:txFillClrLst>
    <dgm:txEffectClrLst/>
  </dgm:styleLbl>
  <dgm:styleLbl name="dkBgShp">
    <dgm:fillClrLst meth="repeat">
      <a:srgbClr val="4774AB">
        <a:shade val="80000"/>
      </a:srgbClr>
    </dgm:fillClrLst>
    <dgm:linClrLst meth="repeat">
      <a:srgbClr val="4F81BD"/>
    </dgm:linClrLst>
    <dgm:effectClrLst/>
    <dgm:txLinClrLst/>
    <dgm:txFillClrLst meth="repeat">
      <a:srgbClr val="FFFFFF"/>
    </dgm:txFillClrLst>
    <dgm:txEffectClrLst/>
  </dgm:styleLbl>
  <dgm:styleLbl name="fgAcc0">
    <dgm:fillClrLst meth="repeat">
      <a:srgbClr val="FFFFFF">
        <a:alpha val="90000"/>
      </a:srgbClr>
    </dgm:fillClrLst>
    <dgm:linClrLst meth="repeat">
      <a:srgbClr val="4F81BD"/>
    </dgm:linClrLst>
    <dgm:effectClrLst/>
    <dgm:txLinClrLst/>
    <dgm:txFillClrLst meth="repeat">
      <a:srgbClr val="000000"/>
    </dgm:txFillClrLst>
    <dgm:txEffectClrLst/>
  </dgm:styleLbl>
  <dgm:styleLbl name="fgAcc1">
    <dgm:fillClrLst meth="repeat">
      <a:srgbClr val="FFFFFF">
        <a:alpha val="90000"/>
      </a:srgbClr>
    </dgm:fillClrLst>
    <dgm:linClrLst meth="repeat">
      <a:srgbClr val="4F81BD"/>
    </dgm:linClrLst>
    <dgm:effectClrLst/>
    <dgm:txLinClrLst/>
    <dgm:txFillClrLst meth="repeat">
      <a:srgbClr val="000000"/>
    </dgm:txFillClrLst>
    <dgm:txEffectClrLst/>
  </dgm:styleLbl>
  <dgm:styleLbl name="fgAcc2">
    <dgm:fillClrLst meth="repeat">
      <a:srgbClr val="FFFFFF">
        <a:alpha val="90000"/>
      </a:srgbClr>
    </dgm:fillClrLst>
    <dgm:linClrLst meth="repeat">
      <a:srgbClr val="4F81BD"/>
    </dgm:linClrLst>
    <dgm:effectClrLst/>
    <dgm:txLinClrLst/>
    <dgm:txFillClrLst meth="repeat">
      <a:srgbClr val="000000"/>
    </dgm:txFillClrLst>
    <dgm:txEffectClrLst/>
  </dgm:styleLbl>
  <dgm:styleLbl name="fgAcc3">
    <dgm:fillClrLst meth="repeat">
      <a:srgbClr val="FFFFFF">
        <a:alpha val="90000"/>
      </a:srgbClr>
    </dgm:fillClrLst>
    <dgm:linClrLst meth="repeat">
      <a:srgbClr val="4F81BD"/>
    </dgm:linClrLst>
    <dgm:effectClrLst/>
    <dgm:txLinClrLst/>
    <dgm:txFillClrLst meth="repeat">
      <a:srgbClr val="000000"/>
    </dgm:txFillClrLst>
    <dgm:txEffectClrLst/>
  </dgm:styleLbl>
  <dgm:styleLbl name="fgAcc4">
    <dgm:fillClrLst meth="repeat">
      <a:srgbClr val="FFFFFF">
        <a:alpha val="90000"/>
      </a:srgbClr>
    </dgm:fillClrLst>
    <dgm:linClrLst meth="repeat">
      <a:srgbClr val="4F81BD"/>
    </dgm:linClrLst>
    <dgm:effectClrLst/>
    <dgm:txLinClrLst/>
    <dgm:txFillClrLst meth="repeat">
      <a:srgbClr val="000000"/>
    </dgm:txFillClrLst>
    <dgm:txEffectClrLst/>
  </dgm:styleLbl>
  <dgm:styleLbl name="fgAccFollowNode1">
    <dgm:fillClrLst meth="repeat">
      <a:srgbClr val="D0D8E8">
        <a:alpha val="90000"/>
        <a:tint val="40000"/>
      </a:srgbClr>
    </dgm:fillClrLst>
    <dgm:linClrLst meth="repeat">
      <a:srgbClr val="D0D8E8">
        <a:alpha val="90000"/>
        <a:tint val="40000"/>
      </a:srgbClr>
    </dgm:linClrLst>
    <dgm:effectClrLst/>
    <dgm:txLinClrLst/>
    <dgm:txFillClrLst meth="repeat">
      <a:srgbClr val="000000"/>
    </dgm:txFillClrLst>
    <dgm:txEffectClrLst/>
  </dgm:styleLbl>
  <dgm:styleLbl name="fgImgPlace1">
    <dgm:fillClrLst meth="repeat">
      <a:srgbClr val="C2CDE1">
        <a:tint val="50000"/>
      </a:srgbClr>
    </dgm:fillClrLst>
    <dgm:linClrLst meth="repeat">
      <a:srgbClr val="FFFFFF"/>
    </dgm:linClrLst>
    <dgm:effectClrLst/>
    <dgm:txLinClrLst/>
    <dgm:txFillClrLst meth="repeat">
      <a:srgbClr val="FFFFFF"/>
    </dgm:txFillClrLst>
    <dgm:txEffectClrLst/>
  </dgm:styleLbl>
  <dgm:styleLbl name="fgShp">
    <dgm:fillClrLst meth="repeat">
      <a:srgbClr val="B2C1DB">
        <a:tint val="60000"/>
      </a:srgbClr>
    </dgm:fillClrLst>
    <dgm:linClrLst meth="repeat">
      <a:srgbClr val="FFFFFF"/>
    </dgm:linClrLst>
    <dgm:effectClrLst/>
    <dgm:txLinClrLst/>
    <dgm:txFillClrLst meth="repeat">
      <a:srgbClr val="000000"/>
    </dgm:txFillClrLst>
    <dgm:txEffectClrLst/>
  </dgm:styleLbl>
  <dgm:styleLbl name="fgSibTrans2D1">
    <dgm:fillClrLst meth="repeat">
      <a:srgbClr val="B2C1DB">
        <a:tint val="60000"/>
      </a:srgbClr>
    </dgm:fillClrLst>
    <dgm:linClrLst meth="repeat">
      <a:srgbClr val="B2C1DB">
        <a:tint val="60000"/>
      </a:srgbClr>
    </dgm:linClrLst>
    <dgm:effectClrLst/>
    <dgm:txLinClrLst/>
    <dgm:txFillClrLst/>
    <dgm:txEffectClrLst/>
  </dgm:styleLbl>
  <dgm:styleLbl name="lnNode1">
    <dgm:fillClrLst meth="repeat">
      <a:srgbClr val="4F81BD"/>
    </dgm:fillClrLst>
    <dgm:linClrLst meth="repeat">
      <a:srgbClr val="FFFFFF"/>
    </dgm:linClrLst>
    <dgm:effectClrLst/>
    <dgm:txLinClrLst/>
    <dgm:txFillClrLst/>
    <dgm:txEffectClrLst/>
  </dgm:styleLbl>
  <dgm:styleLbl name="node0">
    <dgm:fillClrLst meth="repeat">
      <a:srgbClr val="4F81BD"/>
    </dgm:fillClrLst>
    <dgm:linClrLst meth="repeat">
      <a:srgbClr val="FFFFFF"/>
    </dgm:linClrLst>
    <dgm:effectClrLst/>
    <dgm:txLinClrLst/>
    <dgm:txFillClrLst/>
    <dgm:txEffectClrLst/>
  </dgm:styleLbl>
  <dgm:styleLbl name="node1">
    <dgm:fillClrLst meth="repeat">
      <a:srgbClr val="4F81BD"/>
    </dgm:fillClrLst>
    <dgm:linClrLst meth="repeat">
      <a:srgbClr val="FFFFFF"/>
    </dgm:linClrLst>
    <dgm:effectClrLst/>
    <dgm:txLinClrLst/>
    <dgm:txFillClrLst/>
    <dgm:txEffectClrLst/>
  </dgm:styleLbl>
  <dgm:styleLbl name="node2">
    <dgm:fillClrLst meth="repeat">
      <a:srgbClr val="4F81BD"/>
    </dgm:fillClrLst>
    <dgm:linClrLst meth="repeat">
      <a:srgbClr val="FFFFFF"/>
    </dgm:linClrLst>
    <dgm:effectClrLst/>
    <dgm:txLinClrLst/>
    <dgm:txFillClrLst/>
    <dgm:txEffectClrLst/>
  </dgm:styleLbl>
  <dgm:styleLbl name="node3">
    <dgm:fillClrLst meth="repeat">
      <a:srgbClr val="4F81BD"/>
    </dgm:fillClrLst>
    <dgm:linClrLst meth="repeat">
      <a:srgbClr val="FFFFFF"/>
    </dgm:linClrLst>
    <dgm:effectClrLst/>
    <dgm:txLinClrLst/>
    <dgm:txFillClrLst/>
    <dgm:txEffectClrLst/>
  </dgm:styleLbl>
  <dgm:styleLbl name="node4">
    <dgm:fillClrLst meth="repeat">
      <a:srgbClr val="4F81BD"/>
    </dgm:fillClrLst>
    <dgm:linClrLst meth="repeat">
      <a:srgbClr val="FFFFFF"/>
    </dgm:linClrLst>
    <dgm:effectClrLst/>
    <dgm:txLinClrLst/>
    <dgm:txFillClrLst/>
    <dgm:txEffectClrLst/>
  </dgm:styleLbl>
  <dgm:styleLbl name="parChTrans1D1">
    <dgm:fillClrLst meth="repeat">
      <a:srgbClr val="4F81BD"/>
    </dgm:fillClrLst>
    <dgm:linClrLst meth="repeat">
      <a:srgbClr val="3D6696">
        <a:shade val="60000"/>
      </a:srgbClr>
    </dgm:linClrLst>
    <dgm:effectClrLst/>
    <dgm:txLinClrLst/>
    <dgm:txFillClrLst meth="repeat">
      <a:srgbClr val="000000"/>
    </dgm:txFillClrLst>
    <dgm:txEffectClrLst/>
  </dgm:styleLbl>
  <dgm:styleLbl name="parChTrans1D2">
    <dgm:fillClrLst meth="repeat">
      <a:srgbClr val="4F81BD"/>
    </dgm:fillClrLst>
    <dgm:linClrLst meth="repeat">
      <a:srgbClr val="3D6696">
        <a:shade val="60000"/>
      </a:srgbClr>
    </dgm:linClrLst>
    <dgm:effectClrLst/>
    <dgm:txLinClrLst/>
    <dgm:txFillClrLst meth="repeat">
      <a:srgbClr val="000000"/>
    </dgm:txFillClrLst>
    <dgm:txEffectClrLst/>
  </dgm:styleLbl>
  <dgm:styleLbl name="parChTrans1D3">
    <dgm:fillClrLst meth="repeat">
      <a:srgbClr val="4F81BD"/>
    </dgm:fillClrLst>
    <dgm:linClrLst meth="repeat">
      <a:srgbClr val="4774AB">
        <a:shade val="80000"/>
      </a:srgbClr>
    </dgm:linClrLst>
    <dgm:effectClrLst/>
    <dgm:txLinClrLst/>
    <dgm:txFillClrLst meth="repeat">
      <a:srgbClr val="000000"/>
    </dgm:txFillClrLst>
    <dgm:txEffectClrLst/>
  </dgm:styleLbl>
  <dgm:styleLbl name="parChTrans1D4">
    <dgm:fillClrLst meth="repeat">
      <a:srgbClr val="4F81BD"/>
    </dgm:fillClrLst>
    <dgm:linClrLst meth="repeat">
      <a:srgbClr val="4774AB">
        <a:shade val="80000"/>
      </a:srgbClr>
    </dgm:linClrLst>
    <dgm:effectClrLst/>
    <dgm:txLinClrLst/>
    <dgm:txFillClrLst meth="repeat">
      <a:srgbClr val="000000"/>
    </dgm:txFillClrLst>
    <dgm:txEffectClrLst/>
  </dgm:styleLbl>
  <dgm:styleLbl name="parChTrans2D1">
    <dgm:fillClrLst meth="repeat">
      <a:srgbClr val="B2C1DB">
        <a:tint val="60000"/>
      </a:srgbClr>
    </dgm:fillClrLst>
    <dgm:linClrLst meth="repeat">
      <a:srgbClr val="B2C1DB">
        <a:tint val="60000"/>
      </a:srgbClr>
    </dgm:linClrLst>
    <dgm:effectClrLst/>
    <dgm:txLinClrLst/>
    <dgm:txFillClrLst meth="repeat">
      <a:srgbClr val="FFFFFF"/>
    </dgm:txFillClrLst>
    <dgm:txEffectClrLst/>
  </dgm:styleLbl>
  <dgm:styleLbl name="parChTrans2D2">
    <dgm:fillClrLst meth="repeat">
      <a:srgbClr val="4F81BD"/>
    </dgm:fillClrLst>
    <dgm:linClrLst meth="repeat">
      <a:srgbClr val="4F81BD"/>
    </dgm:linClrLst>
    <dgm:effectClrLst/>
    <dgm:txLinClrLst/>
    <dgm:txFillClrLst meth="repeat">
      <a:srgbClr val="FFFFFF"/>
    </dgm:txFillClrLst>
    <dgm:txEffectClrLst/>
  </dgm:styleLbl>
  <dgm:styleLbl name="parChTrans2D3">
    <dgm:fillClrLst meth="repeat">
      <a:srgbClr val="4F81BD"/>
    </dgm:fillClrLst>
    <dgm:linClrLst meth="repeat">
      <a:srgbClr val="4F81BD"/>
    </dgm:linClrLst>
    <dgm:effectClrLst/>
    <dgm:txLinClrLst/>
    <dgm:txFillClrLst meth="repeat">
      <a:srgbClr val="FFFFFF"/>
    </dgm:txFillClrLst>
    <dgm:txEffectClrLst/>
  </dgm:styleLbl>
  <dgm:styleLbl name="parChTrans2D4">
    <dgm:fillClrLst meth="repeat">
      <a:srgbClr val="4F81BD"/>
    </dgm:fillClrLst>
    <dgm:linClrLst meth="repeat">
      <a:srgbClr val="4F81BD"/>
    </dgm:linClrLst>
    <dgm:effectClrLst/>
    <dgm:txLinClrLst/>
    <dgm:txFillClrLst meth="repeat">
      <a:srgbClr val="FFFFFF"/>
    </dgm:txFillClrLst>
    <dgm:txEffectClrLst/>
  </dgm:styleLbl>
  <dgm:styleLbl name="revTx">
    <dgm:fillClrLst meth="repeat">
      <a:srgbClr val="FFFFFF">
        <a:alpha val="0"/>
      </a:srgbClr>
    </dgm:fillClrLst>
    <dgm:linClrLst meth="repeat">
      <a:srgbClr val="000000">
        <a:alpha val="0"/>
      </a:srgbClr>
    </dgm:linClrLst>
    <dgm:effectClrLst/>
    <dgm:txLinClrLst/>
    <dgm:txFillClrLst meth="repeat">
      <a:srgbClr val="000000"/>
    </dgm:txFillClrLst>
    <dgm:txEffectClrLst/>
  </dgm:styleLbl>
  <dgm:styleLbl name="sibTrans1D1">
    <dgm:fillClrLst meth="repeat">
      <a:srgbClr val="4F81BD"/>
    </dgm:fillClrLst>
    <dgm:linClrLst meth="repeat">
      <a:srgbClr val="4F81BD"/>
    </dgm:linClrLst>
    <dgm:effectClrLst/>
    <dgm:txLinClrLst/>
    <dgm:txFillClrLst meth="repeat">
      <a:srgbClr val="000000"/>
    </dgm:txFillClrLst>
    <dgm:txEffectClrLst/>
  </dgm:styleLbl>
  <dgm:styleLbl name="sibTrans2D1">
    <dgm:fillClrLst meth="repeat">
      <a:srgbClr val="B2C1DB">
        <a:tint val="60000"/>
      </a:srgbClr>
    </dgm:fillClrLst>
    <dgm:linClrLst meth="repeat">
      <a:srgbClr val="B2C1DB">
        <a:tint val="60000"/>
      </a:srgbClr>
    </dgm:linClrLst>
    <dgm:effectClrLst/>
    <dgm:txLinClrLst/>
    <dgm:txFillClrLst/>
    <dgm:txEffectClrLst/>
  </dgm:styleLbl>
  <dgm:styleLbl name="solidAlignAcc1">
    <dgm:fillClrLst meth="repeat">
      <a:srgbClr val="FFFFFF"/>
    </dgm:fillClrLst>
    <dgm:linClrLst meth="repeat">
      <a:srgbClr val="4F81BD"/>
    </dgm:linClrLst>
    <dgm:effectClrLst/>
    <dgm:txLinClrLst/>
    <dgm:txFillClrLst meth="repeat">
      <a:srgbClr val="000000"/>
    </dgm:txFillClrLst>
    <dgm:txEffectClrLst/>
  </dgm:styleLbl>
  <dgm:styleLbl name="solidBgAcc1">
    <dgm:fillClrLst meth="repeat">
      <a:srgbClr val="FFFFFF"/>
    </dgm:fillClrLst>
    <dgm:linClrLst meth="repeat">
      <a:srgbClr val="4F81BD"/>
    </dgm:linClrLst>
    <dgm:effectClrLst/>
    <dgm:txLinClrLst/>
    <dgm:txFillClrLst meth="repeat">
      <a:srgbClr val="000000"/>
    </dgm:txFillClrLst>
    <dgm:txEffectClrLst/>
  </dgm:styleLbl>
  <dgm:styleLbl name="solidFgAcc1">
    <dgm:fillClrLst meth="repeat">
      <a:srgbClr val="FFFFFF"/>
    </dgm:fillClrLst>
    <dgm:linClrLst meth="repeat">
      <a:srgbClr val="4F81BD"/>
    </dgm:linClrLst>
    <dgm:effectClrLst/>
    <dgm:txLinClrLst/>
    <dgm:txFillClrLst meth="repeat">
      <a:srgbClr val="000000"/>
    </dgm:txFillClrLst>
    <dgm:txEffectClrLst/>
  </dgm:styleLbl>
  <dgm:styleLbl name="trAlignAcc1">
    <dgm:fillClrLst meth="repeat">
      <a:srgbClr val="FFFFFF">
        <a:alpha val="40000"/>
      </a:srgbClr>
    </dgm:fillClrLst>
    <dgm:linClrLst meth="repeat">
      <a:srgbClr val="4F81BD"/>
    </dgm:linClrLst>
    <dgm:effectClrLst/>
    <dgm:txLinClrLst/>
    <dgm:txFillClrLst meth="repeat">
      <a:srgbClr val="000000"/>
    </dgm:txFillClrLst>
    <dgm:txEffectClrLst/>
  </dgm:styleLbl>
  <dgm:styleLbl name="trBgShp">
    <dgm:fillClrLst meth="repeat">
      <a:srgbClr val="C2CDE1">
        <a:tint val="50000"/>
        <a:alpha val="40000"/>
      </a:srgbClr>
    </dgm:fillClrLst>
    <dgm:linClrLst meth="repeat">
      <a:srgbClr val="4F81BD"/>
    </dgm:linClrLst>
    <dgm:effectClrLst/>
    <dgm:txLinClrLst/>
    <dgm:txFillClrLst meth="repeat">
      <a:srgbClr val="FFFFFF"/>
    </dgm:txFillClrLst>
    <dgm:txEffectClrLst/>
  </dgm:styleLbl>
  <dgm:styleLbl name="vennNode1">
    <dgm:fillClrLst meth="repeat">
      <a:srgbClr val="4F81BD">
        <a:alpha val="50000"/>
      </a:srgbClr>
    </dgm:fillClrLst>
    <dgm:linClrLst meth="repeat">
      <a:srgbClr val="FFFFFF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7B9AAD-24D5-4918-8EDF-B332210074D7}" type="doc">
      <dgm:prSet loTypeId="hierarchy" loCatId="hierarchy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64128110-2BC2-4E83-AE3D-7442626E6916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教务管理</a:t>
          </a:r>
          <a:r>
            <a:rPr lang="zh-CN" altLang="en-US"/>
            <a:t>系统</a:t>
          </a:r>
          <a:r>
            <a:rPr lang="en-US" altLang="zh-CN"/>
            <a:t/>
          </a:r>
          <a:endParaRPr lang="en-US" altLang="zh-CN"/>
        </a:p>
      </dgm:t>
    </dgm:pt>
    <dgm:pt modelId="{7C4D8020-E6A5-42B0-ACC1-F3A6FF2AC2B4}" cxnId="{8A183EA8-0F55-4CC3-A946-6E9163F570BE}" type="parTrans">
      <dgm:prSet/>
      <dgm:spPr/>
      <dgm:t>
        <a:bodyPr/>
        <a:p>
          <a:endParaRPr lang="zh-CN" altLang="en-US"/>
        </a:p>
      </dgm:t>
    </dgm:pt>
    <dgm:pt modelId="{EC14B256-0355-49D6-9784-F21A5D6A7477}" cxnId="{8A183EA8-0F55-4CC3-A946-6E9163F570BE}" type="sibTrans">
      <dgm:prSet/>
      <dgm:spPr/>
      <dgm:t>
        <a:bodyPr/>
        <a:p>
          <a:endParaRPr lang="zh-CN" altLang="en-US"/>
        </a:p>
      </dgm:t>
    </dgm:pt>
    <dgm:pt modelId="{E993F547-F61C-4AB9-8FAA-6C1C5EBD9A5D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公告</a:t>
          </a:r>
          <a:r>
            <a:rPr lang="zh-CN"/>
            <a:t>信息</a:t>
          </a:r>
          <a:r>
            <a:rPr altLang="en-US"/>
            <a:t/>
          </a:r>
          <a:endParaRPr altLang="en-US"/>
        </a:p>
      </dgm:t>
    </dgm:pt>
    <dgm:pt modelId="{F523E6A5-B338-4064-A2DF-449455B9D753}" cxnId="{D78B685E-56C9-431A-8254-BC9EF3140D80}" type="parTrans">
      <dgm:prSet/>
      <dgm:spPr/>
    </dgm:pt>
    <dgm:pt modelId="{B80C4AFE-D7EC-4DA9-B93A-D18DFB569C00}" cxnId="{D78B685E-56C9-431A-8254-BC9EF3140D80}" type="sibTrans">
      <dgm:prSet/>
      <dgm:spPr/>
    </dgm:pt>
    <dgm:pt modelId="{6322EA79-1A3C-4428-8935-606642E168B2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学生</a:t>
          </a:r>
          <a:r>
            <a:rPr lang="zh-CN"/>
            <a:t>公告</a:t>
          </a:r>
          <a:r>
            <a:rPr altLang="en-US"/>
            <a:t/>
          </a:r>
          <a:endParaRPr altLang="en-US"/>
        </a:p>
      </dgm:t>
    </dgm:pt>
    <dgm:pt modelId="{A7B676B5-EADD-4463-B1CD-E892E82DBFD5}" cxnId="{6C9BB395-7447-44AA-9E22-1BCC09593701}" type="parTrans">
      <dgm:prSet/>
      <dgm:spPr/>
    </dgm:pt>
    <dgm:pt modelId="{E40D18CC-80BB-4069-987A-82D8098D98A8}" cxnId="{6C9BB395-7447-44AA-9E22-1BCC09593701}" type="sibTrans">
      <dgm:prSet/>
      <dgm:spPr/>
    </dgm:pt>
    <dgm:pt modelId="{65C035AE-FACE-48E1-97C4-4E90B9C0E5EE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查看公告</a:t>
          </a:r>
          <a:r>
            <a:rPr altLang="en-US"/>
            <a:t/>
          </a:r>
          <a:endParaRPr altLang="en-US"/>
        </a:p>
      </dgm:t>
    </dgm:pt>
    <dgm:pt modelId="{C20F0CF7-7B5C-4231-B6C0-B2D07E47F18E}" cxnId="{9CCDF0E0-91B3-4262-9732-50C312CAE2B3}" type="parTrans">
      <dgm:prSet/>
      <dgm:spPr/>
    </dgm:pt>
    <dgm:pt modelId="{EBC9BA65-4FA6-4AF9-BA0B-8A4741305F9C}" cxnId="{9CCDF0E0-91B3-4262-9732-50C312CAE2B3}" type="sibTrans">
      <dgm:prSet/>
      <dgm:spPr/>
    </dgm:pt>
    <dgm:pt modelId="{DE26875A-24F3-417C-9EEB-78A992F0F2BB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申诉</a:t>
          </a:r>
          <a:r>
            <a:rPr lang="zh-CN"/>
            <a:t>信息</a:t>
          </a:r>
          <a:r>
            <a:rPr altLang="en-US"/>
            <a:t/>
          </a:r>
          <a:endParaRPr altLang="en-US"/>
        </a:p>
      </dgm:t>
    </dgm:pt>
    <dgm:pt modelId="{C5EEF6C4-F047-4D0C-B91D-764B9FE7302B}" cxnId="{1FB757FA-AB52-4860-B297-4E9341E111BD}" type="parTrans">
      <dgm:prSet/>
      <dgm:spPr/>
    </dgm:pt>
    <dgm:pt modelId="{33CA4F07-E02B-464F-9102-D3024B5E0F6E}" cxnId="{1FB757FA-AB52-4860-B297-4E9341E111BD}" type="sibTrans">
      <dgm:prSet/>
      <dgm:spPr/>
    </dgm:pt>
    <dgm:pt modelId="{291219C3-5DCE-48EC-A746-F3264CD630BB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教师</a:t>
          </a:r>
          <a:r>
            <a:rPr lang="zh-CN"/>
            <a:t>公告</a:t>
          </a:r>
          <a:r>
            <a:rPr altLang="en-US"/>
            <a:t/>
          </a:r>
          <a:endParaRPr altLang="en-US"/>
        </a:p>
      </dgm:t>
    </dgm:pt>
    <dgm:pt modelId="{002744B3-AD88-4C3E-AA0C-A90684480CB3}" cxnId="{2640ABB3-5CF2-4E77-A6CF-2CDD4AADF814}" type="parTrans">
      <dgm:prSet/>
      <dgm:spPr/>
    </dgm:pt>
    <dgm:pt modelId="{C178DD0C-0A4E-4DD9-98B3-03054ED9E1DD}" cxnId="{2640ABB3-5CF2-4E77-A6CF-2CDD4AADF814}" type="sibTrans">
      <dgm:prSet/>
      <dgm:spPr/>
    </dgm:pt>
    <dgm:pt modelId="{A0EB2EF8-90F5-400B-BD74-5DA882D26236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删除公告</a:t>
          </a:r>
          <a:r>
            <a:rPr altLang="en-US"/>
            <a:t/>
          </a:r>
          <a:endParaRPr altLang="en-US"/>
        </a:p>
      </dgm:t>
    </dgm:pt>
    <dgm:pt modelId="{31D2E766-7F6A-463D-8BA8-8D81934B1660}" cxnId="{599ACBE0-E0A7-4C64-A9CD-424368C93D09}" type="parTrans">
      <dgm:prSet/>
      <dgm:spPr/>
    </dgm:pt>
    <dgm:pt modelId="{089EBF1A-A1D8-4065-B058-F048B7180862}" cxnId="{599ACBE0-E0A7-4C64-A9CD-424368C93D09}" type="sibTrans">
      <dgm:prSet/>
      <dgm:spPr/>
    </dgm:pt>
    <dgm:pt modelId="{476A89F0-1497-42E2-88AA-778A0F00B9D1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增加公告</a:t>
          </a:r>
          <a:r>
            <a:rPr altLang="en-US"/>
            <a:t/>
          </a:r>
          <a:endParaRPr altLang="en-US"/>
        </a:p>
      </dgm:t>
    </dgm:pt>
    <dgm:pt modelId="{495F77B3-3E19-4601-8D53-886409936201}" cxnId="{B20550FF-8668-453E-8D68-8912C706DFCC}" type="parTrans">
      <dgm:prSet/>
      <dgm:spPr/>
    </dgm:pt>
    <dgm:pt modelId="{782041DB-41C4-4718-963E-0967E1E35652}" cxnId="{B20550FF-8668-453E-8D68-8912C706DFCC}" type="sibTrans">
      <dgm:prSet/>
      <dgm:spPr/>
    </dgm:pt>
    <dgm:pt modelId="{BF6C2EBE-D8C8-4FFF-ABAD-9DB8A727B35F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申诉</a:t>
          </a:r>
          <a:r>
            <a:rPr lang="zh-CN"/>
            <a:t>查看</a:t>
          </a:r>
          <a:r>
            <a:rPr altLang="en-US"/>
            <a:t/>
          </a:r>
          <a:endParaRPr altLang="en-US"/>
        </a:p>
      </dgm:t>
    </dgm:pt>
    <dgm:pt modelId="{8B5509A4-B8C8-46D1-8E1E-194754ED68D7}" cxnId="{15A93807-196B-4E52-B62D-0E685D8F7E3F}" type="parTrans">
      <dgm:prSet/>
      <dgm:spPr/>
    </dgm:pt>
    <dgm:pt modelId="{65C3CDDD-1009-41DC-9B42-8FE2E3BA5C6C}" cxnId="{15A93807-196B-4E52-B62D-0E685D8F7E3F}" type="sibTrans">
      <dgm:prSet/>
      <dgm:spPr/>
    </dgm:pt>
    <dgm:pt modelId="{A31959B0-DF5C-4E0C-8A8F-0309FB7B1B92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信息</a:t>
          </a:r>
          <a:r>
            <a:rPr lang="zh-CN"/>
            <a:t>管理</a:t>
          </a:r>
          <a:r>
            <a:rPr altLang="en-US"/>
            <a:t/>
          </a:r>
          <a:endParaRPr altLang="en-US"/>
        </a:p>
      </dgm:t>
    </dgm:pt>
    <dgm:pt modelId="{C81B7177-8E1B-4BD8-B242-8083199E1F8E}" cxnId="{1367FAB7-BC4A-4E50-B743-6F7C880F93BD}" type="parTrans">
      <dgm:prSet/>
      <dgm:spPr/>
    </dgm:pt>
    <dgm:pt modelId="{0CC76F89-543D-42C3-A573-9A1FCDE34F7E}" cxnId="{1367FAB7-BC4A-4E50-B743-6F7C880F93BD}" type="sibTrans">
      <dgm:prSet/>
      <dgm:spPr/>
    </dgm:pt>
    <dgm:pt modelId="{93705F84-9DFA-4497-9D6E-CB2DA5D20855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学生</a:t>
          </a:r>
          <a:r>
            <a:rPr lang="zh-CN"/>
            <a:t>个人信息</a:t>
          </a:r>
          <a:r>
            <a:rPr lang="zh-CN"/>
            <a:t>查询</a:t>
          </a:r>
          <a:r>
            <a:rPr altLang="en-US"/>
            <a:t/>
          </a:r>
          <a:endParaRPr altLang="en-US"/>
        </a:p>
      </dgm:t>
    </dgm:pt>
    <dgm:pt modelId="{0D2BA29E-2857-48BA-A34F-02EDDDD062CE}" cxnId="{53170638-4CB2-4EEB-B782-200346D5D070}" type="parTrans">
      <dgm:prSet/>
      <dgm:spPr/>
    </dgm:pt>
    <dgm:pt modelId="{73540126-7B63-411F-977E-92BE9D9F58FB}" cxnId="{53170638-4CB2-4EEB-B782-200346D5D070}" type="sibTrans">
      <dgm:prSet/>
      <dgm:spPr/>
    </dgm:pt>
    <dgm:pt modelId="{3DC007F2-3FE6-4A66-A01D-320B5BE901AC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课程</a:t>
          </a:r>
          <a:r>
            <a:rPr lang="zh-CN"/>
            <a:t>查询</a:t>
          </a:r>
          <a:r>
            <a:rPr altLang="en-US"/>
            <a:t/>
          </a:r>
          <a:endParaRPr altLang="en-US"/>
        </a:p>
      </dgm:t>
    </dgm:pt>
    <dgm:pt modelId="{33AEA3CA-A1D4-401F-8E7C-B097ECF3D0B8}" cxnId="{00A13507-D613-4AF7-9835-7D2B1DA190A1}" type="parTrans">
      <dgm:prSet/>
      <dgm:spPr/>
    </dgm:pt>
    <dgm:pt modelId="{8F780C48-7A52-44D5-8606-9D30365A80B3}" cxnId="{00A13507-D613-4AF7-9835-7D2B1DA190A1}" type="sibTrans">
      <dgm:prSet/>
      <dgm:spPr/>
    </dgm:pt>
    <dgm:pt modelId="{8735190B-157F-4510-93CB-77D2BF6EE583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已修</a:t>
          </a:r>
          <a:r>
            <a:rPr lang="zh-CN"/>
            <a:t>课</a:t>
          </a:r>
          <a:r>
            <a:rPr lang="zh-CN"/>
            <a:t>程</a:t>
          </a:r>
          <a:r>
            <a:rPr lang="zh-CN"/>
            <a:t>查询</a:t>
          </a:r>
          <a:r>
            <a:rPr altLang="en-US"/>
            <a:t/>
          </a:r>
          <a:endParaRPr altLang="en-US"/>
        </a:p>
      </dgm:t>
    </dgm:pt>
    <dgm:pt modelId="{29535691-ADE6-425A-B559-02CBCEF112BA}" cxnId="{4DCAF228-B2A1-485B-94DC-3459B3340244}" type="parTrans">
      <dgm:prSet/>
      <dgm:spPr/>
    </dgm:pt>
    <dgm:pt modelId="{7641258D-AD75-47A3-B4BA-1F3B7C602C1E}" cxnId="{4DCAF228-B2A1-485B-94DC-3459B3340244}" type="sibTrans">
      <dgm:prSet/>
      <dgm:spPr/>
    </dgm:pt>
    <dgm:pt modelId="{61471E86-A334-40B1-B27A-3200A42F545E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任课教师</a:t>
          </a:r>
          <a:r>
            <a:rPr lang="zh-CN"/>
            <a:t>查询</a:t>
          </a:r>
          <a:r>
            <a:rPr altLang="en-US"/>
            <a:t/>
          </a:r>
          <a:endParaRPr altLang="en-US"/>
        </a:p>
      </dgm:t>
    </dgm:pt>
    <dgm:pt modelId="{8F77F4D3-D3BB-49AB-9028-0C417CBA607D}" cxnId="{DBE597C6-1088-40B5-A2F5-D8CFD9CCBD78}" type="parTrans">
      <dgm:prSet/>
      <dgm:spPr/>
    </dgm:pt>
    <dgm:pt modelId="{D07D2E4B-E083-4EC6-9938-DED1C96DBAFD}" cxnId="{DBE597C6-1088-40B5-A2F5-D8CFD9CCBD78}" type="sibTrans">
      <dgm:prSet/>
      <dgm:spPr/>
    </dgm:pt>
    <dgm:pt modelId="{FF4278F1-35F0-4701-9A5A-617530DEE535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上课</a:t>
          </a:r>
          <a:r>
            <a:rPr lang="zh-CN"/>
            <a:t>时间</a:t>
          </a:r>
          <a:r>
            <a:rPr lang="zh-CN"/>
            <a:t>查询</a:t>
          </a:r>
          <a:r>
            <a:rPr altLang="en-US"/>
            <a:t/>
          </a:r>
          <a:endParaRPr altLang="en-US"/>
        </a:p>
      </dgm:t>
    </dgm:pt>
    <dgm:pt modelId="{6B5758CD-FD55-41AD-9C4D-C248EB636FA4}" cxnId="{0DDCCFFB-E2C6-4CBC-B855-D3569BB43FED}" type="parTrans">
      <dgm:prSet/>
      <dgm:spPr/>
    </dgm:pt>
    <dgm:pt modelId="{F60CB286-65DD-4654-8A81-3C50F6C955EB}" cxnId="{0DDCCFFB-E2C6-4CBC-B855-D3569BB43FED}" type="sibTrans">
      <dgm:prSet/>
      <dgm:spPr/>
    </dgm:pt>
    <dgm:pt modelId="{E7E3A022-F296-4643-9172-CD4DAF78981D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上课地点查询</a:t>
          </a:r>
          <a:r>
            <a:rPr altLang="en-US"/>
            <a:t/>
          </a:r>
          <a:endParaRPr altLang="en-US"/>
        </a:p>
      </dgm:t>
    </dgm:pt>
    <dgm:pt modelId="{D6955795-3C39-4579-AC6B-F096822E12EB}" cxnId="{CEB1CE14-511A-409E-81CC-08BABF3F78AA}" type="parTrans">
      <dgm:prSet/>
      <dgm:spPr/>
    </dgm:pt>
    <dgm:pt modelId="{EA6A14F7-796E-4CD2-BD8F-7B44BB4F03EC}" cxnId="{CEB1CE14-511A-409E-81CC-08BABF3F78AA}" type="sibTrans">
      <dgm:prSet/>
      <dgm:spPr/>
    </dgm:pt>
    <dgm:pt modelId="{7ED59595-DC88-4968-9E49-A0F46F620292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成绩查询</a:t>
          </a:r>
          <a:r>
            <a:rPr altLang="en-US"/>
            <a:t/>
          </a:r>
          <a:endParaRPr altLang="en-US"/>
        </a:p>
      </dgm:t>
    </dgm:pt>
    <dgm:pt modelId="{C89F51D3-0E12-4F76-80E6-67BD2B0300A4}" cxnId="{C12400DA-E5E6-4EA9-BEAB-CF414055B8E7}" type="parTrans">
      <dgm:prSet/>
      <dgm:spPr/>
    </dgm:pt>
    <dgm:pt modelId="{36ECC573-0B22-4B6D-B2B3-6CD4B1ECA959}" cxnId="{C12400DA-E5E6-4EA9-BEAB-CF414055B8E7}" type="sibTrans">
      <dgm:prSet/>
      <dgm:spPr/>
    </dgm:pt>
    <dgm:pt modelId="{0002E202-691B-4AFE-A29A-9CA2E4D26E69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培养计划</a:t>
          </a:r>
          <a:r>
            <a:rPr lang="zh-CN"/>
            <a:t>查询</a:t>
          </a:r>
          <a:r>
            <a:rPr altLang="en-US"/>
            <a:t/>
          </a:r>
          <a:endParaRPr altLang="en-US"/>
        </a:p>
      </dgm:t>
    </dgm:pt>
    <dgm:pt modelId="{3C2D601C-04CD-4301-A066-EE69C46523D8}" cxnId="{8083D74D-9864-4D6A-88BC-7452E33584E5}" type="parTrans">
      <dgm:prSet/>
      <dgm:spPr/>
    </dgm:pt>
    <dgm:pt modelId="{4E31F2FD-529A-4041-9A8B-7875B733A08A}" cxnId="{8083D74D-9864-4D6A-88BC-7452E33584E5}" type="sibTrans">
      <dgm:prSet/>
      <dgm:spPr/>
    </dgm:pt>
    <dgm:pt modelId="{87274AFE-69AE-41C8-976A-D82200CCE35F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教师</a:t>
          </a:r>
          <a:r>
            <a:rPr lang="zh-CN"/>
            <a:t>个人</a:t>
          </a:r>
          <a:r>
            <a:rPr lang="zh-CN"/>
            <a:t>信息</a:t>
          </a:r>
          <a:r>
            <a:rPr altLang="en-US"/>
            <a:t/>
          </a:r>
          <a:endParaRPr altLang="en-US"/>
        </a:p>
      </dgm:t>
    </dgm:pt>
    <dgm:pt modelId="{A58B9F6E-ACDA-4D65-BE1C-FBE31A142ECD}" cxnId="{F10DD786-81CF-4867-A85F-42DB7497BDD5}" type="parTrans">
      <dgm:prSet/>
      <dgm:spPr/>
    </dgm:pt>
    <dgm:pt modelId="{F1889991-FEAB-42FA-906F-93942A741CD1}" cxnId="{F10DD786-81CF-4867-A85F-42DB7497BDD5}" type="sibTrans">
      <dgm:prSet/>
      <dgm:spPr/>
    </dgm:pt>
    <dgm:pt modelId="{6A9F1421-3A57-4C23-B45D-04EB51EAC9A3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所授</a:t>
          </a:r>
          <a:r>
            <a:rPr lang="zh-CN"/>
            <a:t>科目</a:t>
          </a:r>
          <a:r>
            <a:rPr lang="zh-CN"/>
            <a:t>查询</a:t>
          </a:r>
          <a:r>
            <a:rPr altLang="en-US"/>
            <a:t/>
          </a:r>
          <a:endParaRPr altLang="en-US"/>
        </a:p>
      </dgm:t>
    </dgm:pt>
    <dgm:pt modelId="{6544626B-CC8A-4A21-9376-AC0C976E09AA}" cxnId="{8B976D62-7021-40C3-A130-1B9906845781}" type="parTrans">
      <dgm:prSet/>
      <dgm:spPr/>
    </dgm:pt>
    <dgm:pt modelId="{A4D3463F-BF52-4B08-83C4-925EEA097C23}" cxnId="{8B976D62-7021-40C3-A130-1B9906845781}" type="sibTrans">
      <dgm:prSet/>
      <dgm:spPr/>
    </dgm:pt>
    <dgm:pt modelId="{F7F89BF1-9A1F-4150-B8FF-7834D45DC259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所</a:t>
          </a:r>
          <a:r>
            <a:rPr lang="zh-CN"/>
            <a:t>授</a:t>
          </a:r>
          <a:r>
            <a:rPr lang="zh-CN"/>
            <a:t>成绩查</a:t>
          </a:r>
          <a:r>
            <a:rPr lang="zh-CN"/>
            <a:t>看</a:t>
          </a:r>
          <a:r>
            <a:rPr altLang="en-US"/>
            <a:t/>
          </a:r>
          <a:endParaRPr altLang="en-US"/>
        </a:p>
      </dgm:t>
    </dgm:pt>
    <dgm:pt modelId="{02BB992F-3E6B-4A42-80F7-26ED03C02014}" cxnId="{30C46D38-B923-409E-BD28-D1D9C81BBA1F}" type="parTrans">
      <dgm:prSet/>
      <dgm:spPr/>
    </dgm:pt>
    <dgm:pt modelId="{8ADB4353-73C6-4F64-88DE-7CA203587D07}" cxnId="{30C46D38-B923-409E-BD28-D1D9C81BBA1F}" type="sibTrans">
      <dgm:prSet/>
      <dgm:spPr/>
    </dgm:pt>
    <dgm:pt modelId="{093B83AF-43CD-445F-B2EA-D9BFD0870D21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学生</a:t>
          </a:r>
          <a:r>
            <a:rPr lang="zh-CN"/>
            <a:t>培养计划查询</a:t>
          </a:r>
          <a:r>
            <a:rPr altLang="en-US"/>
            <a:t/>
          </a:r>
          <a:endParaRPr altLang="en-US"/>
        </a:p>
      </dgm:t>
    </dgm:pt>
    <dgm:pt modelId="{DFC590D6-017E-47A5-AC44-F5240D6CF911}" cxnId="{B736D4BA-9605-497E-82FC-5B5ABFA35BB6}" type="parTrans">
      <dgm:prSet/>
      <dgm:spPr/>
    </dgm:pt>
    <dgm:pt modelId="{8EAB2D39-8467-4EB2-BDA6-4F1D4E3BDAD5}" cxnId="{B736D4BA-9605-497E-82FC-5B5ABFA35BB6}" type="sibTrans">
      <dgm:prSet/>
      <dgm:spPr/>
    </dgm:pt>
    <dgm:pt modelId="{DE261F03-9588-4F71-8487-FABE708C64F7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论坛</a:t>
          </a:r>
          <a:r>
            <a:rPr lang="zh-CN"/>
            <a:t>信息</a:t>
          </a:r>
          <a:r>
            <a:rPr altLang="en-US"/>
            <a:t/>
          </a:r>
          <a:endParaRPr altLang="en-US"/>
        </a:p>
      </dgm:t>
    </dgm:pt>
    <dgm:pt modelId="{95D8452B-AEE7-41F8-A250-85506CC966DC}" cxnId="{0AC59466-9E32-48EE-8AE7-CBDE25821740}" type="parTrans">
      <dgm:prSet/>
      <dgm:spPr/>
    </dgm:pt>
    <dgm:pt modelId="{82CF46DF-1CB2-4AEC-B047-AC351D344C5B}" cxnId="{0AC59466-9E32-48EE-8AE7-CBDE25821740}" type="sibTrans">
      <dgm:prSet/>
      <dgm:spPr/>
    </dgm:pt>
    <dgm:pt modelId="{123E2D7E-8D50-4152-B7A2-8E16F1811228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用户画像</a:t>
          </a:r>
          <a:r>
            <a:rPr altLang="en-US"/>
            <a:t/>
          </a:r>
          <a:endParaRPr altLang="en-US"/>
        </a:p>
      </dgm:t>
    </dgm:pt>
    <dgm:pt modelId="{CD80BF60-BB0D-40DB-B3EC-EA37DF0B946F}" cxnId="{C0B161E6-1D08-4AEC-8EA1-5145116CF314}" type="parTrans">
      <dgm:prSet/>
      <dgm:spPr/>
    </dgm:pt>
    <dgm:pt modelId="{46D35513-8418-4A1D-8205-314D363FD4D6}" cxnId="{C0B161E6-1D08-4AEC-8EA1-5145116CF314}" type="sibTrans">
      <dgm:prSet/>
      <dgm:spPr/>
    </dgm:pt>
    <dgm:pt modelId="{BC556227-8753-4F4C-9C9C-BB8CA6489DA5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教师</a:t>
          </a:r>
          <a:r>
            <a:rPr lang="zh-CN"/>
            <a:t>画像</a:t>
          </a:r>
          <a:r>
            <a:rPr lang="zh-CN"/>
            <a:t>查看</a:t>
          </a:r>
          <a:r>
            <a:rPr altLang="en-US"/>
            <a:t/>
          </a:r>
          <a:endParaRPr altLang="en-US"/>
        </a:p>
      </dgm:t>
    </dgm:pt>
    <dgm:pt modelId="{0F4DFD0F-E126-4D30-873F-40B3139E826A}" cxnId="{6A326EEC-2E1B-48C1-8730-D13F38E317F9}" type="parTrans">
      <dgm:prSet/>
      <dgm:spPr/>
    </dgm:pt>
    <dgm:pt modelId="{6455C20F-E306-4E81-AA2E-43A20D458075}" cxnId="{6A326EEC-2E1B-48C1-8730-D13F38E317F9}" type="sibTrans">
      <dgm:prSet/>
      <dgm:spPr/>
    </dgm:pt>
    <dgm:pt modelId="{03FB940F-A740-4149-8EDC-B2290FA8EF38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通讯</a:t>
          </a:r>
          <a:r>
            <a:rPr lang="zh-CN"/>
            <a:t>信息</a:t>
          </a:r>
          <a:r>
            <a:rPr altLang="en-US"/>
            <a:t/>
          </a:r>
          <a:endParaRPr altLang="en-US"/>
        </a:p>
      </dgm:t>
    </dgm:pt>
    <dgm:pt modelId="{2B230375-F421-4617-943C-120C894170BE}" cxnId="{D6AFFA96-B7EE-44A5-BF79-59AD8D3C9B11}" type="parTrans">
      <dgm:prSet/>
      <dgm:spPr/>
    </dgm:pt>
    <dgm:pt modelId="{B3815BD4-B073-4DBC-B88D-B08967C7FEC0}" cxnId="{D6AFFA96-B7EE-44A5-BF79-59AD8D3C9B11}" type="sibTrans">
      <dgm:prSet/>
      <dgm:spPr/>
    </dgm:pt>
    <dgm:pt modelId="{C288066C-2A4C-4026-B9BC-953A61FFF11F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邮件管理</a:t>
          </a:r>
          <a:r>
            <a:rPr altLang="en-US"/>
            <a:t/>
          </a:r>
          <a:endParaRPr altLang="en-US"/>
        </a:p>
      </dgm:t>
    </dgm:pt>
    <dgm:pt modelId="{23BB0FDD-5260-4909-8445-9C25A54E656C}" cxnId="{AA9F5179-7F79-44DB-A5A8-B20B6E2F0561}" type="parTrans">
      <dgm:prSet/>
      <dgm:spPr/>
    </dgm:pt>
    <dgm:pt modelId="{E12525BF-791C-4757-B07E-CBD1728C69CB}" cxnId="{AA9F5179-7F79-44DB-A5A8-B20B6E2F0561}" type="sibTrans">
      <dgm:prSet/>
      <dgm:spPr/>
    </dgm:pt>
    <dgm:pt modelId="{68FDE00B-00F2-47E0-BEED-04C81FB67F3B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私信查看</a:t>
          </a:r>
          <a:r>
            <a:rPr altLang="en-US"/>
            <a:t/>
          </a:r>
          <a:endParaRPr altLang="en-US"/>
        </a:p>
      </dgm:t>
    </dgm:pt>
    <dgm:pt modelId="{9E124AA1-DE41-4BCD-B294-CAB803D0AE2C}" cxnId="{D57614BB-0C29-44D1-8CBC-E05421D40F5B}" type="parTrans">
      <dgm:prSet/>
      <dgm:spPr/>
    </dgm:pt>
    <dgm:pt modelId="{9CA2BB15-7A71-4CE3-994D-B2CCD6436AF0}" cxnId="{D57614BB-0C29-44D1-8CBC-E05421D40F5B}" type="sibTrans">
      <dgm:prSet/>
      <dgm:spPr/>
    </dgm:pt>
    <dgm:pt modelId="{0F89BA2F-7FB1-47A4-B6A8-9A821D15E1C1}" type="pres">
      <dgm:prSet presAssocID="{C17B9AAD-24D5-4918-8EDF-B332210074D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3B1D5CD-F6F5-420F-9336-DAB5AE405CAB}" type="pres">
      <dgm:prSet presAssocID="{64128110-2BC2-4E83-AE3D-7442626E6916}" presName="hierRoot1" presStyleCnt="0">
        <dgm:presLayoutVars>
          <dgm:hierBranch val="init"/>
        </dgm:presLayoutVars>
      </dgm:prSet>
      <dgm:spPr/>
    </dgm:pt>
    <dgm:pt modelId="{87C865EB-D9C7-4E5F-B312-83EF73AB58D0}" type="pres">
      <dgm:prSet presAssocID="{64128110-2BC2-4E83-AE3D-7442626E6916}" presName="rootComposite1" presStyleCnt="0"/>
      <dgm:spPr/>
    </dgm:pt>
    <dgm:pt modelId="{3F87A36D-B515-4CB3-9442-512F3C54FBDD}" type="pres">
      <dgm:prSet presAssocID="{64128110-2BC2-4E83-AE3D-7442626E6916}" presName="rootText1" presStyleLbl="node0" presStyleIdx="0" presStyleCnt="1">
        <dgm:presLayoutVars>
          <dgm:chPref val="3"/>
        </dgm:presLayoutVars>
      </dgm:prSet>
      <dgm:spPr/>
    </dgm:pt>
    <dgm:pt modelId="{C8EA578D-1EEF-4168-811C-C3CB6C46B153}" type="pres">
      <dgm:prSet presAssocID="{64128110-2BC2-4E83-AE3D-7442626E6916}" presName="rootConnector1" presStyleCnt="0"/>
      <dgm:spPr/>
    </dgm:pt>
    <dgm:pt modelId="{5BEABAEC-9F0C-4E39-AD8E-6628EFFC11DC}" type="pres">
      <dgm:prSet presAssocID="{64128110-2BC2-4E83-AE3D-7442626E6916}" presName="hierChild2" presStyleCnt="0"/>
      <dgm:spPr/>
    </dgm:pt>
    <dgm:pt modelId="{229D9F8B-65E4-495D-B782-BDFF2CB20A86}" type="pres">
      <dgm:prSet presAssocID="{F523E6A5-B338-4064-A2DF-449455B9D753}" presName="Name37" presStyleLbl="parChTrans1D2" presStyleIdx="0" presStyleCnt="5"/>
      <dgm:spPr/>
    </dgm:pt>
    <dgm:pt modelId="{8BD18696-0F33-4209-84F8-E5FBC4C72009}" type="pres">
      <dgm:prSet presAssocID="{E993F547-F61C-4AB9-8FAA-6C1C5EBD9A5D}" presName="hierRoot2" presStyleCnt="0">
        <dgm:presLayoutVars>
          <dgm:hierBranch val="init"/>
        </dgm:presLayoutVars>
      </dgm:prSet>
      <dgm:spPr/>
    </dgm:pt>
    <dgm:pt modelId="{AECA4BCE-2116-434E-93EF-485482D7A85C}" type="pres">
      <dgm:prSet presAssocID="{E993F547-F61C-4AB9-8FAA-6C1C5EBD9A5D}" presName="rootComposite" presStyleCnt="0"/>
      <dgm:spPr/>
    </dgm:pt>
    <dgm:pt modelId="{B2DB8780-E8A2-4D08-A28B-670DC6F1A325}" type="pres">
      <dgm:prSet presAssocID="{E993F547-F61C-4AB9-8FAA-6C1C5EBD9A5D}" presName="rootText" presStyleLbl="node2" presStyleIdx="0" presStyleCnt="5">
        <dgm:presLayoutVars>
          <dgm:chPref val="3"/>
        </dgm:presLayoutVars>
      </dgm:prSet>
      <dgm:spPr/>
    </dgm:pt>
    <dgm:pt modelId="{2DD3AC72-EF1A-4028-9443-2FDD93847B28}" type="pres">
      <dgm:prSet presAssocID="{E993F547-F61C-4AB9-8FAA-6C1C5EBD9A5D}" presName="rootConnector" presStyleCnt="0"/>
      <dgm:spPr/>
    </dgm:pt>
    <dgm:pt modelId="{FF3181FE-1944-4BC6-9893-1E1CCD2F1AA6}" type="pres">
      <dgm:prSet presAssocID="{E993F547-F61C-4AB9-8FAA-6C1C5EBD9A5D}" presName="hierChild4" presStyleCnt="0"/>
      <dgm:spPr/>
    </dgm:pt>
    <dgm:pt modelId="{036EABE1-5F17-4818-A605-EC975EC10C55}" type="pres">
      <dgm:prSet presAssocID="{A7B676B5-EADD-4463-B1CD-E892E82DBFD5}" presName="Name37" presStyleLbl="parChTrans1D3" presStyleIdx="0" presStyleCnt="6"/>
      <dgm:spPr/>
    </dgm:pt>
    <dgm:pt modelId="{EEA913E9-27D1-48CE-93BF-1E3BEE064CD8}" type="pres">
      <dgm:prSet presAssocID="{6322EA79-1A3C-4428-8935-606642E168B2}" presName="hierRoot2" presStyleCnt="0">
        <dgm:presLayoutVars>
          <dgm:hierBranch val="init"/>
        </dgm:presLayoutVars>
      </dgm:prSet>
      <dgm:spPr/>
    </dgm:pt>
    <dgm:pt modelId="{0749152F-5C0A-428E-A6CF-04AD64098119}" type="pres">
      <dgm:prSet presAssocID="{6322EA79-1A3C-4428-8935-606642E168B2}" presName="rootComposite" presStyleCnt="0"/>
      <dgm:spPr/>
    </dgm:pt>
    <dgm:pt modelId="{23E65342-6843-49BD-8F48-142ABB3E7602}" type="pres">
      <dgm:prSet presAssocID="{6322EA79-1A3C-4428-8935-606642E168B2}" presName="rootText" presStyleLbl="node3" presStyleIdx="0" presStyleCnt="6">
        <dgm:presLayoutVars>
          <dgm:chPref val="3"/>
        </dgm:presLayoutVars>
      </dgm:prSet>
      <dgm:spPr/>
    </dgm:pt>
    <dgm:pt modelId="{2C283FBD-9CE9-4885-8717-C7B224D06060}" type="pres">
      <dgm:prSet presAssocID="{6322EA79-1A3C-4428-8935-606642E168B2}" presName="rootConnector" presStyleCnt="0"/>
      <dgm:spPr/>
    </dgm:pt>
    <dgm:pt modelId="{2F06CAE0-67E6-467A-8D10-F8A55E15E8CE}" type="pres">
      <dgm:prSet presAssocID="{6322EA79-1A3C-4428-8935-606642E168B2}" presName="hierChild4" presStyleCnt="0"/>
      <dgm:spPr/>
    </dgm:pt>
    <dgm:pt modelId="{BDB04EF7-025F-4D99-8CEE-570609D1D1D1}" type="pres">
      <dgm:prSet presAssocID="{C20F0CF7-7B5C-4231-B6C0-B2D07E47F18E}" presName="Name37" presStyleLbl="parChTrans1D4" presStyleIdx="0" presStyleCnt="16"/>
      <dgm:spPr/>
    </dgm:pt>
    <dgm:pt modelId="{F60A9F8F-22AD-4EED-9C12-DF7645B1F3CE}" type="pres">
      <dgm:prSet presAssocID="{65C035AE-FACE-48E1-97C4-4E90B9C0E5EE}" presName="hierRoot2" presStyleCnt="0">
        <dgm:presLayoutVars>
          <dgm:hierBranch val="init"/>
        </dgm:presLayoutVars>
      </dgm:prSet>
      <dgm:spPr/>
    </dgm:pt>
    <dgm:pt modelId="{31DC1A02-C23C-4D19-B42D-003197367410}" type="pres">
      <dgm:prSet presAssocID="{65C035AE-FACE-48E1-97C4-4E90B9C0E5EE}" presName="rootComposite" presStyleCnt="0"/>
      <dgm:spPr/>
    </dgm:pt>
    <dgm:pt modelId="{0B40F975-873B-4FB0-B077-01744222EFE6}" type="pres">
      <dgm:prSet presAssocID="{65C035AE-FACE-48E1-97C4-4E90B9C0E5EE}" presName="rootText" presStyleLbl="node4" presStyleIdx="0" presStyleCnt="16">
        <dgm:presLayoutVars>
          <dgm:chPref val="3"/>
        </dgm:presLayoutVars>
      </dgm:prSet>
      <dgm:spPr/>
    </dgm:pt>
    <dgm:pt modelId="{2F25D7D0-75E6-4E81-A8C5-36A503D33B87}" type="pres">
      <dgm:prSet presAssocID="{65C035AE-FACE-48E1-97C4-4E90B9C0E5EE}" presName="rootConnector" presStyleCnt="0"/>
      <dgm:spPr/>
    </dgm:pt>
    <dgm:pt modelId="{292A5C6C-2D57-4010-9A6E-2AA41BEB7083}" type="pres">
      <dgm:prSet presAssocID="{65C035AE-FACE-48E1-97C4-4E90B9C0E5EE}" presName="hierChild4" presStyleCnt="0"/>
      <dgm:spPr/>
    </dgm:pt>
    <dgm:pt modelId="{7805CAA6-44F2-4A5D-9F21-0950DC5F7554}" type="pres">
      <dgm:prSet presAssocID="{65C035AE-FACE-48E1-97C4-4E90B9C0E5EE}" presName="hierChild5" presStyleCnt="0"/>
      <dgm:spPr/>
    </dgm:pt>
    <dgm:pt modelId="{50884DC9-3798-4CAE-A18D-53E6EB0F0BFA}" type="pres">
      <dgm:prSet presAssocID="{C5EEF6C4-F047-4D0C-B91D-764B9FE7302B}" presName="Name37" presStyleLbl="parChTrans1D4" presStyleIdx="1" presStyleCnt="16"/>
      <dgm:spPr/>
    </dgm:pt>
    <dgm:pt modelId="{AF870AD3-3A10-4EF0-84E8-E15EA35ED61C}" type="pres">
      <dgm:prSet presAssocID="{DE26875A-24F3-417C-9EEB-78A992F0F2BB}" presName="hierRoot2" presStyleCnt="0">
        <dgm:presLayoutVars>
          <dgm:hierBranch val="init"/>
        </dgm:presLayoutVars>
      </dgm:prSet>
      <dgm:spPr/>
    </dgm:pt>
    <dgm:pt modelId="{2429C9A4-F5AF-430A-8B91-A6326424B562}" type="pres">
      <dgm:prSet presAssocID="{DE26875A-24F3-417C-9EEB-78A992F0F2BB}" presName="rootComposite" presStyleCnt="0"/>
      <dgm:spPr/>
    </dgm:pt>
    <dgm:pt modelId="{9F3CC4AB-B970-48D4-B0FD-5292EA6FB401}" type="pres">
      <dgm:prSet presAssocID="{DE26875A-24F3-417C-9EEB-78A992F0F2BB}" presName="rootText" presStyleLbl="node4" presStyleIdx="1" presStyleCnt="16">
        <dgm:presLayoutVars>
          <dgm:chPref val="3"/>
        </dgm:presLayoutVars>
      </dgm:prSet>
      <dgm:spPr/>
    </dgm:pt>
    <dgm:pt modelId="{28A92050-7DB5-42E1-A3F2-2C85ADCA1877}" type="pres">
      <dgm:prSet presAssocID="{DE26875A-24F3-417C-9EEB-78A992F0F2BB}" presName="rootConnector" presStyleCnt="0"/>
      <dgm:spPr/>
    </dgm:pt>
    <dgm:pt modelId="{05D339F8-0129-40B1-944B-4F0E2717EBB2}" type="pres">
      <dgm:prSet presAssocID="{DE26875A-24F3-417C-9EEB-78A992F0F2BB}" presName="hierChild4" presStyleCnt="0"/>
      <dgm:spPr/>
    </dgm:pt>
    <dgm:pt modelId="{6CFA248B-1AD1-4C55-8C2B-FCE2FE3569D4}" type="pres">
      <dgm:prSet presAssocID="{DE26875A-24F3-417C-9EEB-78A992F0F2BB}" presName="hierChild5" presStyleCnt="0"/>
      <dgm:spPr/>
    </dgm:pt>
    <dgm:pt modelId="{9AE85B66-F44E-4897-8476-DF5485EAD582}" type="pres">
      <dgm:prSet presAssocID="{6322EA79-1A3C-4428-8935-606642E168B2}" presName="hierChild5" presStyleCnt="0"/>
      <dgm:spPr/>
    </dgm:pt>
    <dgm:pt modelId="{7868E3E2-6AA3-46B5-B226-46FCF1F3B5DC}" type="pres">
      <dgm:prSet presAssocID="{002744B3-AD88-4C3E-AA0C-A90684480CB3}" presName="Name37" presStyleLbl="parChTrans1D3" presStyleIdx="1" presStyleCnt="6"/>
      <dgm:spPr/>
    </dgm:pt>
    <dgm:pt modelId="{85424D0E-D3AC-4C9A-A7F4-1A9AA2AC676B}" type="pres">
      <dgm:prSet presAssocID="{291219C3-5DCE-48EC-A746-F3264CD630BB}" presName="hierRoot2" presStyleCnt="0">
        <dgm:presLayoutVars>
          <dgm:hierBranch val="init"/>
        </dgm:presLayoutVars>
      </dgm:prSet>
      <dgm:spPr/>
    </dgm:pt>
    <dgm:pt modelId="{112B29FB-6DA2-41C5-A053-6CBFC151D6E6}" type="pres">
      <dgm:prSet presAssocID="{291219C3-5DCE-48EC-A746-F3264CD630BB}" presName="rootComposite" presStyleCnt="0"/>
      <dgm:spPr/>
    </dgm:pt>
    <dgm:pt modelId="{6E023387-16DA-437D-BD61-55367657F38B}" type="pres">
      <dgm:prSet presAssocID="{291219C3-5DCE-48EC-A746-F3264CD630BB}" presName="rootText" presStyleLbl="node3" presStyleIdx="1" presStyleCnt="6">
        <dgm:presLayoutVars>
          <dgm:chPref val="3"/>
        </dgm:presLayoutVars>
      </dgm:prSet>
      <dgm:spPr/>
    </dgm:pt>
    <dgm:pt modelId="{061C1BA7-0C83-49B9-ADFF-9EAC8128FD4B}" type="pres">
      <dgm:prSet presAssocID="{291219C3-5DCE-48EC-A746-F3264CD630BB}" presName="rootConnector" presStyleCnt="0"/>
      <dgm:spPr/>
    </dgm:pt>
    <dgm:pt modelId="{B8FB17A2-AABD-40C3-94BA-51DB9A23D547}" type="pres">
      <dgm:prSet presAssocID="{291219C3-5DCE-48EC-A746-F3264CD630BB}" presName="hierChild4" presStyleCnt="0"/>
      <dgm:spPr/>
    </dgm:pt>
    <dgm:pt modelId="{5E06692C-2DC2-4AD5-B40D-BC83EFC51A6D}" type="pres">
      <dgm:prSet presAssocID="{31D2E766-7F6A-463D-8BA8-8D81934B1660}" presName="Name37" presStyleLbl="parChTrans1D4" presStyleIdx="2" presStyleCnt="16"/>
      <dgm:spPr/>
    </dgm:pt>
    <dgm:pt modelId="{2B881C20-7CD7-45CC-B2F9-3120AA3C53D4}" type="pres">
      <dgm:prSet presAssocID="{A0EB2EF8-90F5-400B-BD74-5DA882D26236}" presName="hierRoot2" presStyleCnt="0">
        <dgm:presLayoutVars>
          <dgm:hierBranch val="init"/>
        </dgm:presLayoutVars>
      </dgm:prSet>
      <dgm:spPr/>
    </dgm:pt>
    <dgm:pt modelId="{1A576A0A-F264-4CF4-8A11-02485A08C96B}" type="pres">
      <dgm:prSet presAssocID="{A0EB2EF8-90F5-400B-BD74-5DA882D26236}" presName="rootComposite" presStyleCnt="0"/>
      <dgm:spPr/>
    </dgm:pt>
    <dgm:pt modelId="{AFB2A913-721B-428B-80FE-55D154D77719}" type="pres">
      <dgm:prSet presAssocID="{A0EB2EF8-90F5-400B-BD74-5DA882D26236}" presName="rootText" presStyleLbl="node4" presStyleIdx="2" presStyleCnt="16">
        <dgm:presLayoutVars>
          <dgm:chPref val="3"/>
        </dgm:presLayoutVars>
      </dgm:prSet>
      <dgm:spPr/>
    </dgm:pt>
    <dgm:pt modelId="{95F11C74-80B0-4CDD-B101-B679E6B18B4A}" type="pres">
      <dgm:prSet presAssocID="{A0EB2EF8-90F5-400B-BD74-5DA882D26236}" presName="rootConnector" presStyleCnt="0"/>
      <dgm:spPr/>
    </dgm:pt>
    <dgm:pt modelId="{D22A6DEB-2009-483B-B733-47CCEEDD37F0}" type="pres">
      <dgm:prSet presAssocID="{A0EB2EF8-90F5-400B-BD74-5DA882D26236}" presName="hierChild4" presStyleCnt="0"/>
      <dgm:spPr/>
    </dgm:pt>
    <dgm:pt modelId="{A336EFD5-38CE-41D0-9AB8-351D581BF09B}" type="pres">
      <dgm:prSet presAssocID="{A0EB2EF8-90F5-400B-BD74-5DA882D26236}" presName="hierChild5" presStyleCnt="0"/>
      <dgm:spPr/>
    </dgm:pt>
    <dgm:pt modelId="{4E684D3A-DD90-4EAA-84DC-FC3D88300ACC}" type="pres">
      <dgm:prSet presAssocID="{495F77B3-3E19-4601-8D53-886409936201}" presName="Name37" presStyleLbl="parChTrans1D4" presStyleIdx="3" presStyleCnt="16"/>
      <dgm:spPr/>
    </dgm:pt>
    <dgm:pt modelId="{2F2DC726-3980-4D82-8055-09C141CFF25D}" type="pres">
      <dgm:prSet presAssocID="{476A89F0-1497-42E2-88AA-778A0F00B9D1}" presName="hierRoot2" presStyleCnt="0">
        <dgm:presLayoutVars>
          <dgm:hierBranch val="init"/>
        </dgm:presLayoutVars>
      </dgm:prSet>
      <dgm:spPr/>
    </dgm:pt>
    <dgm:pt modelId="{98F2A2FE-B6D0-472B-A8F2-4EA24BB758E7}" type="pres">
      <dgm:prSet presAssocID="{476A89F0-1497-42E2-88AA-778A0F00B9D1}" presName="rootComposite" presStyleCnt="0"/>
      <dgm:spPr/>
    </dgm:pt>
    <dgm:pt modelId="{64E85A2E-D4ED-4371-A6D1-69B65AD2D456}" type="pres">
      <dgm:prSet presAssocID="{476A89F0-1497-42E2-88AA-778A0F00B9D1}" presName="rootText" presStyleLbl="node4" presStyleIdx="3" presStyleCnt="16">
        <dgm:presLayoutVars>
          <dgm:chPref val="3"/>
        </dgm:presLayoutVars>
      </dgm:prSet>
      <dgm:spPr/>
    </dgm:pt>
    <dgm:pt modelId="{C495AA87-B886-4499-BCF7-21A8D78E2618}" type="pres">
      <dgm:prSet presAssocID="{476A89F0-1497-42E2-88AA-778A0F00B9D1}" presName="rootConnector" presStyleCnt="0"/>
      <dgm:spPr/>
    </dgm:pt>
    <dgm:pt modelId="{13AD9528-43EE-4F5F-AA57-FAA017526304}" type="pres">
      <dgm:prSet presAssocID="{476A89F0-1497-42E2-88AA-778A0F00B9D1}" presName="hierChild4" presStyleCnt="0"/>
      <dgm:spPr/>
    </dgm:pt>
    <dgm:pt modelId="{EDA6E58C-8F67-4B98-8818-CAD4F7595B6C}" type="pres">
      <dgm:prSet presAssocID="{476A89F0-1497-42E2-88AA-778A0F00B9D1}" presName="hierChild5" presStyleCnt="0"/>
      <dgm:spPr/>
    </dgm:pt>
    <dgm:pt modelId="{61EEF088-BE8B-40C3-98FA-8978FB66FEDC}" type="pres">
      <dgm:prSet presAssocID="{8B5509A4-B8C8-46D1-8E1E-194754ED68D7}" presName="Name37" presStyleLbl="parChTrans1D4" presStyleIdx="4" presStyleCnt="16"/>
      <dgm:spPr/>
    </dgm:pt>
    <dgm:pt modelId="{71BF3FF6-6DD1-477B-89B4-C41B3492FDA9}" type="pres">
      <dgm:prSet presAssocID="{BF6C2EBE-D8C8-4FFF-ABAD-9DB8A727B35F}" presName="hierRoot2" presStyleCnt="0">
        <dgm:presLayoutVars>
          <dgm:hierBranch val="init"/>
        </dgm:presLayoutVars>
      </dgm:prSet>
      <dgm:spPr/>
    </dgm:pt>
    <dgm:pt modelId="{E38EABCE-2E12-40E3-BD2C-436A672BCDF5}" type="pres">
      <dgm:prSet presAssocID="{BF6C2EBE-D8C8-4FFF-ABAD-9DB8A727B35F}" presName="rootComposite" presStyleCnt="0"/>
      <dgm:spPr/>
    </dgm:pt>
    <dgm:pt modelId="{8605F0F6-7239-46F8-8351-3A81CAEC1607}" type="pres">
      <dgm:prSet presAssocID="{BF6C2EBE-D8C8-4FFF-ABAD-9DB8A727B35F}" presName="rootText" presStyleLbl="node4" presStyleIdx="4" presStyleCnt="16">
        <dgm:presLayoutVars>
          <dgm:chPref val="3"/>
        </dgm:presLayoutVars>
      </dgm:prSet>
      <dgm:spPr/>
    </dgm:pt>
    <dgm:pt modelId="{CCA1826E-5D25-4F5F-A448-FAE2AF2B715A}" type="pres">
      <dgm:prSet presAssocID="{BF6C2EBE-D8C8-4FFF-ABAD-9DB8A727B35F}" presName="rootConnector" presStyleCnt="0"/>
      <dgm:spPr/>
    </dgm:pt>
    <dgm:pt modelId="{29279BD4-E42A-4326-BAA1-33B5AE848742}" type="pres">
      <dgm:prSet presAssocID="{BF6C2EBE-D8C8-4FFF-ABAD-9DB8A727B35F}" presName="hierChild4" presStyleCnt="0"/>
      <dgm:spPr/>
    </dgm:pt>
    <dgm:pt modelId="{CD403ADF-5BB0-4F43-BEBA-F357B842EF7F}" type="pres">
      <dgm:prSet presAssocID="{BF6C2EBE-D8C8-4FFF-ABAD-9DB8A727B35F}" presName="hierChild5" presStyleCnt="0"/>
      <dgm:spPr/>
    </dgm:pt>
    <dgm:pt modelId="{D639C851-4962-4355-9559-E3EB93F8988F}" type="pres">
      <dgm:prSet presAssocID="{291219C3-5DCE-48EC-A746-F3264CD630BB}" presName="hierChild5" presStyleCnt="0"/>
      <dgm:spPr/>
    </dgm:pt>
    <dgm:pt modelId="{3132F022-AFD8-4519-BE2A-3F93AAE80180}" type="pres">
      <dgm:prSet presAssocID="{E993F547-F61C-4AB9-8FAA-6C1C5EBD9A5D}" presName="hierChild5" presStyleCnt="0"/>
      <dgm:spPr/>
    </dgm:pt>
    <dgm:pt modelId="{84F32911-78DA-43B2-9F1A-CF724501ED83}" type="pres">
      <dgm:prSet presAssocID="{C81B7177-8E1B-4BD8-B242-8083199E1F8E}" presName="Name37" presStyleLbl="parChTrans1D2" presStyleIdx="1" presStyleCnt="5"/>
      <dgm:spPr/>
    </dgm:pt>
    <dgm:pt modelId="{08EA286B-F7FF-4649-9C7E-64CCD64051EC}" type="pres">
      <dgm:prSet presAssocID="{A31959B0-DF5C-4E0C-8A8F-0309FB7B1B92}" presName="hierRoot2" presStyleCnt="0">
        <dgm:presLayoutVars>
          <dgm:hierBranch val="init"/>
        </dgm:presLayoutVars>
      </dgm:prSet>
      <dgm:spPr/>
    </dgm:pt>
    <dgm:pt modelId="{1E575D1C-53C0-406B-BF8B-7A7748F621DF}" type="pres">
      <dgm:prSet presAssocID="{A31959B0-DF5C-4E0C-8A8F-0309FB7B1B92}" presName="rootComposite" presStyleCnt="0"/>
      <dgm:spPr/>
    </dgm:pt>
    <dgm:pt modelId="{484C26BF-5B00-4BBF-9D2E-7E553E81D5E9}" type="pres">
      <dgm:prSet presAssocID="{A31959B0-DF5C-4E0C-8A8F-0309FB7B1B92}" presName="rootText" presStyleLbl="node2" presStyleIdx="1" presStyleCnt="5">
        <dgm:presLayoutVars>
          <dgm:chPref val="3"/>
        </dgm:presLayoutVars>
      </dgm:prSet>
      <dgm:spPr/>
    </dgm:pt>
    <dgm:pt modelId="{6DA55D04-1583-4817-AA98-23BA68381290}" type="pres">
      <dgm:prSet presAssocID="{A31959B0-DF5C-4E0C-8A8F-0309FB7B1B92}" presName="rootConnector" presStyleCnt="0"/>
      <dgm:spPr/>
    </dgm:pt>
    <dgm:pt modelId="{06C620E6-39D1-40EC-9B9C-BB589C26B0F0}" type="pres">
      <dgm:prSet presAssocID="{A31959B0-DF5C-4E0C-8A8F-0309FB7B1B92}" presName="hierChild4" presStyleCnt="0"/>
      <dgm:spPr/>
    </dgm:pt>
    <dgm:pt modelId="{D46ACBF3-8ADE-40F8-80A3-947ECEA7DF0A}" type="pres">
      <dgm:prSet presAssocID="{0D2BA29E-2857-48BA-A34F-02EDDDD062CE}" presName="Name37" presStyleLbl="parChTrans1D3" presStyleIdx="2" presStyleCnt="6"/>
      <dgm:spPr/>
    </dgm:pt>
    <dgm:pt modelId="{CBE3E33D-B38A-45C7-864F-0F81C0B7BCAA}" type="pres">
      <dgm:prSet presAssocID="{93705F84-9DFA-4497-9D6E-CB2DA5D20855}" presName="hierRoot2" presStyleCnt="0">
        <dgm:presLayoutVars>
          <dgm:hierBranch val="init"/>
        </dgm:presLayoutVars>
      </dgm:prSet>
      <dgm:spPr/>
    </dgm:pt>
    <dgm:pt modelId="{E65E3EBF-7704-4EBA-AC4F-5964200A760B}" type="pres">
      <dgm:prSet presAssocID="{93705F84-9DFA-4497-9D6E-CB2DA5D20855}" presName="rootComposite" presStyleCnt="0"/>
      <dgm:spPr/>
    </dgm:pt>
    <dgm:pt modelId="{1CD092B7-C91F-4059-8C8F-01D023112779}" type="pres">
      <dgm:prSet presAssocID="{93705F84-9DFA-4497-9D6E-CB2DA5D20855}" presName="rootText" presStyleLbl="node3" presStyleIdx="2" presStyleCnt="6">
        <dgm:presLayoutVars>
          <dgm:chPref val="3"/>
        </dgm:presLayoutVars>
      </dgm:prSet>
      <dgm:spPr/>
    </dgm:pt>
    <dgm:pt modelId="{63A1EDC8-C59B-4FED-9F0A-2A6F3A095E6A}" type="pres">
      <dgm:prSet presAssocID="{93705F84-9DFA-4497-9D6E-CB2DA5D20855}" presName="rootConnector" presStyleCnt="0"/>
      <dgm:spPr/>
    </dgm:pt>
    <dgm:pt modelId="{A89E1636-AE36-409E-A5CB-91C1757BEE5A}" type="pres">
      <dgm:prSet presAssocID="{93705F84-9DFA-4497-9D6E-CB2DA5D20855}" presName="hierChild4" presStyleCnt="0"/>
      <dgm:spPr/>
    </dgm:pt>
    <dgm:pt modelId="{F3A34E5A-A2E8-4D9F-98B9-3A8AEBFB8968}" type="pres">
      <dgm:prSet presAssocID="{33AEA3CA-A1D4-401F-8E7C-B097ECF3D0B8}" presName="Name37" presStyleLbl="parChTrans1D4" presStyleIdx="5" presStyleCnt="16"/>
      <dgm:spPr/>
    </dgm:pt>
    <dgm:pt modelId="{9B89ACFC-CB15-4C00-A2AA-5258D0904DD0}" type="pres">
      <dgm:prSet presAssocID="{3DC007F2-3FE6-4A66-A01D-320B5BE901AC}" presName="hierRoot2" presStyleCnt="0">
        <dgm:presLayoutVars>
          <dgm:hierBranch val="init"/>
        </dgm:presLayoutVars>
      </dgm:prSet>
      <dgm:spPr/>
    </dgm:pt>
    <dgm:pt modelId="{2B40007A-EE50-46FD-8614-7231CF375191}" type="pres">
      <dgm:prSet presAssocID="{3DC007F2-3FE6-4A66-A01D-320B5BE901AC}" presName="rootComposite" presStyleCnt="0"/>
      <dgm:spPr/>
    </dgm:pt>
    <dgm:pt modelId="{2E39C88E-851C-4E9D-8799-EC2F97A21555}" type="pres">
      <dgm:prSet presAssocID="{3DC007F2-3FE6-4A66-A01D-320B5BE901AC}" presName="rootText" presStyleLbl="node4" presStyleIdx="5" presStyleCnt="16">
        <dgm:presLayoutVars>
          <dgm:chPref val="3"/>
        </dgm:presLayoutVars>
      </dgm:prSet>
      <dgm:spPr/>
    </dgm:pt>
    <dgm:pt modelId="{DBBEA4FD-E392-4FF7-AF12-27C6C50B45C4}" type="pres">
      <dgm:prSet presAssocID="{3DC007F2-3FE6-4A66-A01D-320B5BE901AC}" presName="rootConnector" presStyleCnt="0"/>
      <dgm:spPr/>
    </dgm:pt>
    <dgm:pt modelId="{F3509362-A269-4D00-828E-09238785A86E}" type="pres">
      <dgm:prSet presAssocID="{3DC007F2-3FE6-4A66-A01D-320B5BE901AC}" presName="hierChild4" presStyleCnt="0"/>
      <dgm:spPr/>
    </dgm:pt>
    <dgm:pt modelId="{BEB8FBA5-95BC-4500-A79A-BBA18ED4D1A4}" type="pres">
      <dgm:prSet presAssocID="{29535691-ADE6-425A-B559-02CBCEF112BA}" presName="Name37" presStyleLbl="parChTrans1D4" presStyleIdx="6" presStyleCnt="16"/>
      <dgm:spPr/>
    </dgm:pt>
    <dgm:pt modelId="{CFF4860F-0F27-42A5-A9D6-1A3F1F346E4C}" type="pres">
      <dgm:prSet presAssocID="{8735190B-157F-4510-93CB-77D2BF6EE583}" presName="hierRoot2" presStyleCnt="0">
        <dgm:presLayoutVars>
          <dgm:hierBranch val="init"/>
        </dgm:presLayoutVars>
      </dgm:prSet>
      <dgm:spPr/>
    </dgm:pt>
    <dgm:pt modelId="{04067DDC-8972-4AC0-8D1D-56EA885D05EE}" type="pres">
      <dgm:prSet presAssocID="{8735190B-157F-4510-93CB-77D2BF6EE583}" presName="rootComposite" presStyleCnt="0"/>
      <dgm:spPr/>
    </dgm:pt>
    <dgm:pt modelId="{5411E5B8-8B39-4F79-A4B2-61D930FC8586}" type="pres">
      <dgm:prSet presAssocID="{8735190B-157F-4510-93CB-77D2BF6EE583}" presName="rootText" presStyleLbl="node4" presStyleIdx="6" presStyleCnt="16">
        <dgm:presLayoutVars>
          <dgm:chPref val="3"/>
        </dgm:presLayoutVars>
      </dgm:prSet>
      <dgm:spPr/>
    </dgm:pt>
    <dgm:pt modelId="{44E8299E-A12F-4297-A457-3DF5ACAEDBD3}" type="pres">
      <dgm:prSet presAssocID="{8735190B-157F-4510-93CB-77D2BF6EE583}" presName="rootConnector" presStyleCnt="0"/>
      <dgm:spPr/>
    </dgm:pt>
    <dgm:pt modelId="{5038D39D-994D-4AA7-8721-10AEFED80573}" type="pres">
      <dgm:prSet presAssocID="{8735190B-157F-4510-93CB-77D2BF6EE583}" presName="hierChild4" presStyleCnt="0"/>
      <dgm:spPr/>
    </dgm:pt>
    <dgm:pt modelId="{CF96CFD7-E130-4379-90AA-919489241343}" type="pres">
      <dgm:prSet presAssocID="{8735190B-157F-4510-93CB-77D2BF6EE583}" presName="hierChild5" presStyleCnt="0"/>
      <dgm:spPr/>
    </dgm:pt>
    <dgm:pt modelId="{794788AF-3ABF-477B-BEBA-D4C306C25E18}" type="pres">
      <dgm:prSet presAssocID="{8F77F4D3-D3BB-49AB-9028-0C417CBA607D}" presName="Name37" presStyleLbl="parChTrans1D4" presStyleIdx="7" presStyleCnt="16"/>
      <dgm:spPr/>
    </dgm:pt>
    <dgm:pt modelId="{BEADD1A7-995D-404B-8B8C-9689FD41D24F}" type="pres">
      <dgm:prSet presAssocID="{61471E86-A334-40B1-B27A-3200A42F545E}" presName="hierRoot2" presStyleCnt="0">
        <dgm:presLayoutVars>
          <dgm:hierBranch val="init"/>
        </dgm:presLayoutVars>
      </dgm:prSet>
      <dgm:spPr/>
    </dgm:pt>
    <dgm:pt modelId="{F828ADD7-9372-49C9-8D74-ECF742C3C496}" type="pres">
      <dgm:prSet presAssocID="{61471E86-A334-40B1-B27A-3200A42F545E}" presName="rootComposite" presStyleCnt="0"/>
      <dgm:spPr/>
    </dgm:pt>
    <dgm:pt modelId="{C469A669-AE7D-434F-BCDA-7A510EBE5B1E}" type="pres">
      <dgm:prSet presAssocID="{61471E86-A334-40B1-B27A-3200A42F545E}" presName="rootText" presStyleLbl="node4" presStyleIdx="7" presStyleCnt="16">
        <dgm:presLayoutVars>
          <dgm:chPref val="3"/>
        </dgm:presLayoutVars>
      </dgm:prSet>
      <dgm:spPr/>
    </dgm:pt>
    <dgm:pt modelId="{D554A9D4-00BB-4D7F-9590-610C953AD2CF}" type="pres">
      <dgm:prSet presAssocID="{61471E86-A334-40B1-B27A-3200A42F545E}" presName="rootConnector" presStyleCnt="0"/>
      <dgm:spPr/>
    </dgm:pt>
    <dgm:pt modelId="{E6D8B4F8-06EE-4C9F-AFA8-6D77E101F128}" type="pres">
      <dgm:prSet presAssocID="{61471E86-A334-40B1-B27A-3200A42F545E}" presName="hierChild4" presStyleCnt="0"/>
      <dgm:spPr/>
    </dgm:pt>
    <dgm:pt modelId="{0624EA6C-72D2-4E4C-8700-44EC6EA5CE6D}" type="pres">
      <dgm:prSet presAssocID="{61471E86-A334-40B1-B27A-3200A42F545E}" presName="hierChild5" presStyleCnt="0"/>
      <dgm:spPr/>
    </dgm:pt>
    <dgm:pt modelId="{E202E5F5-9354-425C-8218-D703A8FEBD0C}" type="pres">
      <dgm:prSet presAssocID="{6B5758CD-FD55-41AD-9C4D-C248EB636FA4}" presName="Name37" presStyleLbl="parChTrans1D4" presStyleIdx="8" presStyleCnt="16"/>
      <dgm:spPr/>
    </dgm:pt>
    <dgm:pt modelId="{F332B263-2FFD-4777-B74A-DBA011E317E3}" type="pres">
      <dgm:prSet presAssocID="{FF4278F1-35F0-4701-9A5A-617530DEE535}" presName="hierRoot2" presStyleCnt="0">
        <dgm:presLayoutVars>
          <dgm:hierBranch val="init"/>
        </dgm:presLayoutVars>
      </dgm:prSet>
      <dgm:spPr/>
    </dgm:pt>
    <dgm:pt modelId="{0623758A-0F40-414F-9E4D-3D5F27FC1674}" type="pres">
      <dgm:prSet presAssocID="{FF4278F1-35F0-4701-9A5A-617530DEE535}" presName="rootComposite" presStyleCnt="0"/>
      <dgm:spPr/>
    </dgm:pt>
    <dgm:pt modelId="{0B501A3F-18A6-4904-B211-D0C2F5598809}" type="pres">
      <dgm:prSet presAssocID="{FF4278F1-35F0-4701-9A5A-617530DEE535}" presName="rootText" presStyleLbl="node4" presStyleIdx="8" presStyleCnt="16">
        <dgm:presLayoutVars>
          <dgm:chPref val="3"/>
        </dgm:presLayoutVars>
      </dgm:prSet>
      <dgm:spPr/>
    </dgm:pt>
    <dgm:pt modelId="{FAAB30F7-FCB6-4537-86C0-0E07630947F9}" type="pres">
      <dgm:prSet presAssocID="{FF4278F1-35F0-4701-9A5A-617530DEE535}" presName="rootConnector" presStyleCnt="0"/>
      <dgm:spPr/>
    </dgm:pt>
    <dgm:pt modelId="{1E62CAF1-7D60-44EF-A3CA-E64DF0B1601E}" type="pres">
      <dgm:prSet presAssocID="{FF4278F1-35F0-4701-9A5A-617530DEE535}" presName="hierChild4" presStyleCnt="0"/>
      <dgm:spPr/>
    </dgm:pt>
    <dgm:pt modelId="{757F7F7D-3D9D-498E-9E76-2CDC4BD65B67}" type="pres">
      <dgm:prSet presAssocID="{FF4278F1-35F0-4701-9A5A-617530DEE535}" presName="hierChild5" presStyleCnt="0"/>
      <dgm:spPr/>
    </dgm:pt>
    <dgm:pt modelId="{58749313-62DF-4D6D-8B11-31D78B69FDC3}" type="pres">
      <dgm:prSet presAssocID="{D6955795-3C39-4579-AC6B-F096822E12EB}" presName="Name37" presStyleLbl="parChTrans1D4" presStyleIdx="9" presStyleCnt="16"/>
      <dgm:spPr/>
    </dgm:pt>
    <dgm:pt modelId="{53478957-DC37-4F80-AC0A-C2B90EA949F6}" type="pres">
      <dgm:prSet presAssocID="{E7E3A022-F296-4643-9172-CD4DAF78981D}" presName="hierRoot2" presStyleCnt="0">
        <dgm:presLayoutVars>
          <dgm:hierBranch val="init"/>
        </dgm:presLayoutVars>
      </dgm:prSet>
      <dgm:spPr/>
    </dgm:pt>
    <dgm:pt modelId="{5CDFC8CD-5F48-47C0-ABC3-76F9C87E717A}" type="pres">
      <dgm:prSet presAssocID="{E7E3A022-F296-4643-9172-CD4DAF78981D}" presName="rootComposite" presStyleCnt="0"/>
      <dgm:spPr/>
    </dgm:pt>
    <dgm:pt modelId="{C8F28D16-6A9D-4670-9B7F-A6F5153F710B}" type="pres">
      <dgm:prSet presAssocID="{E7E3A022-F296-4643-9172-CD4DAF78981D}" presName="rootText" presStyleLbl="node4" presStyleIdx="9" presStyleCnt="16">
        <dgm:presLayoutVars>
          <dgm:chPref val="3"/>
        </dgm:presLayoutVars>
      </dgm:prSet>
      <dgm:spPr/>
    </dgm:pt>
    <dgm:pt modelId="{4F69AC26-F0D8-4442-80BC-8D4B81AA4A9A}" type="pres">
      <dgm:prSet presAssocID="{E7E3A022-F296-4643-9172-CD4DAF78981D}" presName="rootConnector" presStyleCnt="0"/>
      <dgm:spPr/>
    </dgm:pt>
    <dgm:pt modelId="{5242EE6B-D8F1-4EF5-BEAF-FD8E6D790C1C}" type="pres">
      <dgm:prSet presAssocID="{E7E3A022-F296-4643-9172-CD4DAF78981D}" presName="hierChild4" presStyleCnt="0"/>
      <dgm:spPr/>
    </dgm:pt>
    <dgm:pt modelId="{47E580A8-6D41-4FFE-A299-2A7E013E3E72}" type="pres">
      <dgm:prSet presAssocID="{E7E3A022-F296-4643-9172-CD4DAF78981D}" presName="hierChild5" presStyleCnt="0"/>
      <dgm:spPr/>
    </dgm:pt>
    <dgm:pt modelId="{3911B3D3-F208-4B4A-94D3-D5CCAA962F6B}" type="pres">
      <dgm:prSet presAssocID="{3DC007F2-3FE6-4A66-A01D-320B5BE901AC}" presName="hierChild5" presStyleCnt="0"/>
      <dgm:spPr/>
    </dgm:pt>
    <dgm:pt modelId="{F99EFE18-C2EF-4619-988E-EC75ABDB9339}" type="pres">
      <dgm:prSet presAssocID="{C89F51D3-0E12-4F76-80E6-67BD2B0300A4}" presName="Name37" presStyleLbl="parChTrans1D4" presStyleIdx="10" presStyleCnt="16"/>
      <dgm:spPr/>
    </dgm:pt>
    <dgm:pt modelId="{8AFF5375-6495-4277-B9E7-4184A89318BB}" type="pres">
      <dgm:prSet presAssocID="{7ED59595-DC88-4968-9E49-A0F46F620292}" presName="hierRoot2" presStyleCnt="0">
        <dgm:presLayoutVars>
          <dgm:hierBranch val="init"/>
        </dgm:presLayoutVars>
      </dgm:prSet>
      <dgm:spPr/>
    </dgm:pt>
    <dgm:pt modelId="{41B55BD7-9988-4FCA-B070-712B9B082FE4}" type="pres">
      <dgm:prSet presAssocID="{7ED59595-DC88-4968-9E49-A0F46F620292}" presName="rootComposite" presStyleCnt="0"/>
      <dgm:spPr/>
    </dgm:pt>
    <dgm:pt modelId="{3BB0DEB8-5D7C-45FB-ABBB-4071221D0130}" type="pres">
      <dgm:prSet presAssocID="{7ED59595-DC88-4968-9E49-A0F46F620292}" presName="rootText" presStyleLbl="node4" presStyleIdx="10" presStyleCnt="16">
        <dgm:presLayoutVars>
          <dgm:chPref val="3"/>
        </dgm:presLayoutVars>
      </dgm:prSet>
      <dgm:spPr/>
    </dgm:pt>
    <dgm:pt modelId="{73B49CBB-C415-4967-8EBC-E9612966E730}" type="pres">
      <dgm:prSet presAssocID="{7ED59595-DC88-4968-9E49-A0F46F620292}" presName="rootConnector" presStyleCnt="0"/>
      <dgm:spPr/>
    </dgm:pt>
    <dgm:pt modelId="{0DC4EFE6-FBA9-4140-BBCF-30572C1D5B40}" type="pres">
      <dgm:prSet presAssocID="{7ED59595-DC88-4968-9E49-A0F46F620292}" presName="hierChild4" presStyleCnt="0"/>
      <dgm:spPr/>
    </dgm:pt>
    <dgm:pt modelId="{728C1E4D-B071-46E6-9388-3432E0534033}" type="pres">
      <dgm:prSet presAssocID="{7ED59595-DC88-4968-9E49-A0F46F620292}" presName="hierChild5" presStyleCnt="0"/>
      <dgm:spPr/>
    </dgm:pt>
    <dgm:pt modelId="{90CCFF1E-C1D3-420F-B33D-9B0C26B36482}" type="pres">
      <dgm:prSet presAssocID="{3C2D601C-04CD-4301-A066-EE69C46523D8}" presName="Name37" presStyleLbl="parChTrans1D4" presStyleIdx="11" presStyleCnt="16"/>
      <dgm:spPr/>
    </dgm:pt>
    <dgm:pt modelId="{F4929683-ADCC-42DC-8807-0A7034EDF78E}" type="pres">
      <dgm:prSet presAssocID="{0002E202-691B-4AFE-A29A-9CA2E4D26E69}" presName="hierRoot2" presStyleCnt="0">
        <dgm:presLayoutVars>
          <dgm:hierBranch val="init"/>
        </dgm:presLayoutVars>
      </dgm:prSet>
      <dgm:spPr/>
    </dgm:pt>
    <dgm:pt modelId="{75819686-BBE8-4D88-8275-F945C56F7CC2}" type="pres">
      <dgm:prSet presAssocID="{0002E202-691B-4AFE-A29A-9CA2E4D26E69}" presName="rootComposite" presStyleCnt="0"/>
      <dgm:spPr/>
    </dgm:pt>
    <dgm:pt modelId="{9B0987B4-19B3-44A8-8FBE-FE50C7040474}" type="pres">
      <dgm:prSet presAssocID="{0002E202-691B-4AFE-A29A-9CA2E4D26E69}" presName="rootText" presStyleLbl="node4" presStyleIdx="11" presStyleCnt="16">
        <dgm:presLayoutVars>
          <dgm:chPref val="3"/>
        </dgm:presLayoutVars>
      </dgm:prSet>
      <dgm:spPr/>
    </dgm:pt>
    <dgm:pt modelId="{5D5AFE3C-ADDD-45BB-A3E4-1AC19E3FC900}" type="pres">
      <dgm:prSet presAssocID="{0002E202-691B-4AFE-A29A-9CA2E4D26E69}" presName="rootConnector" presStyleCnt="0"/>
      <dgm:spPr/>
    </dgm:pt>
    <dgm:pt modelId="{3351D3C3-1439-40D9-977E-BD37494988BD}" type="pres">
      <dgm:prSet presAssocID="{0002E202-691B-4AFE-A29A-9CA2E4D26E69}" presName="hierChild4" presStyleCnt="0"/>
      <dgm:spPr/>
    </dgm:pt>
    <dgm:pt modelId="{042BFC5A-8BAA-4E31-AB38-CF88307E9530}" type="pres">
      <dgm:prSet presAssocID="{0002E202-691B-4AFE-A29A-9CA2E4D26E69}" presName="hierChild5" presStyleCnt="0"/>
      <dgm:spPr/>
    </dgm:pt>
    <dgm:pt modelId="{EB9DA23E-F603-4DC7-BD3D-C7A29365FED6}" type="pres">
      <dgm:prSet presAssocID="{93705F84-9DFA-4497-9D6E-CB2DA5D20855}" presName="hierChild5" presStyleCnt="0"/>
      <dgm:spPr/>
    </dgm:pt>
    <dgm:pt modelId="{14A806EA-82FC-44F4-8590-E2A075432E46}" type="pres">
      <dgm:prSet presAssocID="{A58B9F6E-ACDA-4D65-BE1C-FBE31A142ECD}" presName="Name37" presStyleLbl="parChTrans1D3" presStyleIdx="3" presStyleCnt="6"/>
      <dgm:spPr/>
    </dgm:pt>
    <dgm:pt modelId="{53B147E3-CF9E-468E-8EB0-9B0B48250B46}" type="pres">
      <dgm:prSet presAssocID="{87274AFE-69AE-41C8-976A-D82200CCE35F}" presName="hierRoot2" presStyleCnt="0">
        <dgm:presLayoutVars>
          <dgm:hierBranch val="init"/>
        </dgm:presLayoutVars>
      </dgm:prSet>
      <dgm:spPr/>
    </dgm:pt>
    <dgm:pt modelId="{59D3E595-81D9-438E-B22B-19AE7C671AA3}" type="pres">
      <dgm:prSet presAssocID="{87274AFE-69AE-41C8-976A-D82200CCE35F}" presName="rootComposite" presStyleCnt="0"/>
      <dgm:spPr/>
    </dgm:pt>
    <dgm:pt modelId="{085CFC71-1803-4ACC-993F-9C1F43808B1D}" type="pres">
      <dgm:prSet presAssocID="{87274AFE-69AE-41C8-976A-D82200CCE35F}" presName="rootText" presStyleLbl="node3" presStyleIdx="3" presStyleCnt="6">
        <dgm:presLayoutVars>
          <dgm:chPref val="3"/>
        </dgm:presLayoutVars>
      </dgm:prSet>
      <dgm:spPr/>
    </dgm:pt>
    <dgm:pt modelId="{B788F021-AF12-45AC-A17E-9E1E419C025E}" type="pres">
      <dgm:prSet presAssocID="{87274AFE-69AE-41C8-976A-D82200CCE35F}" presName="rootConnector" presStyleCnt="0"/>
      <dgm:spPr/>
    </dgm:pt>
    <dgm:pt modelId="{1960CE1F-B5C8-4A27-BA01-605F296746AB}" type="pres">
      <dgm:prSet presAssocID="{87274AFE-69AE-41C8-976A-D82200CCE35F}" presName="hierChild4" presStyleCnt="0"/>
      <dgm:spPr/>
    </dgm:pt>
    <dgm:pt modelId="{67C5DEBC-132F-4877-B5B6-5AF5BDD8EF13}" type="pres">
      <dgm:prSet presAssocID="{6544626B-CC8A-4A21-9376-AC0C976E09AA}" presName="Name37" presStyleLbl="parChTrans1D4" presStyleIdx="12" presStyleCnt="16"/>
      <dgm:spPr/>
    </dgm:pt>
    <dgm:pt modelId="{1537E576-E818-400B-BA2B-D90996D09CA7}" type="pres">
      <dgm:prSet presAssocID="{6A9F1421-3A57-4C23-B45D-04EB51EAC9A3}" presName="hierRoot2" presStyleCnt="0">
        <dgm:presLayoutVars>
          <dgm:hierBranch val="init"/>
        </dgm:presLayoutVars>
      </dgm:prSet>
      <dgm:spPr/>
    </dgm:pt>
    <dgm:pt modelId="{082BE0ED-4694-4ABF-9EDD-67853C6C1E93}" type="pres">
      <dgm:prSet presAssocID="{6A9F1421-3A57-4C23-B45D-04EB51EAC9A3}" presName="rootComposite" presStyleCnt="0"/>
      <dgm:spPr/>
    </dgm:pt>
    <dgm:pt modelId="{85D73542-5777-4A04-A2DA-7D93A5153106}" type="pres">
      <dgm:prSet presAssocID="{6A9F1421-3A57-4C23-B45D-04EB51EAC9A3}" presName="rootText" presStyleLbl="node4" presStyleIdx="12" presStyleCnt="16">
        <dgm:presLayoutVars>
          <dgm:chPref val="3"/>
        </dgm:presLayoutVars>
      </dgm:prSet>
      <dgm:spPr/>
    </dgm:pt>
    <dgm:pt modelId="{B7C887ED-9D64-4426-94D2-1579FB8E7768}" type="pres">
      <dgm:prSet presAssocID="{6A9F1421-3A57-4C23-B45D-04EB51EAC9A3}" presName="rootConnector" presStyleCnt="0"/>
      <dgm:spPr/>
    </dgm:pt>
    <dgm:pt modelId="{AE4F6F4F-EDDA-4F4D-88B7-D9869CC75CCD}" type="pres">
      <dgm:prSet presAssocID="{6A9F1421-3A57-4C23-B45D-04EB51EAC9A3}" presName="hierChild4" presStyleCnt="0"/>
      <dgm:spPr/>
    </dgm:pt>
    <dgm:pt modelId="{61656990-D74A-474A-8D9E-2415CE3F19DF}" type="pres">
      <dgm:prSet presAssocID="{6A9F1421-3A57-4C23-B45D-04EB51EAC9A3}" presName="hierChild5" presStyleCnt="0"/>
      <dgm:spPr/>
    </dgm:pt>
    <dgm:pt modelId="{02D3AFC8-E6BA-4DB3-8E6C-2BBECC9955E9}" type="pres">
      <dgm:prSet presAssocID="{02BB992F-3E6B-4A42-80F7-26ED03C02014}" presName="Name37" presStyleLbl="parChTrans1D4" presStyleIdx="13" presStyleCnt="16"/>
      <dgm:spPr/>
    </dgm:pt>
    <dgm:pt modelId="{A4C836F8-4B93-47D7-B64B-0680E97F6FC8}" type="pres">
      <dgm:prSet presAssocID="{F7F89BF1-9A1F-4150-B8FF-7834D45DC259}" presName="hierRoot2" presStyleCnt="0">
        <dgm:presLayoutVars>
          <dgm:hierBranch val="init"/>
        </dgm:presLayoutVars>
      </dgm:prSet>
      <dgm:spPr/>
    </dgm:pt>
    <dgm:pt modelId="{FB07DEFD-32AA-41C3-AB4A-A4CB04343677}" type="pres">
      <dgm:prSet presAssocID="{F7F89BF1-9A1F-4150-B8FF-7834D45DC259}" presName="rootComposite" presStyleCnt="0"/>
      <dgm:spPr/>
    </dgm:pt>
    <dgm:pt modelId="{C9ECB219-461D-4F0A-81B2-5EC938C2630B}" type="pres">
      <dgm:prSet presAssocID="{F7F89BF1-9A1F-4150-B8FF-7834D45DC259}" presName="rootText" presStyleLbl="node4" presStyleIdx="13" presStyleCnt="16">
        <dgm:presLayoutVars>
          <dgm:chPref val="3"/>
        </dgm:presLayoutVars>
      </dgm:prSet>
      <dgm:spPr/>
    </dgm:pt>
    <dgm:pt modelId="{FE9F4AC6-F418-4F45-9285-AEDA45840FE3}" type="pres">
      <dgm:prSet presAssocID="{F7F89BF1-9A1F-4150-B8FF-7834D45DC259}" presName="rootConnector" presStyleCnt="0"/>
      <dgm:spPr/>
    </dgm:pt>
    <dgm:pt modelId="{D3FB599C-E17A-4B9F-AB6A-C86E4E7CE362}" type="pres">
      <dgm:prSet presAssocID="{F7F89BF1-9A1F-4150-B8FF-7834D45DC259}" presName="hierChild4" presStyleCnt="0"/>
      <dgm:spPr/>
    </dgm:pt>
    <dgm:pt modelId="{4C663C27-2D37-4F1C-B1FF-2ED45FA1AEDB}" type="pres">
      <dgm:prSet presAssocID="{F7F89BF1-9A1F-4150-B8FF-7834D45DC259}" presName="hierChild5" presStyleCnt="0"/>
      <dgm:spPr/>
    </dgm:pt>
    <dgm:pt modelId="{0D41D5EE-4BEA-42F3-A6FB-3B2161DEF6F7}" type="pres">
      <dgm:prSet presAssocID="{DFC590D6-017E-47A5-AC44-F5240D6CF911}" presName="Name37" presStyleLbl="parChTrans1D4" presStyleIdx="14" presStyleCnt="16"/>
      <dgm:spPr/>
    </dgm:pt>
    <dgm:pt modelId="{24786501-9985-45BB-90D0-9CB558E37B80}" type="pres">
      <dgm:prSet presAssocID="{093B83AF-43CD-445F-B2EA-D9BFD0870D21}" presName="hierRoot2" presStyleCnt="0">
        <dgm:presLayoutVars>
          <dgm:hierBranch val="init"/>
        </dgm:presLayoutVars>
      </dgm:prSet>
      <dgm:spPr/>
    </dgm:pt>
    <dgm:pt modelId="{8C65497D-8F43-4786-AE01-C238A7D3DE68}" type="pres">
      <dgm:prSet presAssocID="{093B83AF-43CD-445F-B2EA-D9BFD0870D21}" presName="rootComposite" presStyleCnt="0"/>
      <dgm:spPr/>
    </dgm:pt>
    <dgm:pt modelId="{6C4F155D-EFAC-4F2D-B29C-1F17393EB630}" type="pres">
      <dgm:prSet presAssocID="{093B83AF-43CD-445F-B2EA-D9BFD0870D21}" presName="rootText" presStyleLbl="node4" presStyleIdx="14" presStyleCnt="16">
        <dgm:presLayoutVars>
          <dgm:chPref val="3"/>
        </dgm:presLayoutVars>
      </dgm:prSet>
      <dgm:spPr/>
    </dgm:pt>
    <dgm:pt modelId="{95436747-46C9-4702-941A-430BE47797D0}" type="pres">
      <dgm:prSet presAssocID="{093B83AF-43CD-445F-B2EA-D9BFD0870D21}" presName="rootConnector" presStyleCnt="0"/>
      <dgm:spPr/>
    </dgm:pt>
    <dgm:pt modelId="{F743C7D3-E416-44A9-8523-FEDB55B403F9}" type="pres">
      <dgm:prSet presAssocID="{093B83AF-43CD-445F-B2EA-D9BFD0870D21}" presName="hierChild4" presStyleCnt="0"/>
      <dgm:spPr/>
    </dgm:pt>
    <dgm:pt modelId="{EF8551A0-1998-4A0F-A693-31BB17D7401C}" type="pres">
      <dgm:prSet presAssocID="{093B83AF-43CD-445F-B2EA-D9BFD0870D21}" presName="hierChild5" presStyleCnt="0"/>
      <dgm:spPr/>
    </dgm:pt>
    <dgm:pt modelId="{64C6C634-6E6F-41F8-B78F-311123F427FD}" type="pres">
      <dgm:prSet presAssocID="{87274AFE-69AE-41C8-976A-D82200CCE35F}" presName="hierChild5" presStyleCnt="0"/>
      <dgm:spPr/>
    </dgm:pt>
    <dgm:pt modelId="{AC70E44C-A2F8-4445-A123-C444F1C5BB5A}" type="pres">
      <dgm:prSet presAssocID="{A31959B0-DF5C-4E0C-8A8F-0309FB7B1B92}" presName="hierChild5" presStyleCnt="0"/>
      <dgm:spPr/>
    </dgm:pt>
    <dgm:pt modelId="{5D50D7E6-2093-496C-896B-39BFBFF78073}" type="pres">
      <dgm:prSet presAssocID="{95D8452B-AEE7-41F8-A250-85506CC966DC}" presName="Name37" presStyleLbl="parChTrans1D2" presStyleIdx="2" presStyleCnt="5"/>
      <dgm:spPr/>
    </dgm:pt>
    <dgm:pt modelId="{998B1A7B-6E62-46A5-9741-10F2774E90C1}" type="pres">
      <dgm:prSet presAssocID="{DE261F03-9588-4F71-8487-FABE708C64F7}" presName="hierRoot2" presStyleCnt="0">
        <dgm:presLayoutVars>
          <dgm:hierBranch val="init"/>
        </dgm:presLayoutVars>
      </dgm:prSet>
      <dgm:spPr/>
    </dgm:pt>
    <dgm:pt modelId="{8B760F16-3CBF-4A13-A02C-80A69D535E76}" type="pres">
      <dgm:prSet presAssocID="{DE261F03-9588-4F71-8487-FABE708C64F7}" presName="rootComposite" presStyleCnt="0"/>
      <dgm:spPr/>
    </dgm:pt>
    <dgm:pt modelId="{0A846377-EE8E-4D17-AE75-1B37D0E57AF1}" type="pres">
      <dgm:prSet presAssocID="{DE261F03-9588-4F71-8487-FABE708C64F7}" presName="rootText" presStyleLbl="node2" presStyleIdx="2" presStyleCnt="5">
        <dgm:presLayoutVars>
          <dgm:chPref val="3"/>
        </dgm:presLayoutVars>
      </dgm:prSet>
      <dgm:spPr/>
    </dgm:pt>
    <dgm:pt modelId="{90234D11-7911-486C-BD56-AD4969B668EE}" type="pres">
      <dgm:prSet presAssocID="{DE261F03-9588-4F71-8487-FABE708C64F7}" presName="rootConnector" presStyleCnt="0"/>
      <dgm:spPr/>
    </dgm:pt>
    <dgm:pt modelId="{0DCCB7C7-D0E0-475F-BE44-53C5621C9B5F}" type="pres">
      <dgm:prSet presAssocID="{DE261F03-9588-4F71-8487-FABE708C64F7}" presName="hierChild4" presStyleCnt="0"/>
      <dgm:spPr/>
    </dgm:pt>
    <dgm:pt modelId="{DCD776E9-326A-4FFE-8409-A1B941E11538}" type="pres">
      <dgm:prSet presAssocID="{DE261F03-9588-4F71-8487-FABE708C64F7}" presName="hierChild5" presStyleCnt="0"/>
      <dgm:spPr/>
    </dgm:pt>
    <dgm:pt modelId="{80EC3444-855B-4394-9630-34275352B384}" type="pres">
      <dgm:prSet presAssocID="{CD80BF60-BB0D-40DB-B3EC-EA37DF0B946F}" presName="Name37" presStyleLbl="parChTrans1D2" presStyleIdx="3" presStyleCnt="5"/>
      <dgm:spPr/>
    </dgm:pt>
    <dgm:pt modelId="{C7C79C82-33F4-4EBF-9830-AA109634F072}" type="pres">
      <dgm:prSet presAssocID="{123E2D7E-8D50-4152-B7A2-8E16F1811228}" presName="hierRoot2" presStyleCnt="0">
        <dgm:presLayoutVars>
          <dgm:hierBranch val="init"/>
        </dgm:presLayoutVars>
      </dgm:prSet>
      <dgm:spPr/>
    </dgm:pt>
    <dgm:pt modelId="{B1987DCA-4853-413A-A4A9-D43080CD84A9}" type="pres">
      <dgm:prSet presAssocID="{123E2D7E-8D50-4152-B7A2-8E16F1811228}" presName="rootComposite" presStyleCnt="0"/>
      <dgm:spPr/>
    </dgm:pt>
    <dgm:pt modelId="{BA8B26DF-D15A-4CA6-87C6-073C6A79FF01}" type="pres">
      <dgm:prSet presAssocID="{123E2D7E-8D50-4152-B7A2-8E16F1811228}" presName="rootText" presStyleLbl="node2" presStyleIdx="3" presStyleCnt="5">
        <dgm:presLayoutVars>
          <dgm:chPref val="3"/>
        </dgm:presLayoutVars>
      </dgm:prSet>
      <dgm:spPr/>
    </dgm:pt>
    <dgm:pt modelId="{5E42AFFB-D7F5-47BB-BDDF-0CE68F1BA17C}" type="pres">
      <dgm:prSet presAssocID="{123E2D7E-8D50-4152-B7A2-8E16F1811228}" presName="rootConnector" presStyleCnt="0"/>
      <dgm:spPr/>
    </dgm:pt>
    <dgm:pt modelId="{7A203CE2-F3A1-4394-A94A-A8EB5C6A6938}" type="pres">
      <dgm:prSet presAssocID="{123E2D7E-8D50-4152-B7A2-8E16F1811228}" presName="hierChild4" presStyleCnt="0"/>
      <dgm:spPr/>
    </dgm:pt>
    <dgm:pt modelId="{03DCD1F0-E3C7-4A40-92F6-1FF1DA8D2E7C}" type="pres">
      <dgm:prSet presAssocID="{0F4DFD0F-E126-4D30-873F-40B3139E826A}" presName="Name37" presStyleLbl="parChTrans1D3" presStyleIdx="4" presStyleCnt="6"/>
      <dgm:spPr/>
    </dgm:pt>
    <dgm:pt modelId="{BD05987F-0F35-44A8-9317-838A992131B8}" type="pres">
      <dgm:prSet presAssocID="{BC556227-8753-4F4C-9C9C-BB8CA6489DA5}" presName="hierRoot2" presStyleCnt="0">
        <dgm:presLayoutVars>
          <dgm:hierBranch val="init"/>
        </dgm:presLayoutVars>
      </dgm:prSet>
      <dgm:spPr/>
    </dgm:pt>
    <dgm:pt modelId="{4493D28C-A095-49CF-8E2F-D59D53B6207B}" type="pres">
      <dgm:prSet presAssocID="{BC556227-8753-4F4C-9C9C-BB8CA6489DA5}" presName="rootComposite" presStyleCnt="0"/>
      <dgm:spPr/>
    </dgm:pt>
    <dgm:pt modelId="{E916ECAF-4B3F-4DDE-90E1-3E675490C26F}" type="pres">
      <dgm:prSet presAssocID="{BC556227-8753-4F4C-9C9C-BB8CA6489DA5}" presName="rootText" presStyleLbl="node3" presStyleIdx="4" presStyleCnt="6">
        <dgm:presLayoutVars>
          <dgm:chPref val="3"/>
        </dgm:presLayoutVars>
      </dgm:prSet>
      <dgm:spPr/>
    </dgm:pt>
    <dgm:pt modelId="{39389072-F079-4119-BB93-9783C8F693FB}" type="pres">
      <dgm:prSet presAssocID="{BC556227-8753-4F4C-9C9C-BB8CA6489DA5}" presName="rootConnector" presStyleCnt="0"/>
      <dgm:spPr/>
    </dgm:pt>
    <dgm:pt modelId="{2FEE2287-4C1E-4DE2-9CB4-4DB8C5FD0EF9}" type="pres">
      <dgm:prSet presAssocID="{BC556227-8753-4F4C-9C9C-BB8CA6489DA5}" presName="hierChild4" presStyleCnt="0"/>
      <dgm:spPr/>
    </dgm:pt>
    <dgm:pt modelId="{D8AFAD60-701C-46AE-B9DA-BFEC89A86009}" type="pres">
      <dgm:prSet presAssocID="{BC556227-8753-4F4C-9C9C-BB8CA6489DA5}" presName="hierChild5" presStyleCnt="0"/>
      <dgm:spPr/>
    </dgm:pt>
    <dgm:pt modelId="{415502EA-C633-473C-BBC1-065B19DBB097}" type="pres">
      <dgm:prSet presAssocID="{123E2D7E-8D50-4152-B7A2-8E16F1811228}" presName="hierChild5" presStyleCnt="0"/>
      <dgm:spPr/>
    </dgm:pt>
    <dgm:pt modelId="{4010D2DE-17D5-484F-8981-21D541132950}" type="pres">
      <dgm:prSet presAssocID="{2B230375-F421-4617-943C-120C894170BE}" presName="Name37" presStyleLbl="parChTrans1D2" presStyleIdx="4" presStyleCnt="5"/>
      <dgm:spPr/>
    </dgm:pt>
    <dgm:pt modelId="{CF972768-52F3-470B-A1B3-EA00A2F71BD1}" type="pres">
      <dgm:prSet presAssocID="{03FB940F-A740-4149-8EDC-B2290FA8EF38}" presName="hierRoot2" presStyleCnt="0">
        <dgm:presLayoutVars>
          <dgm:hierBranch val="init"/>
        </dgm:presLayoutVars>
      </dgm:prSet>
      <dgm:spPr/>
    </dgm:pt>
    <dgm:pt modelId="{AE938BCB-574E-4089-A39D-37071A5976BB}" type="pres">
      <dgm:prSet presAssocID="{03FB940F-A740-4149-8EDC-B2290FA8EF38}" presName="rootComposite" presStyleCnt="0"/>
      <dgm:spPr/>
    </dgm:pt>
    <dgm:pt modelId="{6CBD13EA-CD04-4367-BAE1-05534707568C}" type="pres">
      <dgm:prSet presAssocID="{03FB940F-A740-4149-8EDC-B2290FA8EF38}" presName="rootText" presStyleLbl="node2" presStyleIdx="4" presStyleCnt="5">
        <dgm:presLayoutVars>
          <dgm:chPref val="3"/>
        </dgm:presLayoutVars>
      </dgm:prSet>
      <dgm:spPr/>
    </dgm:pt>
    <dgm:pt modelId="{085363F0-6EF5-4367-8F4A-655A169007B8}" type="pres">
      <dgm:prSet presAssocID="{03FB940F-A740-4149-8EDC-B2290FA8EF38}" presName="rootConnector" presStyleCnt="0"/>
      <dgm:spPr/>
    </dgm:pt>
    <dgm:pt modelId="{C39D0267-B480-40BC-9301-E9F3375DDBBC}" type="pres">
      <dgm:prSet presAssocID="{03FB940F-A740-4149-8EDC-B2290FA8EF38}" presName="hierChild4" presStyleCnt="0"/>
      <dgm:spPr/>
    </dgm:pt>
    <dgm:pt modelId="{2F1C7C18-4C8D-4950-9364-0F4342B6B83A}" type="pres">
      <dgm:prSet presAssocID="{23BB0FDD-5260-4909-8445-9C25A54E656C}" presName="Name37" presStyleLbl="parChTrans1D3" presStyleIdx="5" presStyleCnt="6"/>
      <dgm:spPr/>
    </dgm:pt>
    <dgm:pt modelId="{0EB33F5F-7EE0-4B47-9C15-501229BB43AC}" type="pres">
      <dgm:prSet presAssocID="{C288066C-2A4C-4026-B9BC-953A61FFF11F}" presName="hierRoot2" presStyleCnt="0">
        <dgm:presLayoutVars>
          <dgm:hierBranch val="init"/>
        </dgm:presLayoutVars>
      </dgm:prSet>
      <dgm:spPr/>
    </dgm:pt>
    <dgm:pt modelId="{23F10218-0854-42CA-8967-CFBE386684C6}" type="pres">
      <dgm:prSet presAssocID="{C288066C-2A4C-4026-B9BC-953A61FFF11F}" presName="rootComposite" presStyleCnt="0"/>
      <dgm:spPr/>
    </dgm:pt>
    <dgm:pt modelId="{68EF81B5-2330-413B-BAE1-C358D0128E9E}" type="pres">
      <dgm:prSet presAssocID="{C288066C-2A4C-4026-B9BC-953A61FFF11F}" presName="rootText" presStyleLbl="node3" presStyleIdx="5" presStyleCnt="6">
        <dgm:presLayoutVars>
          <dgm:chPref val="3"/>
        </dgm:presLayoutVars>
      </dgm:prSet>
      <dgm:spPr/>
    </dgm:pt>
    <dgm:pt modelId="{D1FBA137-9669-4CA3-A6B9-09B3CCDA41DC}" type="pres">
      <dgm:prSet presAssocID="{C288066C-2A4C-4026-B9BC-953A61FFF11F}" presName="rootConnector" presStyleCnt="0"/>
      <dgm:spPr/>
    </dgm:pt>
    <dgm:pt modelId="{E061F81B-047A-43D2-B48D-3575252F7FC3}" type="pres">
      <dgm:prSet presAssocID="{C288066C-2A4C-4026-B9BC-953A61FFF11F}" presName="hierChild4" presStyleCnt="0"/>
      <dgm:spPr/>
    </dgm:pt>
    <dgm:pt modelId="{FCD3311D-408C-4157-8938-B63A951FFA9A}" type="pres">
      <dgm:prSet presAssocID="{9E124AA1-DE41-4BCD-B294-CAB803D0AE2C}" presName="Name37" presStyleLbl="parChTrans1D4" presStyleIdx="15" presStyleCnt="16"/>
      <dgm:spPr/>
    </dgm:pt>
    <dgm:pt modelId="{4F3E97C8-C643-4F2E-AE57-96C40BD9D8AB}" type="pres">
      <dgm:prSet presAssocID="{68FDE00B-00F2-47E0-BEED-04C81FB67F3B}" presName="hierRoot2" presStyleCnt="0">
        <dgm:presLayoutVars>
          <dgm:hierBranch val="init"/>
        </dgm:presLayoutVars>
      </dgm:prSet>
      <dgm:spPr/>
    </dgm:pt>
    <dgm:pt modelId="{15034CBF-E74A-4B6C-8765-EFA53C5C5DC5}" type="pres">
      <dgm:prSet presAssocID="{68FDE00B-00F2-47E0-BEED-04C81FB67F3B}" presName="rootComposite" presStyleCnt="0"/>
      <dgm:spPr/>
    </dgm:pt>
    <dgm:pt modelId="{B98ED1CB-A3FD-4A57-951F-2E4E833534D5}" type="pres">
      <dgm:prSet presAssocID="{68FDE00B-00F2-47E0-BEED-04C81FB67F3B}" presName="rootText" presStyleLbl="node4" presStyleIdx="15" presStyleCnt="16">
        <dgm:presLayoutVars>
          <dgm:chPref val="3"/>
        </dgm:presLayoutVars>
      </dgm:prSet>
      <dgm:spPr/>
    </dgm:pt>
    <dgm:pt modelId="{AC017996-CB35-487B-9DD5-BB9979F6D62A}" type="pres">
      <dgm:prSet presAssocID="{68FDE00B-00F2-47E0-BEED-04C81FB67F3B}" presName="rootConnector" presStyleCnt="0"/>
      <dgm:spPr/>
    </dgm:pt>
    <dgm:pt modelId="{614FF216-7E9E-4D14-B98F-98A13423C2EE}" type="pres">
      <dgm:prSet presAssocID="{68FDE00B-00F2-47E0-BEED-04C81FB67F3B}" presName="hierChild4" presStyleCnt="0"/>
      <dgm:spPr/>
    </dgm:pt>
    <dgm:pt modelId="{EB2A1AAA-71ED-4BD6-B93C-D1711EA11C96}" type="pres">
      <dgm:prSet presAssocID="{68FDE00B-00F2-47E0-BEED-04C81FB67F3B}" presName="hierChild5" presStyleCnt="0"/>
      <dgm:spPr/>
    </dgm:pt>
    <dgm:pt modelId="{9C9313BE-BA31-4F96-9DC3-0119DFFA45F5}" type="pres">
      <dgm:prSet presAssocID="{C288066C-2A4C-4026-B9BC-953A61FFF11F}" presName="hierChild5" presStyleCnt="0"/>
      <dgm:spPr/>
    </dgm:pt>
    <dgm:pt modelId="{F7C9E650-6F9F-4927-B74F-344B365B4B75}" type="pres">
      <dgm:prSet presAssocID="{03FB940F-A740-4149-8EDC-B2290FA8EF38}" presName="hierChild5" presStyleCnt="0"/>
      <dgm:spPr/>
    </dgm:pt>
    <dgm:pt modelId="{4AECC906-F21A-45D0-9402-FE140FA9EBA5}" type="pres">
      <dgm:prSet presAssocID="{64128110-2BC2-4E83-AE3D-7442626E6916}" presName="hierChild3" presStyleCnt="0"/>
      <dgm:spPr/>
    </dgm:pt>
  </dgm:ptLst>
  <dgm:cxnLst>
    <dgm:cxn modelId="{8A183EA8-0F55-4CC3-A946-6E9163F570BE}" srcId="{C17B9AAD-24D5-4918-8EDF-B332210074D7}" destId="{64128110-2BC2-4E83-AE3D-7442626E6916}" srcOrd="0" destOrd="0" parTransId="{7C4D8020-E6A5-42B0-ACC1-F3A6FF2AC2B4}" sibTransId="{EC14B256-0355-49D6-9784-F21A5D6A7477}"/>
    <dgm:cxn modelId="{D78B685E-56C9-431A-8254-BC9EF3140D80}" srcId="{64128110-2BC2-4E83-AE3D-7442626E6916}" destId="{E993F547-F61C-4AB9-8FAA-6C1C5EBD9A5D}" srcOrd="0" destOrd="0" parTransId="{F523E6A5-B338-4064-A2DF-449455B9D753}" sibTransId="{B80C4AFE-D7EC-4DA9-B93A-D18DFB569C00}"/>
    <dgm:cxn modelId="{6C9BB395-7447-44AA-9E22-1BCC09593701}" srcId="{E993F547-F61C-4AB9-8FAA-6C1C5EBD9A5D}" destId="{6322EA79-1A3C-4428-8935-606642E168B2}" srcOrd="0" destOrd="0" parTransId="{A7B676B5-EADD-4463-B1CD-E892E82DBFD5}" sibTransId="{E40D18CC-80BB-4069-987A-82D8098D98A8}"/>
    <dgm:cxn modelId="{9CCDF0E0-91B3-4262-9732-50C312CAE2B3}" srcId="{6322EA79-1A3C-4428-8935-606642E168B2}" destId="{65C035AE-FACE-48E1-97C4-4E90B9C0E5EE}" srcOrd="0" destOrd="0" parTransId="{C20F0CF7-7B5C-4231-B6C0-B2D07E47F18E}" sibTransId="{EBC9BA65-4FA6-4AF9-BA0B-8A4741305F9C}"/>
    <dgm:cxn modelId="{1FB757FA-AB52-4860-B297-4E9341E111BD}" srcId="{6322EA79-1A3C-4428-8935-606642E168B2}" destId="{DE26875A-24F3-417C-9EEB-78A992F0F2BB}" srcOrd="1" destOrd="0" parTransId="{C5EEF6C4-F047-4D0C-B91D-764B9FE7302B}" sibTransId="{33CA4F07-E02B-464F-9102-D3024B5E0F6E}"/>
    <dgm:cxn modelId="{2640ABB3-5CF2-4E77-A6CF-2CDD4AADF814}" srcId="{E993F547-F61C-4AB9-8FAA-6C1C5EBD9A5D}" destId="{291219C3-5DCE-48EC-A746-F3264CD630BB}" srcOrd="1" destOrd="0" parTransId="{002744B3-AD88-4C3E-AA0C-A90684480CB3}" sibTransId="{C178DD0C-0A4E-4DD9-98B3-03054ED9E1DD}"/>
    <dgm:cxn modelId="{599ACBE0-E0A7-4C64-A9CD-424368C93D09}" srcId="{291219C3-5DCE-48EC-A746-F3264CD630BB}" destId="{A0EB2EF8-90F5-400B-BD74-5DA882D26236}" srcOrd="0" destOrd="1" parTransId="{31D2E766-7F6A-463D-8BA8-8D81934B1660}" sibTransId="{089EBF1A-A1D8-4065-B058-F048B7180862}"/>
    <dgm:cxn modelId="{B20550FF-8668-453E-8D68-8912C706DFCC}" srcId="{291219C3-5DCE-48EC-A746-F3264CD630BB}" destId="{476A89F0-1497-42E2-88AA-778A0F00B9D1}" srcOrd="1" destOrd="1" parTransId="{495F77B3-3E19-4601-8D53-886409936201}" sibTransId="{782041DB-41C4-4718-963E-0967E1E35652}"/>
    <dgm:cxn modelId="{15A93807-196B-4E52-B62D-0E685D8F7E3F}" srcId="{291219C3-5DCE-48EC-A746-F3264CD630BB}" destId="{BF6C2EBE-D8C8-4FFF-ABAD-9DB8A727B35F}" srcOrd="2" destOrd="1" parTransId="{8B5509A4-B8C8-46D1-8E1E-194754ED68D7}" sibTransId="{65C3CDDD-1009-41DC-9B42-8FE2E3BA5C6C}"/>
    <dgm:cxn modelId="{1367FAB7-BC4A-4E50-B743-6F7C880F93BD}" srcId="{64128110-2BC2-4E83-AE3D-7442626E6916}" destId="{A31959B0-DF5C-4E0C-8A8F-0309FB7B1B92}" srcOrd="1" destOrd="0" parTransId="{C81B7177-8E1B-4BD8-B242-8083199E1F8E}" sibTransId="{0CC76F89-543D-42C3-A573-9A1FCDE34F7E}"/>
    <dgm:cxn modelId="{53170638-4CB2-4EEB-B782-200346D5D070}" srcId="{A31959B0-DF5C-4E0C-8A8F-0309FB7B1B92}" destId="{93705F84-9DFA-4497-9D6E-CB2DA5D20855}" srcOrd="0" destOrd="1" parTransId="{0D2BA29E-2857-48BA-A34F-02EDDDD062CE}" sibTransId="{73540126-7B63-411F-977E-92BE9D9F58FB}"/>
    <dgm:cxn modelId="{00A13507-D613-4AF7-9835-7D2B1DA190A1}" srcId="{93705F84-9DFA-4497-9D6E-CB2DA5D20855}" destId="{3DC007F2-3FE6-4A66-A01D-320B5BE901AC}" srcOrd="0" destOrd="0" parTransId="{33AEA3CA-A1D4-401F-8E7C-B097ECF3D0B8}" sibTransId="{8F780C48-7A52-44D5-8606-9D30365A80B3}"/>
    <dgm:cxn modelId="{4DCAF228-B2A1-485B-94DC-3459B3340244}" srcId="{3DC007F2-3FE6-4A66-A01D-320B5BE901AC}" destId="{8735190B-157F-4510-93CB-77D2BF6EE583}" srcOrd="0" destOrd="0" parTransId="{29535691-ADE6-425A-B559-02CBCEF112BA}" sibTransId="{7641258D-AD75-47A3-B4BA-1F3B7C602C1E}"/>
    <dgm:cxn modelId="{DBE597C6-1088-40B5-A2F5-D8CFD9CCBD78}" srcId="{3DC007F2-3FE6-4A66-A01D-320B5BE901AC}" destId="{61471E86-A334-40B1-B27A-3200A42F545E}" srcOrd="1" destOrd="0" parTransId="{8F77F4D3-D3BB-49AB-9028-0C417CBA607D}" sibTransId="{D07D2E4B-E083-4EC6-9938-DED1C96DBAFD}"/>
    <dgm:cxn modelId="{0DDCCFFB-E2C6-4CBC-B855-D3569BB43FED}" srcId="{3DC007F2-3FE6-4A66-A01D-320B5BE901AC}" destId="{FF4278F1-35F0-4701-9A5A-617530DEE535}" srcOrd="2" destOrd="0" parTransId="{6B5758CD-FD55-41AD-9C4D-C248EB636FA4}" sibTransId="{F60CB286-65DD-4654-8A81-3C50F6C955EB}"/>
    <dgm:cxn modelId="{CEB1CE14-511A-409E-81CC-08BABF3F78AA}" srcId="{3DC007F2-3FE6-4A66-A01D-320B5BE901AC}" destId="{E7E3A022-F296-4643-9172-CD4DAF78981D}" srcOrd="3" destOrd="0" parTransId="{D6955795-3C39-4579-AC6B-F096822E12EB}" sibTransId="{EA6A14F7-796E-4CD2-BD8F-7B44BB4F03EC}"/>
    <dgm:cxn modelId="{C12400DA-E5E6-4EA9-BEAB-CF414055B8E7}" srcId="{93705F84-9DFA-4497-9D6E-CB2DA5D20855}" destId="{7ED59595-DC88-4968-9E49-A0F46F620292}" srcOrd="1" destOrd="0" parTransId="{C89F51D3-0E12-4F76-80E6-67BD2B0300A4}" sibTransId="{36ECC573-0B22-4B6D-B2B3-6CD4B1ECA959}"/>
    <dgm:cxn modelId="{8083D74D-9864-4D6A-88BC-7452E33584E5}" srcId="{93705F84-9DFA-4497-9D6E-CB2DA5D20855}" destId="{0002E202-691B-4AFE-A29A-9CA2E4D26E69}" srcOrd="2" destOrd="0" parTransId="{3C2D601C-04CD-4301-A066-EE69C46523D8}" sibTransId="{4E31F2FD-529A-4041-9A8B-7875B733A08A}"/>
    <dgm:cxn modelId="{F10DD786-81CF-4867-A85F-42DB7497BDD5}" srcId="{A31959B0-DF5C-4E0C-8A8F-0309FB7B1B92}" destId="{87274AFE-69AE-41C8-976A-D82200CCE35F}" srcOrd="1" destOrd="1" parTransId="{A58B9F6E-ACDA-4D65-BE1C-FBE31A142ECD}" sibTransId="{F1889991-FEAB-42FA-906F-93942A741CD1}"/>
    <dgm:cxn modelId="{8B976D62-7021-40C3-A130-1B9906845781}" srcId="{87274AFE-69AE-41C8-976A-D82200CCE35F}" destId="{6A9F1421-3A57-4C23-B45D-04EB51EAC9A3}" srcOrd="0" destOrd="1" parTransId="{6544626B-CC8A-4A21-9376-AC0C976E09AA}" sibTransId="{A4D3463F-BF52-4B08-83C4-925EEA097C23}"/>
    <dgm:cxn modelId="{30C46D38-B923-409E-BD28-D1D9C81BBA1F}" srcId="{87274AFE-69AE-41C8-976A-D82200CCE35F}" destId="{F7F89BF1-9A1F-4150-B8FF-7834D45DC259}" srcOrd="1" destOrd="1" parTransId="{02BB992F-3E6B-4A42-80F7-26ED03C02014}" sibTransId="{8ADB4353-73C6-4F64-88DE-7CA203587D07}"/>
    <dgm:cxn modelId="{B736D4BA-9605-497E-82FC-5B5ABFA35BB6}" srcId="{87274AFE-69AE-41C8-976A-D82200CCE35F}" destId="{093B83AF-43CD-445F-B2EA-D9BFD0870D21}" srcOrd="2" destOrd="1" parTransId="{DFC590D6-017E-47A5-AC44-F5240D6CF911}" sibTransId="{8EAB2D39-8467-4EB2-BDA6-4F1D4E3BDAD5}"/>
    <dgm:cxn modelId="{0AC59466-9E32-48EE-8AE7-CBDE25821740}" srcId="{64128110-2BC2-4E83-AE3D-7442626E6916}" destId="{DE261F03-9588-4F71-8487-FABE708C64F7}" srcOrd="2" destOrd="0" parTransId="{95D8452B-AEE7-41F8-A250-85506CC966DC}" sibTransId="{82CF46DF-1CB2-4AEC-B047-AC351D344C5B}"/>
    <dgm:cxn modelId="{C0B161E6-1D08-4AEC-8EA1-5145116CF314}" srcId="{64128110-2BC2-4E83-AE3D-7442626E6916}" destId="{123E2D7E-8D50-4152-B7A2-8E16F1811228}" srcOrd="3" destOrd="0" parTransId="{CD80BF60-BB0D-40DB-B3EC-EA37DF0B946F}" sibTransId="{46D35513-8418-4A1D-8205-314D363FD4D6}"/>
    <dgm:cxn modelId="{6A326EEC-2E1B-48C1-8730-D13F38E317F9}" srcId="{123E2D7E-8D50-4152-B7A2-8E16F1811228}" destId="{BC556227-8753-4F4C-9C9C-BB8CA6489DA5}" srcOrd="0" destOrd="3" parTransId="{0F4DFD0F-E126-4D30-873F-40B3139E826A}" sibTransId="{6455C20F-E306-4E81-AA2E-43A20D458075}"/>
    <dgm:cxn modelId="{D6AFFA96-B7EE-44A5-BF79-59AD8D3C9B11}" srcId="{64128110-2BC2-4E83-AE3D-7442626E6916}" destId="{03FB940F-A740-4149-8EDC-B2290FA8EF38}" srcOrd="4" destOrd="0" parTransId="{2B230375-F421-4617-943C-120C894170BE}" sibTransId="{B3815BD4-B073-4DBC-B88D-B08967C7FEC0}"/>
    <dgm:cxn modelId="{AA9F5179-7F79-44DB-A5A8-B20B6E2F0561}" srcId="{03FB940F-A740-4149-8EDC-B2290FA8EF38}" destId="{C288066C-2A4C-4026-B9BC-953A61FFF11F}" srcOrd="0" destOrd="4" parTransId="{23BB0FDD-5260-4909-8445-9C25A54E656C}" sibTransId="{E12525BF-791C-4757-B07E-CBD1728C69CB}"/>
    <dgm:cxn modelId="{D57614BB-0C29-44D1-8CBC-E05421D40F5B}" srcId="{C288066C-2A4C-4026-B9BC-953A61FFF11F}" destId="{68FDE00B-00F2-47E0-BEED-04C81FB67F3B}" srcOrd="0" destOrd="0" parTransId="{9E124AA1-DE41-4BCD-B294-CAB803D0AE2C}" sibTransId="{9CA2BB15-7A71-4CE3-994D-B2CCD6436AF0}"/>
    <dgm:cxn modelId="{A1E456AC-CCE7-4DD6-8425-6B9B0B57DED8}" type="presOf" srcId="{C17B9AAD-24D5-4918-8EDF-B332210074D7}" destId="{0F89BA2F-7FB1-47A4-B6A8-9A821D15E1C1}" srcOrd="0" destOrd="0" presId="urn:microsoft.com/office/officeart/2005/8/layout/orgChart1"/>
    <dgm:cxn modelId="{4DB57A53-564B-46B4-803B-639C06D44042}" type="presParOf" srcId="{0F89BA2F-7FB1-47A4-B6A8-9A821D15E1C1}" destId="{43B1D5CD-F6F5-420F-9336-DAB5AE405CAB}" srcOrd="0" destOrd="0" presId="urn:microsoft.com/office/officeart/2005/8/layout/orgChart1"/>
    <dgm:cxn modelId="{E79DFDE3-1B40-4772-BC50-3169907DC539}" type="presParOf" srcId="{43B1D5CD-F6F5-420F-9336-DAB5AE405CAB}" destId="{87C865EB-D9C7-4E5F-B312-83EF73AB58D0}" srcOrd="0" destOrd="0" presId="urn:microsoft.com/office/officeart/2005/8/layout/orgChart1"/>
    <dgm:cxn modelId="{096E6B07-F0E6-4B15-99CD-11796499A9FC}" type="presOf" srcId="{64128110-2BC2-4E83-AE3D-7442626E6916}" destId="{87C865EB-D9C7-4E5F-B312-83EF73AB58D0}" srcOrd="0" destOrd="0" presId="urn:microsoft.com/office/officeart/2005/8/layout/orgChart1"/>
    <dgm:cxn modelId="{DA4EA66B-027B-40DA-ABAF-320E8FF11E74}" type="presParOf" srcId="{87C865EB-D9C7-4E5F-B312-83EF73AB58D0}" destId="{3F87A36D-B515-4CB3-9442-512F3C54FBDD}" srcOrd="0" destOrd="0" presId="urn:microsoft.com/office/officeart/2005/8/layout/orgChart1"/>
    <dgm:cxn modelId="{7DFD5C4E-4071-4EB2-9B77-F98E5460B271}" type="presOf" srcId="{64128110-2BC2-4E83-AE3D-7442626E6916}" destId="{3F87A36D-B515-4CB3-9442-512F3C54FBDD}" srcOrd="0" destOrd="0" presId="urn:microsoft.com/office/officeart/2005/8/layout/orgChart1"/>
    <dgm:cxn modelId="{688DDE47-473E-4027-BC84-22CA322607A6}" type="presParOf" srcId="{87C865EB-D9C7-4E5F-B312-83EF73AB58D0}" destId="{C8EA578D-1EEF-4168-811C-C3CB6C46B153}" srcOrd="1" destOrd="0" presId="urn:microsoft.com/office/officeart/2005/8/layout/orgChart1"/>
    <dgm:cxn modelId="{2E356C15-97B7-4AA5-A948-ED0FAD624688}" type="presOf" srcId="{64128110-2BC2-4E83-AE3D-7442626E6916}" destId="{C8EA578D-1EEF-4168-811C-C3CB6C46B153}" srcOrd="0" destOrd="0" presId="urn:microsoft.com/office/officeart/2005/8/layout/orgChart1"/>
    <dgm:cxn modelId="{0889932C-6707-4599-A5A8-FB2595E9B952}" type="presParOf" srcId="{43B1D5CD-F6F5-420F-9336-DAB5AE405CAB}" destId="{5BEABAEC-9F0C-4E39-AD8E-6628EFFC11DC}" srcOrd="1" destOrd="0" presId="urn:microsoft.com/office/officeart/2005/8/layout/orgChart1"/>
    <dgm:cxn modelId="{4F87316D-147B-4446-8FC8-33891B0BCD8B}" type="presParOf" srcId="{5BEABAEC-9F0C-4E39-AD8E-6628EFFC11DC}" destId="{229D9F8B-65E4-495D-B782-BDFF2CB20A86}" srcOrd="0" destOrd="1" presId="urn:microsoft.com/office/officeart/2005/8/layout/orgChart1"/>
    <dgm:cxn modelId="{B3D3BE41-2CE2-4BD9-B69A-B6F25ACD1C67}" type="presOf" srcId="{F523E6A5-B338-4064-A2DF-449455B9D753}" destId="{229D9F8B-65E4-495D-B782-BDFF2CB20A86}" srcOrd="0" destOrd="0" presId="urn:microsoft.com/office/officeart/2005/8/layout/orgChart1"/>
    <dgm:cxn modelId="{2270932D-E8FB-4071-AD29-4F3003634534}" type="presParOf" srcId="{5BEABAEC-9F0C-4E39-AD8E-6628EFFC11DC}" destId="{8BD18696-0F33-4209-84F8-E5FBC4C72009}" srcOrd="1" destOrd="1" presId="urn:microsoft.com/office/officeart/2005/8/layout/orgChart1"/>
    <dgm:cxn modelId="{1038090E-E51A-4D2E-AA28-6B26E8E37AE9}" type="presParOf" srcId="{8BD18696-0F33-4209-84F8-E5FBC4C72009}" destId="{AECA4BCE-2116-434E-93EF-485482D7A85C}" srcOrd="0" destOrd="1" presId="urn:microsoft.com/office/officeart/2005/8/layout/orgChart1"/>
    <dgm:cxn modelId="{B1B4ACB1-58CB-48D4-9BD9-1994F323BCA7}" type="presOf" srcId="{E993F547-F61C-4AB9-8FAA-6C1C5EBD9A5D}" destId="{AECA4BCE-2116-434E-93EF-485482D7A85C}" srcOrd="0" destOrd="0" presId="urn:microsoft.com/office/officeart/2005/8/layout/orgChart1"/>
    <dgm:cxn modelId="{2BFAD7D7-9FBE-4FF7-AAFF-6118CAE5F78C}" type="presParOf" srcId="{AECA4BCE-2116-434E-93EF-485482D7A85C}" destId="{B2DB8780-E8A2-4D08-A28B-670DC6F1A325}" srcOrd="0" destOrd="0" presId="urn:microsoft.com/office/officeart/2005/8/layout/orgChart1"/>
    <dgm:cxn modelId="{20019917-9E64-4B02-A066-D45F2C247365}" type="presOf" srcId="{E993F547-F61C-4AB9-8FAA-6C1C5EBD9A5D}" destId="{B2DB8780-E8A2-4D08-A28B-670DC6F1A325}" srcOrd="0" destOrd="0" presId="urn:microsoft.com/office/officeart/2005/8/layout/orgChart1"/>
    <dgm:cxn modelId="{29FBC2EB-FCAB-4F85-A343-AC5A52AB6EA0}" type="presParOf" srcId="{AECA4BCE-2116-434E-93EF-485482D7A85C}" destId="{2DD3AC72-EF1A-4028-9443-2FDD93847B28}" srcOrd="1" destOrd="0" presId="urn:microsoft.com/office/officeart/2005/8/layout/orgChart1"/>
    <dgm:cxn modelId="{416068FD-21D7-4935-9A28-C62FFF89F42C}" type="presOf" srcId="{E993F547-F61C-4AB9-8FAA-6C1C5EBD9A5D}" destId="{2DD3AC72-EF1A-4028-9443-2FDD93847B28}" srcOrd="0" destOrd="0" presId="urn:microsoft.com/office/officeart/2005/8/layout/orgChart1"/>
    <dgm:cxn modelId="{691A9631-8537-40B7-BC13-9FAB3B245BCF}" type="presParOf" srcId="{8BD18696-0F33-4209-84F8-E5FBC4C72009}" destId="{FF3181FE-1944-4BC6-9893-1E1CCD2F1AA6}" srcOrd="1" destOrd="1" presId="urn:microsoft.com/office/officeart/2005/8/layout/orgChart1"/>
    <dgm:cxn modelId="{512FEF37-50AA-4BAC-B64D-E2DFB53C505E}" type="presParOf" srcId="{FF3181FE-1944-4BC6-9893-1E1CCD2F1AA6}" destId="{036EABE1-5F17-4818-A605-EC975EC10C55}" srcOrd="0" destOrd="1" presId="urn:microsoft.com/office/officeart/2005/8/layout/orgChart1"/>
    <dgm:cxn modelId="{5A105495-CBEF-40BB-BDF3-7A7F7168F6F1}" type="presOf" srcId="{A7B676B5-EADD-4463-B1CD-E892E82DBFD5}" destId="{036EABE1-5F17-4818-A605-EC975EC10C55}" srcOrd="0" destOrd="0" presId="urn:microsoft.com/office/officeart/2005/8/layout/orgChart1"/>
    <dgm:cxn modelId="{0F2540C6-0DF9-4179-AFC0-3A1F858329BB}" type="presParOf" srcId="{FF3181FE-1944-4BC6-9893-1E1CCD2F1AA6}" destId="{EEA913E9-27D1-48CE-93BF-1E3BEE064CD8}" srcOrd="1" destOrd="1" presId="urn:microsoft.com/office/officeart/2005/8/layout/orgChart1"/>
    <dgm:cxn modelId="{CA969B5D-C519-4DD0-A9D3-25D68E3E9F6F}" type="presParOf" srcId="{EEA913E9-27D1-48CE-93BF-1E3BEE064CD8}" destId="{0749152F-5C0A-428E-A6CF-04AD64098119}" srcOrd="0" destOrd="1" presId="urn:microsoft.com/office/officeart/2005/8/layout/orgChart1"/>
    <dgm:cxn modelId="{B75C0465-035B-4A9A-9E86-B38033E15AFB}" type="presOf" srcId="{6322EA79-1A3C-4428-8935-606642E168B2}" destId="{0749152F-5C0A-428E-A6CF-04AD64098119}" srcOrd="0" destOrd="0" presId="urn:microsoft.com/office/officeart/2005/8/layout/orgChart1"/>
    <dgm:cxn modelId="{22DF5219-7164-4EE4-BBE3-4F7DFEF54B41}" type="presParOf" srcId="{0749152F-5C0A-428E-A6CF-04AD64098119}" destId="{23E65342-6843-49BD-8F48-142ABB3E7602}" srcOrd="0" destOrd="0" presId="urn:microsoft.com/office/officeart/2005/8/layout/orgChart1"/>
    <dgm:cxn modelId="{ACB9A997-418E-4964-8065-6061A126CD1D}" type="presOf" srcId="{6322EA79-1A3C-4428-8935-606642E168B2}" destId="{23E65342-6843-49BD-8F48-142ABB3E7602}" srcOrd="0" destOrd="0" presId="urn:microsoft.com/office/officeart/2005/8/layout/orgChart1"/>
    <dgm:cxn modelId="{673D6007-9919-440F-BA89-FF35AED63815}" type="presParOf" srcId="{0749152F-5C0A-428E-A6CF-04AD64098119}" destId="{2C283FBD-9CE9-4885-8717-C7B224D06060}" srcOrd="1" destOrd="0" presId="urn:microsoft.com/office/officeart/2005/8/layout/orgChart1"/>
    <dgm:cxn modelId="{F684254E-3475-405D-8E39-212FF055E52A}" type="presOf" srcId="{6322EA79-1A3C-4428-8935-606642E168B2}" destId="{2C283FBD-9CE9-4885-8717-C7B224D06060}" srcOrd="0" destOrd="0" presId="urn:microsoft.com/office/officeart/2005/8/layout/orgChart1"/>
    <dgm:cxn modelId="{61C91F3C-2BDD-407B-9C19-D560C4928150}" type="presParOf" srcId="{EEA913E9-27D1-48CE-93BF-1E3BEE064CD8}" destId="{2F06CAE0-67E6-467A-8D10-F8A55E15E8CE}" srcOrd="1" destOrd="1" presId="urn:microsoft.com/office/officeart/2005/8/layout/orgChart1"/>
    <dgm:cxn modelId="{E7799FB2-244A-46D4-9271-693B98A89B77}" type="presParOf" srcId="{2F06CAE0-67E6-467A-8D10-F8A55E15E8CE}" destId="{BDB04EF7-025F-4D99-8CEE-570609D1D1D1}" srcOrd="0" destOrd="1" presId="urn:microsoft.com/office/officeart/2005/8/layout/orgChart1"/>
    <dgm:cxn modelId="{886176F0-9849-4304-8994-5E9F84E40A77}" type="presOf" srcId="{C20F0CF7-7B5C-4231-B6C0-B2D07E47F18E}" destId="{BDB04EF7-025F-4D99-8CEE-570609D1D1D1}" srcOrd="0" destOrd="0" presId="urn:microsoft.com/office/officeart/2005/8/layout/orgChart1"/>
    <dgm:cxn modelId="{49709712-4A07-4170-AB72-F5A490DE03FD}" type="presParOf" srcId="{2F06CAE0-67E6-467A-8D10-F8A55E15E8CE}" destId="{F60A9F8F-22AD-4EED-9C12-DF7645B1F3CE}" srcOrd="1" destOrd="1" presId="urn:microsoft.com/office/officeart/2005/8/layout/orgChart1"/>
    <dgm:cxn modelId="{9A177DE0-DC21-46D2-820B-7CFAFFD3E8D8}" type="presParOf" srcId="{F60A9F8F-22AD-4EED-9C12-DF7645B1F3CE}" destId="{31DC1A02-C23C-4D19-B42D-003197367410}" srcOrd="0" destOrd="1" presId="urn:microsoft.com/office/officeart/2005/8/layout/orgChart1"/>
    <dgm:cxn modelId="{6B870AA5-52C3-4AAB-BDD5-FDB81D3D82B2}" type="presOf" srcId="{65C035AE-FACE-48E1-97C4-4E90B9C0E5EE}" destId="{31DC1A02-C23C-4D19-B42D-003197367410}" srcOrd="0" destOrd="0" presId="urn:microsoft.com/office/officeart/2005/8/layout/orgChart1"/>
    <dgm:cxn modelId="{F7E5DC29-BCC6-4BC4-AD40-3A78B7D8E6DB}" type="presParOf" srcId="{31DC1A02-C23C-4D19-B42D-003197367410}" destId="{0B40F975-873B-4FB0-B077-01744222EFE6}" srcOrd="0" destOrd="0" presId="urn:microsoft.com/office/officeart/2005/8/layout/orgChart1"/>
    <dgm:cxn modelId="{1D0E153F-EF8D-4415-A0E7-1C501914BC82}" type="presOf" srcId="{65C035AE-FACE-48E1-97C4-4E90B9C0E5EE}" destId="{0B40F975-873B-4FB0-B077-01744222EFE6}" srcOrd="0" destOrd="0" presId="urn:microsoft.com/office/officeart/2005/8/layout/orgChart1"/>
    <dgm:cxn modelId="{87AF6448-795E-40CE-A9BD-F6A74125F72B}" type="presParOf" srcId="{31DC1A02-C23C-4D19-B42D-003197367410}" destId="{2F25D7D0-75E6-4E81-A8C5-36A503D33B87}" srcOrd="1" destOrd="0" presId="urn:microsoft.com/office/officeart/2005/8/layout/orgChart1"/>
    <dgm:cxn modelId="{D2AAC6E3-90A4-4C27-9D2A-AC7D329EBD0D}" type="presOf" srcId="{65C035AE-FACE-48E1-97C4-4E90B9C0E5EE}" destId="{2F25D7D0-75E6-4E81-A8C5-36A503D33B87}" srcOrd="0" destOrd="0" presId="urn:microsoft.com/office/officeart/2005/8/layout/orgChart1"/>
    <dgm:cxn modelId="{73015062-4BB9-400A-91FE-F1C692252B74}" type="presParOf" srcId="{F60A9F8F-22AD-4EED-9C12-DF7645B1F3CE}" destId="{292A5C6C-2D57-4010-9A6E-2AA41BEB7083}" srcOrd="1" destOrd="1" presId="urn:microsoft.com/office/officeart/2005/8/layout/orgChart1"/>
    <dgm:cxn modelId="{8AFDBF50-10C9-4C69-A525-ABCA47988714}" type="presParOf" srcId="{F60A9F8F-22AD-4EED-9C12-DF7645B1F3CE}" destId="{7805CAA6-44F2-4A5D-9F21-0950DC5F7554}" srcOrd="2" destOrd="1" presId="urn:microsoft.com/office/officeart/2005/8/layout/orgChart1"/>
    <dgm:cxn modelId="{2C331D16-5F41-4FA8-B864-05AC9123D1D3}" type="presParOf" srcId="{2F06CAE0-67E6-467A-8D10-F8A55E15E8CE}" destId="{50884DC9-3798-4CAE-A18D-53E6EB0F0BFA}" srcOrd="2" destOrd="1" presId="urn:microsoft.com/office/officeart/2005/8/layout/orgChart1"/>
    <dgm:cxn modelId="{E4D24CC7-5520-4328-915F-2FAB2181FC4D}" type="presOf" srcId="{C5EEF6C4-F047-4D0C-B91D-764B9FE7302B}" destId="{50884DC9-3798-4CAE-A18D-53E6EB0F0BFA}" srcOrd="0" destOrd="0" presId="urn:microsoft.com/office/officeart/2005/8/layout/orgChart1"/>
    <dgm:cxn modelId="{8A26A0C2-ECB5-4733-B33F-E6B21F6AC574}" type="presParOf" srcId="{2F06CAE0-67E6-467A-8D10-F8A55E15E8CE}" destId="{AF870AD3-3A10-4EF0-84E8-E15EA35ED61C}" srcOrd="3" destOrd="1" presId="urn:microsoft.com/office/officeart/2005/8/layout/orgChart1"/>
    <dgm:cxn modelId="{4794885D-5532-499C-95F7-197CC1B08865}" type="presParOf" srcId="{AF870AD3-3A10-4EF0-84E8-E15EA35ED61C}" destId="{2429C9A4-F5AF-430A-8B91-A6326424B562}" srcOrd="0" destOrd="3" presId="urn:microsoft.com/office/officeart/2005/8/layout/orgChart1"/>
    <dgm:cxn modelId="{973CDDBE-CC14-41E3-84C7-DFC0E32D3E64}" type="presOf" srcId="{DE26875A-24F3-417C-9EEB-78A992F0F2BB}" destId="{2429C9A4-F5AF-430A-8B91-A6326424B562}" srcOrd="0" destOrd="0" presId="urn:microsoft.com/office/officeart/2005/8/layout/orgChart1"/>
    <dgm:cxn modelId="{43C272B1-C44F-44D4-85FE-2259DA3BAB15}" type="presParOf" srcId="{2429C9A4-F5AF-430A-8B91-A6326424B562}" destId="{9F3CC4AB-B970-48D4-B0FD-5292EA6FB401}" srcOrd="0" destOrd="0" presId="urn:microsoft.com/office/officeart/2005/8/layout/orgChart1"/>
    <dgm:cxn modelId="{4E984BA5-0A96-4E88-94FE-82F720978169}" type="presOf" srcId="{DE26875A-24F3-417C-9EEB-78A992F0F2BB}" destId="{9F3CC4AB-B970-48D4-B0FD-5292EA6FB401}" srcOrd="0" destOrd="0" presId="urn:microsoft.com/office/officeart/2005/8/layout/orgChart1"/>
    <dgm:cxn modelId="{2E9480DE-3F0F-4874-A450-DC85DECB6E14}" type="presParOf" srcId="{2429C9A4-F5AF-430A-8B91-A6326424B562}" destId="{28A92050-7DB5-42E1-A3F2-2C85ADCA1877}" srcOrd="1" destOrd="0" presId="urn:microsoft.com/office/officeart/2005/8/layout/orgChart1"/>
    <dgm:cxn modelId="{2EFB9812-8707-4636-A3CC-8C0AC6E80005}" type="presOf" srcId="{DE26875A-24F3-417C-9EEB-78A992F0F2BB}" destId="{28A92050-7DB5-42E1-A3F2-2C85ADCA1877}" srcOrd="0" destOrd="0" presId="urn:microsoft.com/office/officeart/2005/8/layout/orgChart1"/>
    <dgm:cxn modelId="{224096BE-5AAC-4A3F-BA4E-DE110AFF986D}" type="presParOf" srcId="{AF870AD3-3A10-4EF0-84E8-E15EA35ED61C}" destId="{05D339F8-0129-40B1-944B-4F0E2717EBB2}" srcOrd="1" destOrd="3" presId="urn:microsoft.com/office/officeart/2005/8/layout/orgChart1"/>
    <dgm:cxn modelId="{425A1D90-E9FC-40A7-87AC-98AB4934FA5E}" type="presParOf" srcId="{AF870AD3-3A10-4EF0-84E8-E15EA35ED61C}" destId="{6CFA248B-1AD1-4C55-8C2B-FCE2FE3569D4}" srcOrd="2" destOrd="3" presId="urn:microsoft.com/office/officeart/2005/8/layout/orgChart1"/>
    <dgm:cxn modelId="{56BAD04E-462F-42EB-8DC0-03EB86561306}" type="presParOf" srcId="{EEA913E9-27D1-48CE-93BF-1E3BEE064CD8}" destId="{9AE85B66-F44E-4897-8476-DF5485EAD582}" srcOrd="2" destOrd="1" presId="urn:microsoft.com/office/officeart/2005/8/layout/orgChart1"/>
    <dgm:cxn modelId="{C194FEE2-FF38-4FDF-8C67-850F2D959468}" type="presParOf" srcId="{FF3181FE-1944-4BC6-9893-1E1CCD2F1AA6}" destId="{7868E3E2-6AA3-46B5-B226-46FCF1F3B5DC}" srcOrd="2" destOrd="1" presId="urn:microsoft.com/office/officeart/2005/8/layout/orgChart1"/>
    <dgm:cxn modelId="{504DFFB3-6E42-4877-945D-5B517F35F1A0}" type="presOf" srcId="{002744B3-AD88-4C3E-AA0C-A90684480CB3}" destId="{7868E3E2-6AA3-46B5-B226-46FCF1F3B5DC}" srcOrd="0" destOrd="0" presId="urn:microsoft.com/office/officeart/2005/8/layout/orgChart1"/>
    <dgm:cxn modelId="{5C1E7B71-6D16-41DD-AE8B-91469D3DBF75}" type="presParOf" srcId="{FF3181FE-1944-4BC6-9893-1E1CCD2F1AA6}" destId="{85424D0E-D3AC-4C9A-A7F4-1A9AA2AC676B}" srcOrd="3" destOrd="1" presId="urn:microsoft.com/office/officeart/2005/8/layout/orgChart1"/>
    <dgm:cxn modelId="{A14DB24F-60B7-4484-A743-18AD3B6D2009}" type="presParOf" srcId="{85424D0E-D3AC-4C9A-A7F4-1A9AA2AC676B}" destId="{112B29FB-6DA2-41C5-A053-6CBFC151D6E6}" srcOrd="0" destOrd="3" presId="urn:microsoft.com/office/officeart/2005/8/layout/orgChart1"/>
    <dgm:cxn modelId="{6AB9AA17-7E09-4EEE-9DDE-4C6637EE3681}" type="presOf" srcId="{291219C3-5DCE-48EC-A746-F3264CD630BB}" destId="{112B29FB-6DA2-41C5-A053-6CBFC151D6E6}" srcOrd="0" destOrd="0" presId="urn:microsoft.com/office/officeart/2005/8/layout/orgChart1"/>
    <dgm:cxn modelId="{9D2BDCE6-1D21-4D6C-B10A-2E5165C85AE8}" type="presParOf" srcId="{112B29FB-6DA2-41C5-A053-6CBFC151D6E6}" destId="{6E023387-16DA-437D-BD61-55367657F38B}" srcOrd="0" destOrd="0" presId="urn:microsoft.com/office/officeart/2005/8/layout/orgChart1"/>
    <dgm:cxn modelId="{CFE8F149-3A6B-4DDE-90A5-B7D7D00955D2}" type="presOf" srcId="{291219C3-5DCE-48EC-A746-F3264CD630BB}" destId="{6E023387-16DA-437D-BD61-55367657F38B}" srcOrd="0" destOrd="0" presId="urn:microsoft.com/office/officeart/2005/8/layout/orgChart1"/>
    <dgm:cxn modelId="{2FC3F5AF-BE2C-4FC8-B757-B74A4A3302A0}" type="presParOf" srcId="{112B29FB-6DA2-41C5-A053-6CBFC151D6E6}" destId="{061C1BA7-0C83-49B9-ADFF-9EAC8128FD4B}" srcOrd="1" destOrd="0" presId="urn:microsoft.com/office/officeart/2005/8/layout/orgChart1"/>
    <dgm:cxn modelId="{EBF56330-5305-4932-A8FA-528FEBA6C4C6}" type="presOf" srcId="{291219C3-5DCE-48EC-A746-F3264CD630BB}" destId="{061C1BA7-0C83-49B9-ADFF-9EAC8128FD4B}" srcOrd="0" destOrd="0" presId="urn:microsoft.com/office/officeart/2005/8/layout/orgChart1"/>
    <dgm:cxn modelId="{32CFAEEB-8E1B-4020-AD75-15B5ED277C41}" type="presParOf" srcId="{85424D0E-D3AC-4C9A-A7F4-1A9AA2AC676B}" destId="{B8FB17A2-AABD-40C3-94BA-51DB9A23D547}" srcOrd="1" destOrd="3" presId="urn:microsoft.com/office/officeart/2005/8/layout/orgChart1"/>
    <dgm:cxn modelId="{24B5D211-1A26-47BD-9419-D37EAC5ECA27}" type="presParOf" srcId="{B8FB17A2-AABD-40C3-94BA-51DB9A23D547}" destId="{5E06692C-2DC2-4AD5-B40D-BC83EFC51A6D}" srcOrd="0" destOrd="1" presId="urn:microsoft.com/office/officeart/2005/8/layout/orgChart1"/>
    <dgm:cxn modelId="{E8D42B04-4F74-47AF-9340-1BE313FE2584}" type="presOf" srcId="{31D2E766-7F6A-463D-8BA8-8D81934B1660}" destId="{5E06692C-2DC2-4AD5-B40D-BC83EFC51A6D}" srcOrd="0" destOrd="0" presId="urn:microsoft.com/office/officeart/2005/8/layout/orgChart1"/>
    <dgm:cxn modelId="{04A8C38C-A8DA-471F-9017-547B22A9565A}" type="presParOf" srcId="{B8FB17A2-AABD-40C3-94BA-51DB9A23D547}" destId="{2B881C20-7CD7-45CC-B2F9-3120AA3C53D4}" srcOrd="1" destOrd="1" presId="urn:microsoft.com/office/officeart/2005/8/layout/orgChart1"/>
    <dgm:cxn modelId="{174E5E3D-B8D7-4121-92DC-C3A18FAF2B63}" type="presParOf" srcId="{2B881C20-7CD7-45CC-B2F9-3120AA3C53D4}" destId="{1A576A0A-F264-4CF4-8A11-02485A08C96B}" srcOrd="0" destOrd="1" presId="urn:microsoft.com/office/officeart/2005/8/layout/orgChart1"/>
    <dgm:cxn modelId="{392045DC-3FD5-40BD-8568-00BC4776D869}" type="presOf" srcId="{A0EB2EF8-90F5-400B-BD74-5DA882D26236}" destId="{1A576A0A-F264-4CF4-8A11-02485A08C96B}" srcOrd="0" destOrd="0" presId="urn:microsoft.com/office/officeart/2005/8/layout/orgChart1"/>
    <dgm:cxn modelId="{48522574-EC87-46FF-8D0B-F0E54273C5CE}" type="presParOf" srcId="{1A576A0A-F264-4CF4-8A11-02485A08C96B}" destId="{AFB2A913-721B-428B-80FE-55D154D77719}" srcOrd="0" destOrd="0" presId="urn:microsoft.com/office/officeart/2005/8/layout/orgChart1"/>
    <dgm:cxn modelId="{EC7A51C6-4FB6-4351-8A12-7172CCD44087}" type="presOf" srcId="{A0EB2EF8-90F5-400B-BD74-5DA882D26236}" destId="{AFB2A913-721B-428B-80FE-55D154D77719}" srcOrd="0" destOrd="0" presId="urn:microsoft.com/office/officeart/2005/8/layout/orgChart1"/>
    <dgm:cxn modelId="{85782C38-3C23-4129-BDAF-608A62161B53}" type="presParOf" srcId="{1A576A0A-F264-4CF4-8A11-02485A08C96B}" destId="{95F11C74-80B0-4CDD-B101-B679E6B18B4A}" srcOrd="1" destOrd="0" presId="urn:microsoft.com/office/officeart/2005/8/layout/orgChart1"/>
    <dgm:cxn modelId="{4F0FAD51-99CD-4721-B303-06F7F732B21E}" type="presOf" srcId="{A0EB2EF8-90F5-400B-BD74-5DA882D26236}" destId="{95F11C74-80B0-4CDD-B101-B679E6B18B4A}" srcOrd="0" destOrd="0" presId="urn:microsoft.com/office/officeart/2005/8/layout/orgChart1"/>
    <dgm:cxn modelId="{BBE9FE4E-69A9-466B-80A8-B8837CABDC7C}" type="presParOf" srcId="{2B881C20-7CD7-45CC-B2F9-3120AA3C53D4}" destId="{D22A6DEB-2009-483B-B733-47CCEEDD37F0}" srcOrd="1" destOrd="1" presId="urn:microsoft.com/office/officeart/2005/8/layout/orgChart1"/>
    <dgm:cxn modelId="{7313F20F-A0CB-4204-B58E-5E599B2889CB}" type="presParOf" srcId="{2B881C20-7CD7-45CC-B2F9-3120AA3C53D4}" destId="{A336EFD5-38CE-41D0-9AB8-351D581BF09B}" srcOrd="2" destOrd="1" presId="urn:microsoft.com/office/officeart/2005/8/layout/orgChart1"/>
    <dgm:cxn modelId="{C5A96358-64E4-4B47-8412-46FD1FD03390}" type="presParOf" srcId="{B8FB17A2-AABD-40C3-94BA-51DB9A23D547}" destId="{4E684D3A-DD90-4EAA-84DC-FC3D88300ACC}" srcOrd="2" destOrd="1" presId="urn:microsoft.com/office/officeart/2005/8/layout/orgChart1"/>
    <dgm:cxn modelId="{BC3D2C24-3EB3-4ADB-A5E0-E82825AB40AC}" type="presOf" srcId="{495F77B3-3E19-4601-8D53-886409936201}" destId="{4E684D3A-DD90-4EAA-84DC-FC3D88300ACC}" srcOrd="0" destOrd="0" presId="urn:microsoft.com/office/officeart/2005/8/layout/orgChart1"/>
    <dgm:cxn modelId="{C95705E5-8D70-4D54-BB63-572934FFBBA3}" type="presParOf" srcId="{B8FB17A2-AABD-40C3-94BA-51DB9A23D547}" destId="{2F2DC726-3980-4D82-8055-09C141CFF25D}" srcOrd="3" destOrd="1" presId="urn:microsoft.com/office/officeart/2005/8/layout/orgChart1"/>
    <dgm:cxn modelId="{893BE313-FC02-4B2A-8BD0-E5EF716FE9F1}" type="presParOf" srcId="{2F2DC726-3980-4D82-8055-09C141CFF25D}" destId="{98F2A2FE-B6D0-472B-A8F2-4EA24BB758E7}" srcOrd="0" destOrd="3" presId="urn:microsoft.com/office/officeart/2005/8/layout/orgChart1"/>
    <dgm:cxn modelId="{F0BB456B-6AAC-4346-A1D4-92878C124B54}" type="presOf" srcId="{476A89F0-1497-42E2-88AA-778A0F00B9D1}" destId="{98F2A2FE-B6D0-472B-A8F2-4EA24BB758E7}" srcOrd="0" destOrd="0" presId="urn:microsoft.com/office/officeart/2005/8/layout/orgChart1"/>
    <dgm:cxn modelId="{6554BD92-2722-4AD4-97B7-37F516B15878}" type="presParOf" srcId="{98F2A2FE-B6D0-472B-A8F2-4EA24BB758E7}" destId="{64E85A2E-D4ED-4371-A6D1-69B65AD2D456}" srcOrd="0" destOrd="0" presId="urn:microsoft.com/office/officeart/2005/8/layout/orgChart1"/>
    <dgm:cxn modelId="{22CEF3BD-4421-4A5D-894A-81B27DBC7E6E}" type="presOf" srcId="{476A89F0-1497-42E2-88AA-778A0F00B9D1}" destId="{64E85A2E-D4ED-4371-A6D1-69B65AD2D456}" srcOrd="0" destOrd="0" presId="urn:microsoft.com/office/officeart/2005/8/layout/orgChart1"/>
    <dgm:cxn modelId="{38B010ED-B104-4454-9AA2-C4BA49F985E8}" type="presParOf" srcId="{98F2A2FE-B6D0-472B-A8F2-4EA24BB758E7}" destId="{C495AA87-B886-4499-BCF7-21A8D78E2618}" srcOrd="1" destOrd="0" presId="urn:microsoft.com/office/officeart/2005/8/layout/orgChart1"/>
    <dgm:cxn modelId="{B29C02B1-83CD-4378-8943-AA66BA1FFCC8}" type="presOf" srcId="{476A89F0-1497-42E2-88AA-778A0F00B9D1}" destId="{C495AA87-B886-4499-BCF7-21A8D78E2618}" srcOrd="0" destOrd="0" presId="urn:microsoft.com/office/officeart/2005/8/layout/orgChart1"/>
    <dgm:cxn modelId="{7821452A-F44A-48F3-A75C-CB95CD32DB9A}" type="presParOf" srcId="{2F2DC726-3980-4D82-8055-09C141CFF25D}" destId="{13AD9528-43EE-4F5F-AA57-FAA017526304}" srcOrd="1" destOrd="3" presId="urn:microsoft.com/office/officeart/2005/8/layout/orgChart1"/>
    <dgm:cxn modelId="{E46ED683-FA61-4DA2-8ED3-CC065E708DEC}" type="presParOf" srcId="{2F2DC726-3980-4D82-8055-09C141CFF25D}" destId="{EDA6E58C-8F67-4B98-8818-CAD4F7595B6C}" srcOrd="2" destOrd="3" presId="urn:microsoft.com/office/officeart/2005/8/layout/orgChart1"/>
    <dgm:cxn modelId="{915BD006-45C1-428C-82E4-DEE8F65730AB}" type="presParOf" srcId="{B8FB17A2-AABD-40C3-94BA-51DB9A23D547}" destId="{61EEF088-BE8B-40C3-98FA-8978FB66FEDC}" srcOrd="4" destOrd="1" presId="urn:microsoft.com/office/officeart/2005/8/layout/orgChart1"/>
    <dgm:cxn modelId="{A6B31D99-F0F0-4833-8AAE-A62ABC655ADF}" type="presOf" srcId="{8B5509A4-B8C8-46D1-8E1E-194754ED68D7}" destId="{61EEF088-BE8B-40C3-98FA-8978FB66FEDC}" srcOrd="0" destOrd="0" presId="urn:microsoft.com/office/officeart/2005/8/layout/orgChart1"/>
    <dgm:cxn modelId="{8C345D76-6CF9-4875-A680-16FDF2FAC72D}" type="presParOf" srcId="{B8FB17A2-AABD-40C3-94BA-51DB9A23D547}" destId="{71BF3FF6-6DD1-477B-89B4-C41B3492FDA9}" srcOrd="5" destOrd="1" presId="urn:microsoft.com/office/officeart/2005/8/layout/orgChart1"/>
    <dgm:cxn modelId="{18BCA238-F8EC-44C4-A0B5-5844D2AA9BDD}" type="presParOf" srcId="{71BF3FF6-6DD1-477B-89B4-C41B3492FDA9}" destId="{E38EABCE-2E12-40E3-BD2C-436A672BCDF5}" srcOrd="0" destOrd="5" presId="urn:microsoft.com/office/officeart/2005/8/layout/orgChart1"/>
    <dgm:cxn modelId="{00C15B5C-4A2D-46FF-8204-257541AF362B}" type="presOf" srcId="{BF6C2EBE-D8C8-4FFF-ABAD-9DB8A727B35F}" destId="{E38EABCE-2E12-40E3-BD2C-436A672BCDF5}" srcOrd="0" destOrd="0" presId="urn:microsoft.com/office/officeart/2005/8/layout/orgChart1"/>
    <dgm:cxn modelId="{E46C9FC4-F1DC-4C8B-B6F4-AB41D3B08C4F}" type="presParOf" srcId="{E38EABCE-2E12-40E3-BD2C-436A672BCDF5}" destId="{8605F0F6-7239-46F8-8351-3A81CAEC1607}" srcOrd="0" destOrd="0" presId="urn:microsoft.com/office/officeart/2005/8/layout/orgChart1"/>
    <dgm:cxn modelId="{744F6484-110E-4B3B-8A2E-F282A53AD164}" type="presOf" srcId="{BF6C2EBE-D8C8-4FFF-ABAD-9DB8A727B35F}" destId="{8605F0F6-7239-46F8-8351-3A81CAEC1607}" srcOrd="0" destOrd="0" presId="urn:microsoft.com/office/officeart/2005/8/layout/orgChart1"/>
    <dgm:cxn modelId="{1E3C1C09-85A4-4170-9B94-65B13556B446}" type="presParOf" srcId="{E38EABCE-2E12-40E3-BD2C-436A672BCDF5}" destId="{CCA1826E-5D25-4F5F-A448-FAE2AF2B715A}" srcOrd="1" destOrd="0" presId="urn:microsoft.com/office/officeart/2005/8/layout/orgChart1"/>
    <dgm:cxn modelId="{43A5C26D-3793-45D8-B730-07B4719AA408}" type="presOf" srcId="{BF6C2EBE-D8C8-4FFF-ABAD-9DB8A727B35F}" destId="{CCA1826E-5D25-4F5F-A448-FAE2AF2B715A}" srcOrd="0" destOrd="0" presId="urn:microsoft.com/office/officeart/2005/8/layout/orgChart1"/>
    <dgm:cxn modelId="{F77E3966-9E53-4110-90A7-567723F7834F}" type="presParOf" srcId="{71BF3FF6-6DD1-477B-89B4-C41B3492FDA9}" destId="{29279BD4-E42A-4326-BAA1-33B5AE848742}" srcOrd="1" destOrd="5" presId="urn:microsoft.com/office/officeart/2005/8/layout/orgChart1"/>
    <dgm:cxn modelId="{9B252F56-D552-4E69-8BB0-221374277FA7}" type="presParOf" srcId="{71BF3FF6-6DD1-477B-89B4-C41B3492FDA9}" destId="{CD403ADF-5BB0-4F43-BEBA-F357B842EF7F}" srcOrd="2" destOrd="5" presId="urn:microsoft.com/office/officeart/2005/8/layout/orgChart1"/>
    <dgm:cxn modelId="{37CAFD05-34D0-42A7-9C39-F7E6C5DE0A02}" type="presParOf" srcId="{85424D0E-D3AC-4C9A-A7F4-1A9AA2AC676B}" destId="{D639C851-4962-4355-9559-E3EB93F8988F}" srcOrd="2" destOrd="3" presId="urn:microsoft.com/office/officeart/2005/8/layout/orgChart1"/>
    <dgm:cxn modelId="{847F61FF-4A93-490D-B292-10B61CCB8BA6}" type="presParOf" srcId="{8BD18696-0F33-4209-84F8-E5FBC4C72009}" destId="{3132F022-AFD8-4519-BE2A-3F93AAE80180}" srcOrd="2" destOrd="1" presId="urn:microsoft.com/office/officeart/2005/8/layout/orgChart1"/>
    <dgm:cxn modelId="{63E80AC6-24B6-440E-8055-3AAFC22E9D7A}" type="presParOf" srcId="{5BEABAEC-9F0C-4E39-AD8E-6628EFFC11DC}" destId="{84F32911-78DA-43B2-9F1A-CF724501ED83}" srcOrd="2" destOrd="1" presId="urn:microsoft.com/office/officeart/2005/8/layout/orgChart1"/>
    <dgm:cxn modelId="{25CF0DA4-3042-4E30-BE64-B8057B7822B8}" type="presOf" srcId="{C81B7177-8E1B-4BD8-B242-8083199E1F8E}" destId="{84F32911-78DA-43B2-9F1A-CF724501ED83}" srcOrd="0" destOrd="0" presId="urn:microsoft.com/office/officeart/2005/8/layout/orgChart1"/>
    <dgm:cxn modelId="{255DC43E-2E2C-439F-BDF4-D2C508B2A6B5}" type="presParOf" srcId="{5BEABAEC-9F0C-4E39-AD8E-6628EFFC11DC}" destId="{08EA286B-F7FF-4649-9C7E-64CCD64051EC}" srcOrd="3" destOrd="1" presId="urn:microsoft.com/office/officeart/2005/8/layout/orgChart1"/>
    <dgm:cxn modelId="{90BD25AF-6DF7-4B61-8667-82A0F85DCF79}" type="presParOf" srcId="{08EA286B-F7FF-4649-9C7E-64CCD64051EC}" destId="{1E575D1C-53C0-406B-BF8B-7A7748F621DF}" srcOrd="0" destOrd="3" presId="urn:microsoft.com/office/officeart/2005/8/layout/orgChart1"/>
    <dgm:cxn modelId="{0BDD3188-E7B2-419E-A301-E71F606D3ECB}" type="presOf" srcId="{A31959B0-DF5C-4E0C-8A8F-0309FB7B1B92}" destId="{1E575D1C-53C0-406B-BF8B-7A7748F621DF}" srcOrd="0" destOrd="0" presId="urn:microsoft.com/office/officeart/2005/8/layout/orgChart1"/>
    <dgm:cxn modelId="{535B1C61-36D7-4632-BA70-8A7F40AE09F7}" type="presParOf" srcId="{1E575D1C-53C0-406B-BF8B-7A7748F621DF}" destId="{484C26BF-5B00-4BBF-9D2E-7E553E81D5E9}" srcOrd="0" destOrd="0" presId="urn:microsoft.com/office/officeart/2005/8/layout/orgChart1"/>
    <dgm:cxn modelId="{5F81B4C3-CFF5-4F97-8C2B-34F3A6665029}" type="presOf" srcId="{A31959B0-DF5C-4E0C-8A8F-0309FB7B1B92}" destId="{484C26BF-5B00-4BBF-9D2E-7E553E81D5E9}" srcOrd="0" destOrd="0" presId="urn:microsoft.com/office/officeart/2005/8/layout/orgChart1"/>
    <dgm:cxn modelId="{F9B584D3-C970-4988-9869-722FD27DD80F}" type="presParOf" srcId="{1E575D1C-53C0-406B-BF8B-7A7748F621DF}" destId="{6DA55D04-1583-4817-AA98-23BA68381290}" srcOrd="1" destOrd="0" presId="urn:microsoft.com/office/officeart/2005/8/layout/orgChart1"/>
    <dgm:cxn modelId="{905C0841-926D-4652-91F4-742F24F9B9A9}" type="presOf" srcId="{A31959B0-DF5C-4E0C-8A8F-0309FB7B1B92}" destId="{6DA55D04-1583-4817-AA98-23BA68381290}" srcOrd="0" destOrd="0" presId="urn:microsoft.com/office/officeart/2005/8/layout/orgChart1"/>
    <dgm:cxn modelId="{92137671-F206-4AA6-975D-2ABBFCFB7D8A}" type="presParOf" srcId="{08EA286B-F7FF-4649-9C7E-64CCD64051EC}" destId="{06C620E6-39D1-40EC-9B9C-BB589C26B0F0}" srcOrd="1" destOrd="3" presId="urn:microsoft.com/office/officeart/2005/8/layout/orgChart1"/>
    <dgm:cxn modelId="{5A3EE514-E9AB-4FA8-B033-449B90291EF6}" type="presParOf" srcId="{06C620E6-39D1-40EC-9B9C-BB589C26B0F0}" destId="{D46ACBF3-8ADE-40F8-80A3-947ECEA7DF0A}" srcOrd="0" destOrd="1" presId="urn:microsoft.com/office/officeart/2005/8/layout/orgChart1"/>
    <dgm:cxn modelId="{F108E886-220D-428F-9B30-0DAF0E34EB02}" type="presOf" srcId="{0D2BA29E-2857-48BA-A34F-02EDDDD062CE}" destId="{D46ACBF3-8ADE-40F8-80A3-947ECEA7DF0A}" srcOrd="0" destOrd="0" presId="urn:microsoft.com/office/officeart/2005/8/layout/orgChart1"/>
    <dgm:cxn modelId="{78E293AA-B064-4BA1-B6D5-29E5B1C73F29}" type="presParOf" srcId="{06C620E6-39D1-40EC-9B9C-BB589C26B0F0}" destId="{CBE3E33D-B38A-45C7-864F-0F81C0B7BCAA}" srcOrd="1" destOrd="1" presId="urn:microsoft.com/office/officeart/2005/8/layout/orgChart1"/>
    <dgm:cxn modelId="{37C7E5AA-04D8-411C-BC30-F031E093C808}" type="presParOf" srcId="{CBE3E33D-B38A-45C7-864F-0F81C0B7BCAA}" destId="{E65E3EBF-7704-4EBA-AC4F-5964200A760B}" srcOrd="0" destOrd="1" presId="urn:microsoft.com/office/officeart/2005/8/layout/orgChart1"/>
    <dgm:cxn modelId="{AC13A4B6-9E57-4DCD-849A-A300C242BB5F}" type="presOf" srcId="{93705F84-9DFA-4497-9D6E-CB2DA5D20855}" destId="{E65E3EBF-7704-4EBA-AC4F-5964200A760B}" srcOrd="0" destOrd="0" presId="urn:microsoft.com/office/officeart/2005/8/layout/orgChart1"/>
    <dgm:cxn modelId="{87F51B96-78AD-4F6B-8458-257F787BFD31}" type="presParOf" srcId="{E65E3EBF-7704-4EBA-AC4F-5964200A760B}" destId="{1CD092B7-C91F-4059-8C8F-01D023112779}" srcOrd="0" destOrd="0" presId="urn:microsoft.com/office/officeart/2005/8/layout/orgChart1"/>
    <dgm:cxn modelId="{76F60D8C-96A6-4DDE-82C5-41C886C51D50}" type="presOf" srcId="{93705F84-9DFA-4497-9D6E-CB2DA5D20855}" destId="{1CD092B7-C91F-4059-8C8F-01D023112779}" srcOrd="0" destOrd="0" presId="urn:microsoft.com/office/officeart/2005/8/layout/orgChart1"/>
    <dgm:cxn modelId="{DF8A4F48-1508-4146-81BC-81CB5C9E175C}" type="presParOf" srcId="{E65E3EBF-7704-4EBA-AC4F-5964200A760B}" destId="{63A1EDC8-C59B-4FED-9F0A-2A6F3A095E6A}" srcOrd="1" destOrd="0" presId="urn:microsoft.com/office/officeart/2005/8/layout/orgChart1"/>
    <dgm:cxn modelId="{86A1ABFF-7F0B-421A-B5DE-D74A59337813}" type="presOf" srcId="{93705F84-9DFA-4497-9D6E-CB2DA5D20855}" destId="{63A1EDC8-C59B-4FED-9F0A-2A6F3A095E6A}" srcOrd="0" destOrd="0" presId="urn:microsoft.com/office/officeart/2005/8/layout/orgChart1"/>
    <dgm:cxn modelId="{C3BB1034-79A3-401B-9794-5B43A4636703}" type="presParOf" srcId="{CBE3E33D-B38A-45C7-864F-0F81C0B7BCAA}" destId="{A89E1636-AE36-409E-A5CB-91C1757BEE5A}" srcOrd="1" destOrd="1" presId="urn:microsoft.com/office/officeart/2005/8/layout/orgChart1"/>
    <dgm:cxn modelId="{1333D49D-8E9F-4DA6-B633-7129F113A4EB}" type="presParOf" srcId="{A89E1636-AE36-409E-A5CB-91C1757BEE5A}" destId="{F3A34E5A-A2E8-4D9F-98B9-3A8AEBFB8968}" srcOrd="0" destOrd="1" presId="urn:microsoft.com/office/officeart/2005/8/layout/orgChart1"/>
    <dgm:cxn modelId="{BA2C3772-D997-431D-BBD0-6A26D71AE301}" type="presOf" srcId="{33AEA3CA-A1D4-401F-8E7C-B097ECF3D0B8}" destId="{F3A34E5A-A2E8-4D9F-98B9-3A8AEBFB8968}" srcOrd="0" destOrd="0" presId="urn:microsoft.com/office/officeart/2005/8/layout/orgChart1"/>
    <dgm:cxn modelId="{B429C47C-5D29-4E38-8991-BCA840F051F9}" type="presParOf" srcId="{A89E1636-AE36-409E-A5CB-91C1757BEE5A}" destId="{9B89ACFC-CB15-4C00-A2AA-5258D0904DD0}" srcOrd="1" destOrd="1" presId="urn:microsoft.com/office/officeart/2005/8/layout/orgChart1"/>
    <dgm:cxn modelId="{B0237745-FB7F-4391-834F-E70E82C3290F}" type="presParOf" srcId="{9B89ACFC-CB15-4C00-A2AA-5258D0904DD0}" destId="{2B40007A-EE50-46FD-8614-7231CF375191}" srcOrd="0" destOrd="1" presId="urn:microsoft.com/office/officeart/2005/8/layout/orgChart1"/>
    <dgm:cxn modelId="{DECBA6E0-F77C-4087-AA9D-40FE53B959E5}" type="presOf" srcId="{3DC007F2-3FE6-4A66-A01D-320B5BE901AC}" destId="{2B40007A-EE50-46FD-8614-7231CF375191}" srcOrd="0" destOrd="0" presId="urn:microsoft.com/office/officeart/2005/8/layout/orgChart1"/>
    <dgm:cxn modelId="{B6239F44-51AB-4C0E-9761-59855C1C75D3}" type="presParOf" srcId="{2B40007A-EE50-46FD-8614-7231CF375191}" destId="{2E39C88E-851C-4E9D-8799-EC2F97A21555}" srcOrd="0" destOrd="0" presId="urn:microsoft.com/office/officeart/2005/8/layout/orgChart1"/>
    <dgm:cxn modelId="{F7780651-9252-4DA8-B9E8-468BDBB4E65F}" type="presOf" srcId="{3DC007F2-3FE6-4A66-A01D-320B5BE901AC}" destId="{2E39C88E-851C-4E9D-8799-EC2F97A21555}" srcOrd="0" destOrd="0" presId="urn:microsoft.com/office/officeart/2005/8/layout/orgChart1"/>
    <dgm:cxn modelId="{F603AAE9-AF84-4431-8F1D-5621641B3032}" type="presParOf" srcId="{2B40007A-EE50-46FD-8614-7231CF375191}" destId="{DBBEA4FD-E392-4FF7-AF12-27C6C50B45C4}" srcOrd="1" destOrd="0" presId="urn:microsoft.com/office/officeart/2005/8/layout/orgChart1"/>
    <dgm:cxn modelId="{E780880B-46D6-4355-8402-93CAF194005B}" type="presOf" srcId="{3DC007F2-3FE6-4A66-A01D-320B5BE901AC}" destId="{DBBEA4FD-E392-4FF7-AF12-27C6C50B45C4}" srcOrd="0" destOrd="0" presId="urn:microsoft.com/office/officeart/2005/8/layout/orgChart1"/>
    <dgm:cxn modelId="{8944B231-99B2-48D5-A481-F251A8E80294}" type="presParOf" srcId="{9B89ACFC-CB15-4C00-A2AA-5258D0904DD0}" destId="{F3509362-A269-4D00-828E-09238785A86E}" srcOrd="1" destOrd="1" presId="urn:microsoft.com/office/officeart/2005/8/layout/orgChart1"/>
    <dgm:cxn modelId="{A8823AAB-25C1-4D82-AB1B-7CB67437C714}" type="presParOf" srcId="{F3509362-A269-4D00-828E-09238785A86E}" destId="{BEB8FBA5-95BC-4500-A79A-BBA18ED4D1A4}" srcOrd="0" destOrd="1" presId="urn:microsoft.com/office/officeart/2005/8/layout/orgChart1"/>
    <dgm:cxn modelId="{6111E1CC-58E0-48A4-A3A4-27A901C3658F}" type="presOf" srcId="{29535691-ADE6-425A-B559-02CBCEF112BA}" destId="{BEB8FBA5-95BC-4500-A79A-BBA18ED4D1A4}" srcOrd="0" destOrd="0" presId="urn:microsoft.com/office/officeart/2005/8/layout/orgChart1"/>
    <dgm:cxn modelId="{5F47ED11-1599-4607-8F39-5CE2D3FA3A59}" type="presParOf" srcId="{F3509362-A269-4D00-828E-09238785A86E}" destId="{CFF4860F-0F27-42A5-A9D6-1A3F1F346E4C}" srcOrd="1" destOrd="1" presId="urn:microsoft.com/office/officeart/2005/8/layout/orgChart1"/>
    <dgm:cxn modelId="{2112FAA8-6CE9-49AD-9F4B-21BB59ECD8BE}" type="presParOf" srcId="{CFF4860F-0F27-42A5-A9D6-1A3F1F346E4C}" destId="{04067DDC-8972-4AC0-8D1D-56EA885D05EE}" srcOrd="0" destOrd="1" presId="urn:microsoft.com/office/officeart/2005/8/layout/orgChart1"/>
    <dgm:cxn modelId="{71D88ECE-9E4F-4D3C-859B-4BE2E4922AAF}" type="presOf" srcId="{8735190B-157F-4510-93CB-77D2BF6EE583}" destId="{04067DDC-8972-4AC0-8D1D-56EA885D05EE}" srcOrd="0" destOrd="0" presId="urn:microsoft.com/office/officeart/2005/8/layout/orgChart1"/>
    <dgm:cxn modelId="{F031F7BD-B55F-4BF5-A102-2EAF00FA09FB}" type="presParOf" srcId="{04067DDC-8972-4AC0-8D1D-56EA885D05EE}" destId="{5411E5B8-8B39-4F79-A4B2-61D930FC8586}" srcOrd="0" destOrd="0" presId="urn:microsoft.com/office/officeart/2005/8/layout/orgChart1"/>
    <dgm:cxn modelId="{57435833-3BE8-4E39-9B27-B192EDF9E901}" type="presOf" srcId="{8735190B-157F-4510-93CB-77D2BF6EE583}" destId="{5411E5B8-8B39-4F79-A4B2-61D930FC8586}" srcOrd="0" destOrd="0" presId="urn:microsoft.com/office/officeart/2005/8/layout/orgChart1"/>
    <dgm:cxn modelId="{35777E1B-1320-4C06-A494-722EF55E5138}" type="presParOf" srcId="{04067DDC-8972-4AC0-8D1D-56EA885D05EE}" destId="{44E8299E-A12F-4297-A457-3DF5ACAEDBD3}" srcOrd="1" destOrd="0" presId="urn:microsoft.com/office/officeart/2005/8/layout/orgChart1"/>
    <dgm:cxn modelId="{9739C711-CB16-4C94-ACFB-2BE86C853F6B}" type="presOf" srcId="{8735190B-157F-4510-93CB-77D2BF6EE583}" destId="{44E8299E-A12F-4297-A457-3DF5ACAEDBD3}" srcOrd="0" destOrd="0" presId="urn:microsoft.com/office/officeart/2005/8/layout/orgChart1"/>
    <dgm:cxn modelId="{E8CEFD54-92A4-43FF-A71E-B3AB623AF4AC}" type="presParOf" srcId="{CFF4860F-0F27-42A5-A9D6-1A3F1F346E4C}" destId="{5038D39D-994D-4AA7-8721-10AEFED80573}" srcOrd="1" destOrd="1" presId="urn:microsoft.com/office/officeart/2005/8/layout/orgChart1"/>
    <dgm:cxn modelId="{808F6D74-3BFC-4FF1-B49F-265515F93AC2}" type="presParOf" srcId="{CFF4860F-0F27-42A5-A9D6-1A3F1F346E4C}" destId="{CF96CFD7-E130-4379-90AA-919489241343}" srcOrd="2" destOrd="1" presId="urn:microsoft.com/office/officeart/2005/8/layout/orgChart1"/>
    <dgm:cxn modelId="{A4DE4C7E-D6F8-4F61-B018-A391BD713451}" type="presParOf" srcId="{F3509362-A269-4D00-828E-09238785A86E}" destId="{794788AF-3ABF-477B-BEBA-D4C306C25E18}" srcOrd="2" destOrd="1" presId="urn:microsoft.com/office/officeart/2005/8/layout/orgChart1"/>
    <dgm:cxn modelId="{6E6A6F6F-3184-45DD-8061-4739884E9DF0}" type="presOf" srcId="{8F77F4D3-D3BB-49AB-9028-0C417CBA607D}" destId="{794788AF-3ABF-477B-BEBA-D4C306C25E18}" srcOrd="0" destOrd="0" presId="urn:microsoft.com/office/officeart/2005/8/layout/orgChart1"/>
    <dgm:cxn modelId="{53160C39-1C7B-47D4-B5F6-095593B4969C}" type="presParOf" srcId="{F3509362-A269-4D00-828E-09238785A86E}" destId="{BEADD1A7-995D-404B-8B8C-9689FD41D24F}" srcOrd="3" destOrd="1" presId="urn:microsoft.com/office/officeart/2005/8/layout/orgChart1"/>
    <dgm:cxn modelId="{1F686ECE-F748-4687-8BF9-0A5C029565F3}" type="presParOf" srcId="{BEADD1A7-995D-404B-8B8C-9689FD41D24F}" destId="{F828ADD7-9372-49C9-8D74-ECF742C3C496}" srcOrd="0" destOrd="3" presId="urn:microsoft.com/office/officeart/2005/8/layout/orgChart1"/>
    <dgm:cxn modelId="{AF924C41-C6E2-41E8-8CA7-D3C7E0427D96}" type="presOf" srcId="{61471E86-A334-40B1-B27A-3200A42F545E}" destId="{F828ADD7-9372-49C9-8D74-ECF742C3C496}" srcOrd="0" destOrd="0" presId="urn:microsoft.com/office/officeart/2005/8/layout/orgChart1"/>
    <dgm:cxn modelId="{61F0F971-B330-4998-985D-CDAC9A0C25FE}" type="presParOf" srcId="{F828ADD7-9372-49C9-8D74-ECF742C3C496}" destId="{C469A669-AE7D-434F-BCDA-7A510EBE5B1E}" srcOrd="0" destOrd="0" presId="urn:microsoft.com/office/officeart/2005/8/layout/orgChart1"/>
    <dgm:cxn modelId="{C9948A71-BCF0-440F-9FE0-B290276C7DB7}" type="presOf" srcId="{61471E86-A334-40B1-B27A-3200A42F545E}" destId="{C469A669-AE7D-434F-BCDA-7A510EBE5B1E}" srcOrd="0" destOrd="0" presId="urn:microsoft.com/office/officeart/2005/8/layout/orgChart1"/>
    <dgm:cxn modelId="{0E589318-1EEA-4118-A64E-0DA92CB57973}" type="presParOf" srcId="{F828ADD7-9372-49C9-8D74-ECF742C3C496}" destId="{D554A9D4-00BB-4D7F-9590-610C953AD2CF}" srcOrd="1" destOrd="0" presId="urn:microsoft.com/office/officeart/2005/8/layout/orgChart1"/>
    <dgm:cxn modelId="{9EF6654B-2C73-471C-8EF7-82F00F9DD66D}" type="presOf" srcId="{61471E86-A334-40B1-B27A-3200A42F545E}" destId="{D554A9D4-00BB-4D7F-9590-610C953AD2CF}" srcOrd="0" destOrd="0" presId="urn:microsoft.com/office/officeart/2005/8/layout/orgChart1"/>
    <dgm:cxn modelId="{D1A13C75-EA3D-43F4-972B-75BB83A72CD2}" type="presParOf" srcId="{BEADD1A7-995D-404B-8B8C-9689FD41D24F}" destId="{E6D8B4F8-06EE-4C9F-AFA8-6D77E101F128}" srcOrd="1" destOrd="3" presId="urn:microsoft.com/office/officeart/2005/8/layout/orgChart1"/>
    <dgm:cxn modelId="{AA44365F-6FA0-465F-A8EF-1E979788AEC2}" type="presParOf" srcId="{BEADD1A7-995D-404B-8B8C-9689FD41D24F}" destId="{0624EA6C-72D2-4E4C-8700-44EC6EA5CE6D}" srcOrd="2" destOrd="3" presId="urn:microsoft.com/office/officeart/2005/8/layout/orgChart1"/>
    <dgm:cxn modelId="{5AEF312F-387C-4F2A-BBE3-260AB72BB0A9}" type="presParOf" srcId="{F3509362-A269-4D00-828E-09238785A86E}" destId="{E202E5F5-9354-425C-8218-D703A8FEBD0C}" srcOrd="4" destOrd="1" presId="urn:microsoft.com/office/officeart/2005/8/layout/orgChart1"/>
    <dgm:cxn modelId="{45A0399E-46F0-4228-A1BC-850174B98C00}" type="presOf" srcId="{6B5758CD-FD55-41AD-9C4D-C248EB636FA4}" destId="{E202E5F5-9354-425C-8218-D703A8FEBD0C}" srcOrd="0" destOrd="0" presId="urn:microsoft.com/office/officeart/2005/8/layout/orgChart1"/>
    <dgm:cxn modelId="{2D7A1F1B-3BEB-4E91-82BB-F5066B74D401}" type="presParOf" srcId="{F3509362-A269-4D00-828E-09238785A86E}" destId="{F332B263-2FFD-4777-B74A-DBA011E317E3}" srcOrd="5" destOrd="1" presId="urn:microsoft.com/office/officeart/2005/8/layout/orgChart1"/>
    <dgm:cxn modelId="{D8C3BE9D-5855-4BD2-88C7-22B423436295}" type="presParOf" srcId="{F332B263-2FFD-4777-B74A-DBA011E317E3}" destId="{0623758A-0F40-414F-9E4D-3D5F27FC1674}" srcOrd="0" destOrd="5" presId="urn:microsoft.com/office/officeart/2005/8/layout/orgChart1"/>
    <dgm:cxn modelId="{F51C66BA-4F79-4761-8500-797673CE8C04}" type="presOf" srcId="{FF4278F1-35F0-4701-9A5A-617530DEE535}" destId="{0623758A-0F40-414F-9E4D-3D5F27FC1674}" srcOrd="0" destOrd="0" presId="urn:microsoft.com/office/officeart/2005/8/layout/orgChart1"/>
    <dgm:cxn modelId="{81558582-A82F-4215-8FA6-34561AC14423}" type="presParOf" srcId="{0623758A-0F40-414F-9E4D-3D5F27FC1674}" destId="{0B501A3F-18A6-4904-B211-D0C2F5598809}" srcOrd="0" destOrd="0" presId="urn:microsoft.com/office/officeart/2005/8/layout/orgChart1"/>
    <dgm:cxn modelId="{33B528DA-8FC5-4641-8D19-11BD597A4CDC}" type="presOf" srcId="{FF4278F1-35F0-4701-9A5A-617530DEE535}" destId="{0B501A3F-18A6-4904-B211-D0C2F5598809}" srcOrd="0" destOrd="0" presId="urn:microsoft.com/office/officeart/2005/8/layout/orgChart1"/>
    <dgm:cxn modelId="{BAAD4736-A7D5-4B24-BC45-A15B60EAC23E}" type="presParOf" srcId="{0623758A-0F40-414F-9E4D-3D5F27FC1674}" destId="{FAAB30F7-FCB6-4537-86C0-0E07630947F9}" srcOrd="1" destOrd="0" presId="urn:microsoft.com/office/officeart/2005/8/layout/orgChart1"/>
    <dgm:cxn modelId="{1EFDCC70-E6A9-418B-B9C8-F7558249BDBD}" type="presOf" srcId="{FF4278F1-35F0-4701-9A5A-617530DEE535}" destId="{FAAB30F7-FCB6-4537-86C0-0E07630947F9}" srcOrd="0" destOrd="0" presId="urn:microsoft.com/office/officeart/2005/8/layout/orgChart1"/>
    <dgm:cxn modelId="{AFA9A985-24AE-4B40-942E-5D8E87EA371D}" type="presParOf" srcId="{F332B263-2FFD-4777-B74A-DBA011E317E3}" destId="{1E62CAF1-7D60-44EF-A3CA-E64DF0B1601E}" srcOrd="1" destOrd="5" presId="urn:microsoft.com/office/officeart/2005/8/layout/orgChart1"/>
    <dgm:cxn modelId="{497CBD35-8BB0-4C00-B806-78BD3E67C130}" type="presParOf" srcId="{F332B263-2FFD-4777-B74A-DBA011E317E3}" destId="{757F7F7D-3D9D-498E-9E76-2CDC4BD65B67}" srcOrd="2" destOrd="5" presId="urn:microsoft.com/office/officeart/2005/8/layout/orgChart1"/>
    <dgm:cxn modelId="{5C07E5BF-21A1-45D8-A7C0-6043CA2C2E32}" type="presParOf" srcId="{F3509362-A269-4D00-828E-09238785A86E}" destId="{58749313-62DF-4D6D-8B11-31D78B69FDC3}" srcOrd="6" destOrd="1" presId="urn:microsoft.com/office/officeart/2005/8/layout/orgChart1"/>
    <dgm:cxn modelId="{64F10B30-847B-4242-A5EC-91649819045A}" type="presOf" srcId="{D6955795-3C39-4579-AC6B-F096822E12EB}" destId="{58749313-62DF-4D6D-8B11-31D78B69FDC3}" srcOrd="0" destOrd="0" presId="urn:microsoft.com/office/officeart/2005/8/layout/orgChart1"/>
    <dgm:cxn modelId="{49742EFA-EDFF-487C-AA8B-7460B3FE9A16}" type="presParOf" srcId="{F3509362-A269-4D00-828E-09238785A86E}" destId="{53478957-DC37-4F80-AC0A-C2B90EA949F6}" srcOrd="7" destOrd="1" presId="urn:microsoft.com/office/officeart/2005/8/layout/orgChart1"/>
    <dgm:cxn modelId="{40EB2244-55AA-4CDB-97B9-B7A769FA4D44}" type="presParOf" srcId="{53478957-DC37-4F80-AC0A-C2B90EA949F6}" destId="{5CDFC8CD-5F48-47C0-ABC3-76F9C87E717A}" srcOrd="0" destOrd="7" presId="urn:microsoft.com/office/officeart/2005/8/layout/orgChart1"/>
    <dgm:cxn modelId="{654DCF4C-2221-4256-963A-6CF305F4511B}" type="presOf" srcId="{E7E3A022-F296-4643-9172-CD4DAF78981D}" destId="{5CDFC8CD-5F48-47C0-ABC3-76F9C87E717A}" srcOrd="0" destOrd="0" presId="urn:microsoft.com/office/officeart/2005/8/layout/orgChart1"/>
    <dgm:cxn modelId="{1ABE8AB8-3E99-45BA-97D0-3AB97D16B167}" type="presParOf" srcId="{5CDFC8CD-5F48-47C0-ABC3-76F9C87E717A}" destId="{C8F28D16-6A9D-4670-9B7F-A6F5153F710B}" srcOrd="0" destOrd="0" presId="urn:microsoft.com/office/officeart/2005/8/layout/orgChart1"/>
    <dgm:cxn modelId="{D3C1119D-0FBA-403F-A332-3AA3E949DE92}" type="presOf" srcId="{E7E3A022-F296-4643-9172-CD4DAF78981D}" destId="{C8F28D16-6A9D-4670-9B7F-A6F5153F710B}" srcOrd="0" destOrd="0" presId="urn:microsoft.com/office/officeart/2005/8/layout/orgChart1"/>
    <dgm:cxn modelId="{F4C815B6-A5E4-47D0-8371-21C54580546F}" type="presParOf" srcId="{5CDFC8CD-5F48-47C0-ABC3-76F9C87E717A}" destId="{4F69AC26-F0D8-4442-80BC-8D4B81AA4A9A}" srcOrd="1" destOrd="0" presId="urn:microsoft.com/office/officeart/2005/8/layout/orgChart1"/>
    <dgm:cxn modelId="{63046CEA-EF7E-4994-BE56-62578CE0BD63}" type="presOf" srcId="{E7E3A022-F296-4643-9172-CD4DAF78981D}" destId="{4F69AC26-F0D8-4442-80BC-8D4B81AA4A9A}" srcOrd="0" destOrd="0" presId="urn:microsoft.com/office/officeart/2005/8/layout/orgChart1"/>
    <dgm:cxn modelId="{00C71C65-E1FA-4BA1-8281-6980C4DD3336}" type="presParOf" srcId="{53478957-DC37-4F80-AC0A-C2B90EA949F6}" destId="{5242EE6B-D8F1-4EF5-BEAF-FD8E6D790C1C}" srcOrd="1" destOrd="7" presId="urn:microsoft.com/office/officeart/2005/8/layout/orgChart1"/>
    <dgm:cxn modelId="{49D9297A-A878-4BE1-A56F-3CF2660AB173}" type="presParOf" srcId="{53478957-DC37-4F80-AC0A-C2B90EA949F6}" destId="{47E580A8-6D41-4FFE-A299-2A7E013E3E72}" srcOrd="2" destOrd="7" presId="urn:microsoft.com/office/officeart/2005/8/layout/orgChart1"/>
    <dgm:cxn modelId="{4FC4732D-3C3B-4248-A240-419F92BC0867}" type="presParOf" srcId="{9B89ACFC-CB15-4C00-A2AA-5258D0904DD0}" destId="{3911B3D3-F208-4B4A-94D3-D5CCAA962F6B}" srcOrd="2" destOrd="1" presId="urn:microsoft.com/office/officeart/2005/8/layout/orgChart1"/>
    <dgm:cxn modelId="{3D426AB8-A935-4E6D-95AA-B28C4F8C295C}" type="presParOf" srcId="{A89E1636-AE36-409E-A5CB-91C1757BEE5A}" destId="{F99EFE18-C2EF-4619-988E-EC75ABDB9339}" srcOrd="2" destOrd="1" presId="urn:microsoft.com/office/officeart/2005/8/layout/orgChart1"/>
    <dgm:cxn modelId="{2F7AE5EC-C187-44FD-912E-498CF0FC3F69}" type="presOf" srcId="{C89F51D3-0E12-4F76-80E6-67BD2B0300A4}" destId="{F99EFE18-C2EF-4619-988E-EC75ABDB9339}" srcOrd="0" destOrd="0" presId="urn:microsoft.com/office/officeart/2005/8/layout/orgChart1"/>
    <dgm:cxn modelId="{ED02F843-A2D2-4512-B585-CEC5F3719EC2}" type="presParOf" srcId="{A89E1636-AE36-409E-A5CB-91C1757BEE5A}" destId="{8AFF5375-6495-4277-B9E7-4184A89318BB}" srcOrd="3" destOrd="1" presId="urn:microsoft.com/office/officeart/2005/8/layout/orgChart1"/>
    <dgm:cxn modelId="{13B90341-5CA2-418F-A8E6-115156ACC45D}" type="presParOf" srcId="{8AFF5375-6495-4277-B9E7-4184A89318BB}" destId="{41B55BD7-9988-4FCA-B070-712B9B082FE4}" srcOrd="0" destOrd="3" presId="urn:microsoft.com/office/officeart/2005/8/layout/orgChart1"/>
    <dgm:cxn modelId="{B387A9A7-5BC9-4A6B-9959-177169D81BB7}" type="presOf" srcId="{7ED59595-DC88-4968-9E49-A0F46F620292}" destId="{41B55BD7-9988-4FCA-B070-712B9B082FE4}" srcOrd="0" destOrd="0" presId="urn:microsoft.com/office/officeart/2005/8/layout/orgChart1"/>
    <dgm:cxn modelId="{3D758142-1CFF-4411-AA97-398EFD9240CE}" type="presParOf" srcId="{41B55BD7-9988-4FCA-B070-712B9B082FE4}" destId="{3BB0DEB8-5D7C-45FB-ABBB-4071221D0130}" srcOrd="0" destOrd="0" presId="urn:microsoft.com/office/officeart/2005/8/layout/orgChart1"/>
    <dgm:cxn modelId="{C9C0CEF7-D206-41EB-8D11-6DD1D9510118}" type="presOf" srcId="{7ED59595-DC88-4968-9E49-A0F46F620292}" destId="{3BB0DEB8-5D7C-45FB-ABBB-4071221D0130}" srcOrd="0" destOrd="0" presId="urn:microsoft.com/office/officeart/2005/8/layout/orgChart1"/>
    <dgm:cxn modelId="{711743BA-A721-47A1-B4F1-3AE3CD86175B}" type="presParOf" srcId="{41B55BD7-9988-4FCA-B070-712B9B082FE4}" destId="{73B49CBB-C415-4967-8EBC-E9612966E730}" srcOrd="1" destOrd="0" presId="urn:microsoft.com/office/officeart/2005/8/layout/orgChart1"/>
    <dgm:cxn modelId="{D4ED751E-5A3C-428E-BD40-E80030A34239}" type="presOf" srcId="{7ED59595-DC88-4968-9E49-A0F46F620292}" destId="{73B49CBB-C415-4967-8EBC-E9612966E730}" srcOrd="0" destOrd="0" presId="urn:microsoft.com/office/officeart/2005/8/layout/orgChart1"/>
    <dgm:cxn modelId="{AFC79E80-6230-4700-BEBC-329E95F49DF1}" type="presParOf" srcId="{8AFF5375-6495-4277-B9E7-4184A89318BB}" destId="{0DC4EFE6-FBA9-4140-BBCF-30572C1D5B40}" srcOrd="1" destOrd="3" presId="urn:microsoft.com/office/officeart/2005/8/layout/orgChart1"/>
    <dgm:cxn modelId="{7124482B-8EA4-4F58-AADF-66D11B2458FF}" type="presParOf" srcId="{8AFF5375-6495-4277-B9E7-4184A89318BB}" destId="{728C1E4D-B071-46E6-9388-3432E0534033}" srcOrd="2" destOrd="3" presId="urn:microsoft.com/office/officeart/2005/8/layout/orgChart1"/>
    <dgm:cxn modelId="{FA18315E-DB6D-4A48-B7F9-3EE7C041456C}" type="presParOf" srcId="{A89E1636-AE36-409E-A5CB-91C1757BEE5A}" destId="{90CCFF1E-C1D3-420F-B33D-9B0C26B36482}" srcOrd="4" destOrd="1" presId="urn:microsoft.com/office/officeart/2005/8/layout/orgChart1"/>
    <dgm:cxn modelId="{183F08C8-8777-4060-A036-B1C303AF7AC6}" type="presOf" srcId="{3C2D601C-04CD-4301-A066-EE69C46523D8}" destId="{90CCFF1E-C1D3-420F-B33D-9B0C26B36482}" srcOrd="0" destOrd="0" presId="urn:microsoft.com/office/officeart/2005/8/layout/orgChart1"/>
    <dgm:cxn modelId="{BEF4C239-440A-4D60-80F9-105D4997F4B4}" type="presParOf" srcId="{A89E1636-AE36-409E-A5CB-91C1757BEE5A}" destId="{F4929683-ADCC-42DC-8807-0A7034EDF78E}" srcOrd="5" destOrd="1" presId="urn:microsoft.com/office/officeart/2005/8/layout/orgChart1"/>
    <dgm:cxn modelId="{196EC073-6379-4701-A0D4-C9DC525546D0}" type="presParOf" srcId="{F4929683-ADCC-42DC-8807-0A7034EDF78E}" destId="{75819686-BBE8-4D88-8275-F945C56F7CC2}" srcOrd="0" destOrd="5" presId="urn:microsoft.com/office/officeart/2005/8/layout/orgChart1"/>
    <dgm:cxn modelId="{54A9A166-3F75-4DA7-81EA-D6508C9AD42F}" type="presOf" srcId="{0002E202-691B-4AFE-A29A-9CA2E4D26E69}" destId="{75819686-BBE8-4D88-8275-F945C56F7CC2}" srcOrd="0" destOrd="0" presId="urn:microsoft.com/office/officeart/2005/8/layout/orgChart1"/>
    <dgm:cxn modelId="{79CBBDFE-5123-4D9E-BA4C-8DEA29F57DB0}" type="presParOf" srcId="{75819686-BBE8-4D88-8275-F945C56F7CC2}" destId="{9B0987B4-19B3-44A8-8FBE-FE50C7040474}" srcOrd="0" destOrd="0" presId="urn:microsoft.com/office/officeart/2005/8/layout/orgChart1"/>
    <dgm:cxn modelId="{179869B6-DC8D-49FB-9FAB-A254B22E5FE5}" type="presOf" srcId="{0002E202-691B-4AFE-A29A-9CA2E4D26E69}" destId="{9B0987B4-19B3-44A8-8FBE-FE50C7040474}" srcOrd="0" destOrd="0" presId="urn:microsoft.com/office/officeart/2005/8/layout/orgChart1"/>
    <dgm:cxn modelId="{99E2073A-322F-4E30-9952-6E2791EC8F75}" type="presParOf" srcId="{75819686-BBE8-4D88-8275-F945C56F7CC2}" destId="{5D5AFE3C-ADDD-45BB-A3E4-1AC19E3FC900}" srcOrd="1" destOrd="0" presId="urn:microsoft.com/office/officeart/2005/8/layout/orgChart1"/>
    <dgm:cxn modelId="{81EE30B7-DC4D-4DC0-9764-2D050490CF75}" type="presOf" srcId="{0002E202-691B-4AFE-A29A-9CA2E4D26E69}" destId="{5D5AFE3C-ADDD-45BB-A3E4-1AC19E3FC900}" srcOrd="0" destOrd="0" presId="urn:microsoft.com/office/officeart/2005/8/layout/orgChart1"/>
    <dgm:cxn modelId="{D734D41F-40DE-41A6-BCF5-0F1295431163}" type="presParOf" srcId="{F4929683-ADCC-42DC-8807-0A7034EDF78E}" destId="{3351D3C3-1439-40D9-977E-BD37494988BD}" srcOrd="1" destOrd="5" presId="urn:microsoft.com/office/officeart/2005/8/layout/orgChart1"/>
    <dgm:cxn modelId="{97513E1B-BD67-462D-9964-05512D954818}" type="presParOf" srcId="{F4929683-ADCC-42DC-8807-0A7034EDF78E}" destId="{042BFC5A-8BAA-4E31-AB38-CF88307E9530}" srcOrd="2" destOrd="5" presId="urn:microsoft.com/office/officeart/2005/8/layout/orgChart1"/>
    <dgm:cxn modelId="{28F64768-242B-4DF8-B84A-656EB6F7B082}" type="presParOf" srcId="{CBE3E33D-B38A-45C7-864F-0F81C0B7BCAA}" destId="{EB9DA23E-F603-4DC7-BD3D-C7A29365FED6}" srcOrd="2" destOrd="1" presId="urn:microsoft.com/office/officeart/2005/8/layout/orgChart1"/>
    <dgm:cxn modelId="{FA9D17FD-BAFE-476D-AD49-3ED5A2CEA9CA}" type="presParOf" srcId="{06C620E6-39D1-40EC-9B9C-BB589C26B0F0}" destId="{14A806EA-82FC-44F4-8590-E2A075432E46}" srcOrd="2" destOrd="1" presId="urn:microsoft.com/office/officeart/2005/8/layout/orgChart1"/>
    <dgm:cxn modelId="{8E60F477-B392-46EC-9F50-107DC8DC5819}" type="presOf" srcId="{A58B9F6E-ACDA-4D65-BE1C-FBE31A142ECD}" destId="{14A806EA-82FC-44F4-8590-E2A075432E46}" srcOrd="0" destOrd="0" presId="urn:microsoft.com/office/officeart/2005/8/layout/orgChart1"/>
    <dgm:cxn modelId="{A9D6E6F4-D23E-42D9-A685-C14BDB9577A0}" type="presParOf" srcId="{06C620E6-39D1-40EC-9B9C-BB589C26B0F0}" destId="{53B147E3-CF9E-468E-8EB0-9B0B48250B46}" srcOrd="3" destOrd="1" presId="urn:microsoft.com/office/officeart/2005/8/layout/orgChart1"/>
    <dgm:cxn modelId="{C7B4C37A-E019-4625-8FE9-11C1DA22D782}" type="presParOf" srcId="{53B147E3-CF9E-468E-8EB0-9B0B48250B46}" destId="{59D3E595-81D9-438E-B22B-19AE7C671AA3}" srcOrd="0" destOrd="3" presId="urn:microsoft.com/office/officeart/2005/8/layout/orgChart1"/>
    <dgm:cxn modelId="{8952D269-71A5-415E-936B-62A6D6736EFF}" type="presOf" srcId="{87274AFE-69AE-41C8-976A-D82200CCE35F}" destId="{59D3E595-81D9-438E-B22B-19AE7C671AA3}" srcOrd="0" destOrd="0" presId="urn:microsoft.com/office/officeart/2005/8/layout/orgChart1"/>
    <dgm:cxn modelId="{652ADF34-6484-4CE4-87F8-6E101509547F}" type="presParOf" srcId="{59D3E595-81D9-438E-B22B-19AE7C671AA3}" destId="{085CFC71-1803-4ACC-993F-9C1F43808B1D}" srcOrd="0" destOrd="0" presId="urn:microsoft.com/office/officeart/2005/8/layout/orgChart1"/>
    <dgm:cxn modelId="{0D4A03A4-4706-442D-9393-43ADA51D6303}" type="presOf" srcId="{87274AFE-69AE-41C8-976A-D82200CCE35F}" destId="{085CFC71-1803-4ACC-993F-9C1F43808B1D}" srcOrd="0" destOrd="0" presId="urn:microsoft.com/office/officeart/2005/8/layout/orgChart1"/>
    <dgm:cxn modelId="{174A38AB-DE5D-4E85-A355-49C287B7A0C5}" type="presParOf" srcId="{59D3E595-81D9-438E-B22B-19AE7C671AA3}" destId="{B788F021-AF12-45AC-A17E-9E1E419C025E}" srcOrd="1" destOrd="0" presId="urn:microsoft.com/office/officeart/2005/8/layout/orgChart1"/>
    <dgm:cxn modelId="{7F97C42D-8397-463E-AB74-511F9A5A6BC1}" type="presOf" srcId="{87274AFE-69AE-41C8-976A-D82200CCE35F}" destId="{B788F021-AF12-45AC-A17E-9E1E419C025E}" srcOrd="0" destOrd="0" presId="urn:microsoft.com/office/officeart/2005/8/layout/orgChart1"/>
    <dgm:cxn modelId="{B7021D1D-02B7-4AC8-B33D-1D7CEBA2B6C6}" type="presParOf" srcId="{53B147E3-CF9E-468E-8EB0-9B0B48250B46}" destId="{1960CE1F-B5C8-4A27-BA01-605F296746AB}" srcOrd="1" destOrd="3" presId="urn:microsoft.com/office/officeart/2005/8/layout/orgChart1"/>
    <dgm:cxn modelId="{D19B59C8-FFFA-4996-89A8-6AFB1AE456A7}" type="presParOf" srcId="{1960CE1F-B5C8-4A27-BA01-605F296746AB}" destId="{67C5DEBC-132F-4877-B5B6-5AF5BDD8EF13}" srcOrd="0" destOrd="1" presId="urn:microsoft.com/office/officeart/2005/8/layout/orgChart1"/>
    <dgm:cxn modelId="{958CC665-5003-43CB-9AF3-613DF3E12586}" type="presOf" srcId="{6544626B-CC8A-4A21-9376-AC0C976E09AA}" destId="{67C5DEBC-132F-4877-B5B6-5AF5BDD8EF13}" srcOrd="0" destOrd="0" presId="urn:microsoft.com/office/officeart/2005/8/layout/orgChart1"/>
    <dgm:cxn modelId="{F1B4CF32-62F2-411B-8287-6E80BF36E3F7}" type="presParOf" srcId="{1960CE1F-B5C8-4A27-BA01-605F296746AB}" destId="{1537E576-E818-400B-BA2B-D90996D09CA7}" srcOrd="1" destOrd="1" presId="urn:microsoft.com/office/officeart/2005/8/layout/orgChart1"/>
    <dgm:cxn modelId="{CE1FF120-C95C-4CCE-8738-B6D70F66CA1D}" type="presParOf" srcId="{1537E576-E818-400B-BA2B-D90996D09CA7}" destId="{082BE0ED-4694-4ABF-9EDD-67853C6C1E93}" srcOrd="0" destOrd="1" presId="urn:microsoft.com/office/officeart/2005/8/layout/orgChart1"/>
    <dgm:cxn modelId="{8CCD447A-E8AA-4A6A-B838-F4FAD48E0370}" type="presOf" srcId="{6A9F1421-3A57-4C23-B45D-04EB51EAC9A3}" destId="{082BE0ED-4694-4ABF-9EDD-67853C6C1E93}" srcOrd="0" destOrd="0" presId="urn:microsoft.com/office/officeart/2005/8/layout/orgChart1"/>
    <dgm:cxn modelId="{793CC721-FB2E-4FB4-B5E5-A2FC8A58FCE1}" type="presParOf" srcId="{082BE0ED-4694-4ABF-9EDD-67853C6C1E93}" destId="{85D73542-5777-4A04-A2DA-7D93A5153106}" srcOrd="0" destOrd="0" presId="urn:microsoft.com/office/officeart/2005/8/layout/orgChart1"/>
    <dgm:cxn modelId="{2875A3A8-61F1-4F24-912A-980B7A95A100}" type="presOf" srcId="{6A9F1421-3A57-4C23-B45D-04EB51EAC9A3}" destId="{85D73542-5777-4A04-A2DA-7D93A5153106}" srcOrd="0" destOrd="0" presId="urn:microsoft.com/office/officeart/2005/8/layout/orgChart1"/>
    <dgm:cxn modelId="{ACB0C402-8DA5-49C3-B277-CF831CF9175C}" type="presParOf" srcId="{082BE0ED-4694-4ABF-9EDD-67853C6C1E93}" destId="{B7C887ED-9D64-4426-94D2-1579FB8E7768}" srcOrd="1" destOrd="0" presId="urn:microsoft.com/office/officeart/2005/8/layout/orgChart1"/>
    <dgm:cxn modelId="{C12D38F8-520E-4AE4-931E-58F271CB07B9}" type="presOf" srcId="{6A9F1421-3A57-4C23-B45D-04EB51EAC9A3}" destId="{B7C887ED-9D64-4426-94D2-1579FB8E7768}" srcOrd="0" destOrd="0" presId="urn:microsoft.com/office/officeart/2005/8/layout/orgChart1"/>
    <dgm:cxn modelId="{06ADB6FD-05A2-402E-B87E-EBAED905C7C8}" type="presParOf" srcId="{1537E576-E818-400B-BA2B-D90996D09CA7}" destId="{AE4F6F4F-EDDA-4F4D-88B7-D9869CC75CCD}" srcOrd="1" destOrd="1" presId="urn:microsoft.com/office/officeart/2005/8/layout/orgChart1"/>
    <dgm:cxn modelId="{21F3B71F-C431-4736-A130-2D3A95A80792}" type="presParOf" srcId="{1537E576-E818-400B-BA2B-D90996D09CA7}" destId="{61656990-D74A-474A-8D9E-2415CE3F19DF}" srcOrd="2" destOrd="1" presId="urn:microsoft.com/office/officeart/2005/8/layout/orgChart1"/>
    <dgm:cxn modelId="{43DD4CFA-EE02-4EA1-9CDD-A9C4D69D473C}" type="presParOf" srcId="{1960CE1F-B5C8-4A27-BA01-605F296746AB}" destId="{02D3AFC8-E6BA-4DB3-8E6C-2BBECC9955E9}" srcOrd="2" destOrd="1" presId="urn:microsoft.com/office/officeart/2005/8/layout/orgChart1"/>
    <dgm:cxn modelId="{9308CD1E-9DFA-4EF0-893B-B2CAA9129FFA}" type="presOf" srcId="{02BB992F-3E6B-4A42-80F7-26ED03C02014}" destId="{02D3AFC8-E6BA-4DB3-8E6C-2BBECC9955E9}" srcOrd="0" destOrd="0" presId="urn:microsoft.com/office/officeart/2005/8/layout/orgChart1"/>
    <dgm:cxn modelId="{709C2AB8-9E14-4FF9-9E02-6179255B2773}" type="presParOf" srcId="{1960CE1F-B5C8-4A27-BA01-605F296746AB}" destId="{A4C836F8-4B93-47D7-B64B-0680E97F6FC8}" srcOrd="3" destOrd="1" presId="urn:microsoft.com/office/officeart/2005/8/layout/orgChart1"/>
    <dgm:cxn modelId="{BB67EA90-2B3F-4811-A91E-D8DC5EA3C427}" type="presParOf" srcId="{A4C836F8-4B93-47D7-B64B-0680E97F6FC8}" destId="{FB07DEFD-32AA-41C3-AB4A-A4CB04343677}" srcOrd="0" destOrd="3" presId="urn:microsoft.com/office/officeart/2005/8/layout/orgChart1"/>
    <dgm:cxn modelId="{566EEC2A-0639-48F9-BF01-01CA88FFF496}" type="presOf" srcId="{F7F89BF1-9A1F-4150-B8FF-7834D45DC259}" destId="{FB07DEFD-32AA-41C3-AB4A-A4CB04343677}" srcOrd="0" destOrd="0" presId="urn:microsoft.com/office/officeart/2005/8/layout/orgChart1"/>
    <dgm:cxn modelId="{794A8959-2B2F-426B-8776-860F76DDC1B6}" type="presParOf" srcId="{FB07DEFD-32AA-41C3-AB4A-A4CB04343677}" destId="{C9ECB219-461D-4F0A-81B2-5EC938C2630B}" srcOrd="0" destOrd="0" presId="urn:microsoft.com/office/officeart/2005/8/layout/orgChart1"/>
    <dgm:cxn modelId="{AE2DCDAB-E1DF-4C8A-843A-906368F383FC}" type="presOf" srcId="{F7F89BF1-9A1F-4150-B8FF-7834D45DC259}" destId="{C9ECB219-461D-4F0A-81B2-5EC938C2630B}" srcOrd="0" destOrd="0" presId="urn:microsoft.com/office/officeart/2005/8/layout/orgChart1"/>
    <dgm:cxn modelId="{B71D6C96-1A84-47E9-A81D-D98B59A0DABF}" type="presParOf" srcId="{FB07DEFD-32AA-41C3-AB4A-A4CB04343677}" destId="{FE9F4AC6-F418-4F45-9285-AEDA45840FE3}" srcOrd="1" destOrd="0" presId="urn:microsoft.com/office/officeart/2005/8/layout/orgChart1"/>
    <dgm:cxn modelId="{2D37E497-A462-40CB-BBC7-0542E4B76B3D}" type="presOf" srcId="{F7F89BF1-9A1F-4150-B8FF-7834D45DC259}" destId="{FE9F4AC6-F418-4F45-9285-AEDA45840FE3}" srcOrd="0" destOrd="0" presId="urn:microsoft.com/office/officeart/2005/8/layout/orgChart1"/>
    <dgm:cxn modelId="{01E4A7B7-A1B1-46AA-B811-0E302CF05375}" type="presParOf" srcId="{A4C836F8-4B93-47D7-B64B-0680E97F6FC8}" destId="{D3FB599C-E17A-4B9F-AB6A-C86E4E7CE362}" srcOrd="1" destOrd="3" presId="urn:microsoft.com/office/officeart/2005/8/layout/orgChart1"/>
    <dgm:cxn modelId="{2FA16C5C-2AF6-45C7-A8DF-FF34EFF8E207}" type="presParOf" srcId="{A4C836F8-4B93-47D7-B64B-0680E97F6FC8}" destId="{4C663C27-2D37-4F1C-B1FF-2ED45FA1AEDB}" srcOrd="2" destOrd="3" presId="urn:microsoft.com/office/officeart/2005/8/layout/orgChart1"/>
    <dgm:cxn modelId="{AD1955F2-C5EE-4FC2-9FC4-5A2E5473FE5C}" type="presParOf" srcId="{1960CE1F-B5C8-4A27-BA01-605F296746AB}" destId="{0D41D5EE-4BEA-42F3-A6FB-3B2161DEF6F7}" srcOrd="4" destOrd="1" presId="urn:microsoft.com/office/officeart/2005/8/layout/orgChart1"/>
    <dgm:cxn modelId="{8E106F8F-F273-42A7-B312-34B66069249F}" type="presOf" srcId="{DFC590D6-017E-47A5-AC44-F5240D6CF911}" destId="{0D41D5EE-4BEA-42F3-A6FB-3B2161DEF6F7}" srcOrd="0" destOrd="0" presId="urn:microsoft.com/office/officeart/2005/8/layout/orgChart1"/>
    <dgm:cxn modelId="{D2EC963F-12BF-4D84-A317-C7C0114EEE0F}" type="presParOf" srcId="{1960CE1F-B5C8-4A27-BA01-605F296746AB}" destId="{24786501-9985-45BB-90D0-9CB558E37B80}" srcOrd="5" destOrd="1" presId="urn:microsoft.com/office/officeart/2005/8/layout/orgChart1"/>
    <dgm:cxn modelId="{FBA2E5C0-23E4-4590-A5A2-0CC328274BB0}" type="presParOf" srcId="{24786501-9985-45BB-90D0-9CB558E37B80}" destId="{8C65497D-8F43-4786-AE01-C238A7D3DE68}" srcOrd="0" destOrd="5" presId="urn:microsoft.com/office/officeart/2005/8/layout/orgChart1"/>
    <dgm:cxn modelId="{8C411426-F152-47D6-AED6-8912322585A3}" type="presOf" srcId="{093B83AF-43CD-445F-B2EA-D9BFD0870D21}" destId="{8C65497D-8F43-4786-AE01-C238A7D3DE68}" srcOrd="0" destOrd="0" presId="urn:microsoft.com/office/officeart/2005/8/layout/orgChart1"/>
    <dgm:cxn modelId="{3D2E677E-E17A-429D-8C2C-B2ED216B85F4}" type="presParOf" srcId="{8C65497D-8F43-4786-AE01-C238A7D3DE68}" destId="{6C4F155D-EFAC-4F2D-B29C-1F17393EB630}" srcOrd="0" destOrd="0" presId="urn:microsoft.com/office/officeart/2005/8/layout/orgChart1"/>
    <dgm:cxn modelId="{EFDABD3D-BCF1-467A-89E8-6305A1D2DD3D}" type="presOf" srcId="{093B83AF-43CD-445F-B2EA-D9BFD0870D21}" destId="{6C4F155D-EFAC-4F2D-B29C-1F17393EB630}" srcOrd="0" destOrd="0" presId="urn:microsoft.com/office/officeart/2005/8/layout/orgChart1"/>
    <dgm:cxn modelId="{82596035-2D83-4C2C-95AD-3DDDE77E2DF3}" type="presParOf" srcId="{8C65497D-8F43-4786-AE01-C238A7D3DE68}" destId="{95436747-46C9-4702-941A-430BE47797D0}" srcOrd="1" destOrd="0" presId="urn:microsoft.com/office/officeart/2005/8/layout/orgChart1"/>
    <dgm:cxn modelId="{751ACEB4-17BD-4408-AFC9-4714A2CA45E0}" type="presOf" srcId="{093B83AF-43CD-445F-B2EA-D9BFD0870D21}" destId="{95436747-46C9-4702-941A-430BE47797D0}" srcOrd="0" destOrd="0" presId="urn:microsoft.com/office/officeart/2005/8/layout/orgChart1"/>
    <dgm:cxn modelId="{9BF13E15-8172-4F47-9332-462B20943246}" type="presParOf" srcId="{24786501-9985-45BB-90D0-9CB558E37B80}" destId="{F743C7D3-E416-44A9-8523-FEDB55B403F9}" srcOrd="1" destOrd="5" presId="urn:microsoft.com/office/officeart/2005/8/layout/orgChart1"/>
    <dgm:cxn modelId="{BB467E95-58D0-4503-ACFB-EE1F093345A0}" type="presParOf" srcId="{24786501-9985-45BB-90D0-9CB558E37B80}" destId="{EF8551A0-1998-4A0F-A693-31BB17D7401C}" srcOrd="2" destOrd="5" presId="urn:microsoft.com/office/officeart/2005/8/layout/orgChart1"/>
    <dgm:cxn modelId="{8F5BE873-9A2E-4C82-8EA8-C99008FD8063}" type="presParOf" srcId="{53B147E3-CF9E-468E-8EB0-9B0B48250B46}" destId="{64C6C634-6E6F-41F8-B78F-311123F427FD}" srcOrd="2" destOrd="3" presId="urn:microsoft.com/office/officeart/2005/8/layout/orgChart1"/>
    <dgm:cxn modelId="{032AE14F-3502-4026-8FB9-91A8A5959345}" type="presParOf" srcId="{08EA286B-F7FF-4649-9C7E-64CCD64051EC}" destId="{AC70E44C-A2F8-4445-A123-C444F1C5BB5A}" srcOrd="2" destOrd="3" presId="urn:microsoft.com/office/officeart/2005/8/layout/orgChart1"/>
    <dgm:cxn modelId="{CA81472B-B011-4930-A29A-D5FBCA699F25}" type="presParOf" srcId="{5BEABAEC-9F0C-4E39-AD8E-6628EFFC11DC}" destId="{5D50D7E6-2093-496C-896B-39BFBFF78073}" srcOrd="4" destOrd="1" presId="urn:microsoft.com/office/officeart/2005/8/layout/orgChart1"/>
    <dgm:cxn modelId="{17F29381-4F1D-4C21-9EB9-18D397A91949}" type="presOf" srcId="{95D8452B-AEE7-41F8-A250-85506CC966DC}" destId="{5D50D7E6-2093-496C-896B-39BFBFF78073}" srcOrd="0" destOrd="0" presId="urn:microsoft.com/office/officeart/2005/8/layout/orgChart1"/>
    <dgm:cxn modelId="{8DE457D2-AFE0-49B7-B096-BF4FE3B6A5E2}" type="presParOf" srcId="{5BEABAEC-9F0C-4E39-AD8E-6628EFFC11DC}" destId="{998B1A7B-6E62-46A5-9741-10F2774E90C1}" srcOrd="5" destOrd="1" presId="urn:microsoft.com/office/officeart/2005/8/layout/orgChart1"/>
    <dgm:cxn modelId="{6A903C16-71B5-4DCE-B750-42667619B842}" type="presParOf" srcId="{998B1A7B-6E62-46A5-9741-10F2774E90C1}" destId="{8B760F16-3CBF-4A13-A02C-80A69D535E76}" srcOrd="0" destOrd="5" presId="urn:microsoft.com/office/officeart/2005/8/layout/orgChart1"/>
    <dgm:cxn modelId="{3DDD8500-CB89-4CAF-8EF0-3FD8D5369267}" type="presOf" srcId="{DE261F03-9588-4F71-8487-FABE708C64F7}" destId="{8B760F16-3CBF-4A13-A02C-80A69D535E76}" srcOrd="0" destOrd="0" presId="urn:microsoft.com/office/officeart/2005/8/layout/orgChart1"/>
    <dgm:cxn modelId="{1E385274-D8AC-4EFC-8B1F-CC26D9724C2E}" type="presParOf" srcId="{8B760F16-3CBF-4A13-A02C-80A69D535E76}" destId="{0A846377-EE8E-4D17-AE75-1B37D0E57AF1}" srcOrd="0" destOrd="0" presId="urn:microsoft.com/office/officeart/2005/8/layout/orgChart1"/>
    <dgm:cxn modelId="{067BA672-1ECD-45CC-BC25-500F1DF9D556}" type="presOf" srcId="{DE261F03-9588-4F71-8487-FABE708C64F7}" destId="{0A846377-EE8E-4D17-AE75-1B37D0E57AF1}" srcOrd="0" destOrd="0" presId="urn:microsoft.com/office/officeart/2005/8/layout/orgChart1"/>
    <dgm:cxn modelId="{24A1F44D-0B98-4B1C-ABFB-80CBD4D54B64}" type="presParOf" srcId="{8B760F16-3CBF-4A13-A02C-80A69D535E76}" destId="{90234D11-7911-486C-BD56-AD4969B668EE}" srcOrd="1" destOrd="0" presId="urn:microsoft.com/office/officeart/2005/8/layout/orgChart1"/>
    <dgm:cxn modelId="{1122219B-38A4-4930-8033-5FC313CDD55E}" type="presOf" srcId="{DE261F03-9588-4F71-8487-FABE708C64F7}" destId="{90234D11-7911-486C-BD56-AD4969B668EE}" srcOrd="0" destOrd="0" presId="urn:microsoft.com/office/officeart/2005/8/layout/orgChart1"/>
    <dgm:cxn modelId="{CC51B3CD-F078-4325-82EE-CBEB6FEFBB97}" type="presParOf" srcId="{998B1A7B-6E62-46A5-9741-10F2774E90C1}" destId="{0DCCB7C7-D0E0-475F-BE44-53C5621C9B5F}" srcOrd="1" destOrd="5" presId="urn:microsoft.com/office/officeart/2005/8/layout/orgChart1"/>
    <dgm:cxn modelId="{3A76866E-2F16-4B1F-8C43-C1B389C0A891}" type="presParOf" srcId="{998B1A7B-6E62-46A5-9741-10F2774E90C1}" destId="{DCD776E9-326A-4FFE-8409-A1B941E11538}" srcOrd="2" destOrd="5" presId="urn:microsoft.com/office/officeart/2005/8/layout/orgChart1"/>
    <dgm:cxn modelId="{134E82AF-8151-42ED-B460-F326B66EA553}" type="presParOf" srcId="{5BEABAEC-9F0C-4E39-AD8E-6628EFFC11DC}" destId="{80EC3444-855B-4394-9630-34275352B384}" srcOrd="6" destOrd="1" presId="urn:microsoft.com/office/officeart/2005/8/layout/orgChart1"/>
    <dgm:cxn modelId="{14535FD2-4ACE-4D61-9B42-11BCAE5D5582}" type="presOf" srcId="{CD80BF60-BB0D-40DB-B3EC-EA37DF0B946F}" destId="{80EC3444-855B-4394-9630-34275352B384}" srcOrd="0" destOrd="0" presId="urn:microsoft.com/office/officeart/2005/8/layout/orgChart1"/>
    <dgm:cxn modelId="{69077990-9004-438E-A586-37D3F27D377A}" type="presParOf" srcId="{5BEABAEC-9F0C-4E39-AD8E-6628EFFC11DC}" destId="{C7C79C82-33F4-4EBF-9830-AA109634F072}" srcOrd="7" destOrd="1" presId="urn:microsoft.com/office/officeart/2005/8/layout/orgChart1"/>
    <dgm:cxn modelId="{6E348001-0092-4AD9-88E1-B6F7D0B7A1B3}" type="presParOf" srcId="{C7C79C82-33F4-4EBF-9830-AA109634F072}" destId="{B1987DCA-4853-413A-A4A9-D43080CD84A9}" srcOrd="0" destOrd="7" presId="urn:microsoft.com/office/officeart/2005/8/layout/orgChart1"/>
    <dgm:cxn modelId="{65AAD3BC-CF1F-4B48-AF62-683953FC7D54}" type="presOf" srcId="{123E2D7E-8D50-4152-B7A2-8E16F1811228}" destId="{B1987DCA-4853-413A-A4A9-D43080CD84A9}" srcOrd="0" destOrd="0" presId="urn:microsoft.com/office/officeart/2005/8/layout/orgChart1"/>
    <dgm:cxn modelId="{4CACA533-9B1C-4B4A-8593-CB648FD7FFC8}" type="presParOf" srcId="{B1987DCA-4853-413A-A4A9-D43080CD84A9}" destId="{BA8B26DF-D15A-4CA6-87C6-073C6A79FF01}" srcOrd="0" destOrd="0" presId="urn:microsoft.com/office/officeart/2005/8/layout/orgChart1"/>
    <dgm:cxn modelId="{310FE6F0-1926-4949-A94D-E5BC77E302CC}" type="presOf" srcId="{123E2D7E-8D50-4152-B7A2-8E16F1811228}" destId="{BA8B26DF-D15A-4CA6-87C6-073C6A79FF01}" srcOrd="0" destOrd="0" presId="urn:microsoft.com/office/officeart/2005/8/layout/orgChart1"/>
    <dgm:cxn modelId="{EE27F139-544A-4622-8B24-8CD67EE79EA9}" type="presParOf" srcId="{B1987DCA-4853-413A-A4A9-D43080CD84A9}" destId="{5E42AFFB-D7F5-47BB-BDDF-0CE68F1BA17C}" srcOrd="1" destOrd="0" presId="urn:microsoft.com/office/officeart/2005/8/layout/orgChart1"/>
    <dgm:cxn modelId="{BC3DAD3C-907E-498A-B3C7-6354BCF8AFC3}" type="presOf" srcId="{123E2D7E-8D50-4152-B7A2-8E16F1811228}" destId="{5E42AFFB-D7F5-47BB-BDDF-0CE68F1BA17C}" srcOrd="0" destOrd="0" presId="urn:microsoft.com/office/officeart/2005/8/layout/orgChart1"/>
    <dgm:cxn modelId="{7F476224-FD23-4BCC-AF36-6D54DD42BAA4}" type="presParOf" srcId="{C7C79C82-33F4-4EBF-9830-AA109634F072}" destId="{7A203CE2-F3A1-4394-A94A-A8EB5C6A6938}" srcOrd="1" destOrd="7" presId="urn:microsoft.com/office/officeart/2005/8/layout/orgChart1"/>
    <dgm:cxn modelId="{DD0EE1B9-7EA5-4B31-8D37-CE610F252485}" type="presParOf" srcId="{7A203CE2-F3A1-4394-A94A-A8EB5C6A6938}" destId="{03DCD1F0-E3C7-4A40-92F6-1FF1DA8D2E7C}" srcOrd="0" destOrd="1" presId="urn:microsoft.com/office/officeart/2005/8/layout/orgChart1"/>
    <dgm:cxn modelId="{51EEA659-81ED-4C85-8D0F-A126FC7B52AF}" type="presOf" srcId="{0F4DFD0F-E126-4D30-873F-40B3139E826A}" destId="{03DCD1F0-E3C7-4A40-92F6-1FF1DA8D2E7C}" srcOrd="0" destOrd="0" presId="urn:microsoft.com/office/officeart/2005/8/layout/orgChart1"/>
    <dgm:cxn modelId="{6D9506B9-1F28-4283-A551-4B684796C4F4}" type="presParOf" srcId="{7A203CE2-F3A1-4394-A94A-A8EB5C6A6938}" destId="{BD05987F-0F35-44A8-9317-838A992131B8}" srcOrd="1" destOrd="1" presId="urn:microsoft.com/office/officeart/2005/8/layout/orgChart1"/>
    <dgm:cxn modelId="{5AD77A1F-3DCA-40B9-AA6F-44E6366F8222}" type="presParOf" srcId="{BD05987F-0F35-44A8-9317-838A992131B8}" destId="{4493D28C-A095-49CF-8E2F-D59D53B6207B}" srcOrd="0" destOrd="1" presId="urn:microsoft.com/office/officeart/2005/8/layout/orgChart1"/>
    <dgm:cxn modelId="{6288F548-2B8B-4BC1-AB64-24DE5121915B}" type="presOf" srcId="{BC556227-8753-4F4C-9C9C-BB8CA6489DA5}" destId="{4493D28C-A095-49CF-8E2F-D59D53B6207B}" srcOrd="0" destOrd="0" presId="urn:microsoft.com/office/officeart/2005/8/layout/orgChart1"/>
    <dgm:cxn modelId="{1C157E8B-A3FF-4C52-92AC-19AE344D8C9A}" type="presParOf" srcId="{4493D28C-A095-49CF-8E2F-D59D53B6207B}" destId="{E916ECAF-4B3F-4DDE-90E1-3E675490C26F}" srcOrd="0" destOrd="0" presId="urn:microsoft.com/office/officeart/2005/8/layout/orgChart1"/>
    <dgm:cxn modelId="{9BA09C69-7C41-4504-9E15-55173C381EE9}" type="presOf" srcId="{BC556227-8753-4F4C-9C9C-BB8CA6489DA5}" destId="{E916ECAF-4B3F-4DDE-90E1-3E675490C26F}" srcOrd="0" destOrd="0" presId="urn:microsoft.com/office/officeart/2005/8/layout/orgChart1"/>
    <dgm:cxn modelId="{AFC98A69-CBE4-4CF4-841A-70D2B188FB73}" type="presParOf" srcId="{4493D28C-A095-49CF-8E2F-D59D53B6207B}" destId="{39389072-F079-4119-BB93-9783C8F693FB}" srcOrd="1" destOrd="0" presId="urn:microsoft.com/office/officeart/2005/8/layout/orgChart1"/>
    <dgm:cxn modelId="{A79BE7D8-5FA0-40F9-99A2-0911335ECAAF}" type="presOf" srcId="{BC556227-8753-4F4C-9C9C-BB8CA6489DA5}" destId="{39389072-F079-4119-BB93-9783C8F693FB}" srcOrd="0" destOrd="0" presId="urn:microsoft.com/office/officeart/2005/8/layout/orgChart1"/>
    <dgm:cxn modelId="{E64C37AB-EE66-4F68-8612-4A5012A07873}" type="presParOf" srcId="{BD05987F-0F35-44A8-9317-838A992131B8}" destId="{2FEE2287-4C1E-4DE2-9CB4-4DB8C5FD0EF9}" srcOrd="1" destOrd="1" presId="urn:microsoft.com/office/officeart/2005/8/layout/orgChart1"/>
    <dgm:cxn modelId="{9405D7A7-D449-4F8D-8CD1-7B79E2128ECA}" type="presParOf" srcId="{BD05987F-0F35-44A8-9317-838A992131B8}" destId="{D8AFAD60-701C-46AE-B9DA-BFEC89A86009}" srcOrd="2" destOrd="1" presId="urn:microsoft.com/office/officeart/2005/8/layout/orgChart1"/>
    <dgm:cxn modelId="{1C9312E4-23C6-4DBC-8865-495399935BD0}" type="presParOf" srcId="{C7C79C82-33F4-4EBF-9830-AA109634F072}" destId="{415502EA-C633-473C-BBC1-065B19DBB097}" srcOrd="2" destOrd="7" presId="urn:microsoft.com/office/officeart/2005/8/layout/orgChart1"/>
    <dgm:cxn modelId="{B0979CD1-19EA-4979-A4D0-ABB1BEE2D828}" type="presParOf" srcId="{5BEABAEC-9F0C-4E39-AD8E-6628EFFC11DC}" destId="{4010D2DE-17D5-484F-8981-21D541132950}" srcOrd="8" destOrd="1" presId="urn:microsoft.com/office/officeart/2005/8/layout/orgChart1"/>
    <dgm:cxn modelId="{79D383B2-56F2-4055-981A-CCB16BD3EBBC}" type="presOf" srcId="{2B230375-F421-4617-943C-120C894170BE}" destId="{4010D2DE-17D5-484F-8981-21D541132950}" srcOrd="0" destOrd="0" presId="urn:microsoft.com/office/officeart/2005/8/layout/orgChart1"/>
    <dgm:cxn modelId="{A4A42836-76CD-4EE1-A25B-1FD5266F2729}" type="presParOf" srcId="{5BEABAEC-9F0C-4E39-AD8E-6628EFFC11DC}" destId="{CF972768-52F3-470B-A1B3-EA00A2F71BD1}" srcOrd="9" destOrd="1" presId="urn:microsoft.com/office/officeart/2005/8/layout/orgChart1"/>
    <dgm:cxn modelId="{ABDEF86A-46E6-4114-8026-6D1F811426A9}" type="presParOf" srcId="{CF972768-52F3-470B-A1B3-EA00A2F71BD1}" destId="{AE938BCB-574E-4089-A39D-37071A5976BB}" srcOrd="0" destOrd="9" presId="urn:microsoft.com/office/officeart/2005/8/layout/orgChart1"/>
    <dgm:cxn modelId="{02E118A4-B640-4A29-AA96-B8CD5F679250}" type="presOf" srcId="{03FB940F-A740-4149-8EDC-B2290FA8EF38}" destId="{AE938BCB-574E-4089-A39D-37071A5976BB}" srcOrd="0" destOrd="0" presId="urn:microsoft.com/office/officeart/2005/8/layout/orgChart1"/>
    <dgm:cxn modelId="{1892388C-4DED-458C-BE46-F740C5FF4303}" type="presParOf" srcId="{AE938BCB-574E-4089-A39D-37071A5976BB}" destId="{6CBD13EA-CD04-4367-BAE1-05534707568C}" srcOrd="0" destOrd="0" presId="urn:microsoft.com/office/officeart/2005/8/layout/orgChart1"/>
    <dgm:cxn modelId="{DD4D9AA0-D52E-4650-81AC-8C35D405272E}" type="presOf" srcId="{03FB940F-A740-4149-8EDC-B2290FA8EF38}" destId="{6CBD13EA-CD04-4367-BAE1-05534707568C}" srcOrd="0" destOrd="0" presId="urn:microsoft.com/office/officeart/2005/8/layout/orgChart1"/>
    <dgm:cxn modelId="{6FFCCD00-0D14-4A31-9FB2-3A8DDC862CBA}" type="presParOf" srcId="{AE938BCB-574E-4089-A39D-37071A5976BB}" destId="{085363F0-6EF5-4367-8F4A-655A169007B8}" srcOrd="1" destOrd="0" presId="urn:microsoft.com/office/officeart/2005/8/layout/orgChart1"/>
    <dgm:cxn modelId="{76B8774D-B542-4E54-9CA3-967B30E79F7E}" type="presOf" srcId="{03FB940F-A740-4149-8EDC-B2290FA8EF38}" destId="{085363F0-6EF5-4367-8F4A-655A169007B8}" srcOrd="0" destOrd="0" presId="urn:microsoft.com/office/officeart/2005/8/layout/orgChart1"/>
    <dgm:cxn modelId="{B483ED66-E4FB-4008-BC8A-BABF01DFA50C}" type="presParOf" srcId="{CF972768-52F3-470B-A1B3-EA00A2F71BD1}" destId="{C39D0267-B480-40BC-9301-E9F3375DDBBC}" srcOrd="1" destOrd="9" presId="urn:microsoft.com/office/officeart/2005/8/layout/orgChart1"/>
    <dgm:cxn modelId="{EACC14DB-BD39-42DE-A337-D3A74AE91760}" type="presParOf" srcId="{C39D0267-B480-40BC-9301-E9F3375DDBBC}" destId="{2F1C7C18-4C8D-4950-9364-0F4342B6B83A}" srcOrd="0" destOrd="1" presId="urn:microsoft.com/office/officeart/2005/8/layout/orgChart1"/>
    <dgm:cxn modelId="{3A613DE3-A0E8-4E36-8338-1810DFC361F3}" type="presOf" srcId="{23BB0FDD-5260-4909-8445-9C25A54E656C}" destId="{2F1C7C18-4C8D-4950-9364-0F4342B6B83A}" srcOrd="0" destOrd="0" presId="urn:microsoft.com/office/officeart/2005/8/layout/orgChart1"/>
    <dgm:cxn modelId="{57C191D4-D6DF-45DA-82BB-237E3E0989AC}" type="presParOf" srcId="{C39D0267-B480-40BC-9301-E9F3375DDBBC}" destId="{0EB33F5F-7EE0-4B47-9C15-501229BB43AC}" srcOrd="1" destOrd="1" presId="urn:microsoft.com/office/officeart/2005/8/layout/orgChart1"/>
    <dgm:cxn modelId="{2A3F3D01-08DD-4CD8-B9CC-99F5ACA05314}" type="presParOf" srcId="{0EB33F5F-7EE0-4B47-9C15-501229BB43AC}" destId="{23F10218-0854-42CA-8967-CFBE386684C6}" srcOrd="0" destOrd="1" presId="urn:microsoft.com/office/officeart/2005/8/layout/orgChart1"/>
    <dgm:cxn modelId="{210B621C-72F5-465D-A0AE-0F1E8E7B1B87}" type="presOf" srcId="{C288066C-2A4C-4026-B9BC-953A61FFF11F}" destId="{23F10218-0854-42CA-8967-CFBE386684C6}" srcOrd="0" destOrd="0" presId="urn:microsoft.com/office/officeart/2005/8/layout/orgChart1"/>
    <dgm:cxn modelId="{5ED1E8A6-0680-40E5-978B-5A3FACFCEF95}" type="presParOf" srcId="{23F10218-0854-42CA-8967-CFBE386684C6}" destId="{68EF81B5-2330-413B-BAE1-C358D0128E9E}" srcOrd="0" destOrd="0" presId="urn:microsoft.com/office/officeart/2005/8/layout/orgChart1"/>
    <dgm:cxn modelId="{54647282-822D-4DC1-B62D-64B11B014D49}" type="presOf" srcId="{C288066C-2A4C-4026-B9BC-953A61FFF11F}" destId="{68EF81B5-2330-413B-BAE1-C358D0128E9E}" srcOrd="0" destOrd="0" presId="urn:microsoft.com/office/officeart/2005/8/layout/orgChart1"/>
    <dgm:cxn modelId="{D9E2096E-5131-4ACF-8010-917E4CEA1473}" type="presParOf" srcId="{23F10218-0854-42CA-8967-CFBE386684C6}" destId="{D1FBA137-9669-4CA3-A6B9-09B3CCDA41DC}" srcOrd="1" destOrd="0" presId="urn:microsoft.com/office/officeart/2005/8/layout/orgChart1"/>
    <dgm:cxn modelId="{64D5ADB9-931D-494E-B1FA-C3D5445266C4}" type="presOf" srcId="{C288066C-2A4C-4026-B9BC-953A61FFF11F}" destId="{D1FBA137-9669-4CA3-A6B9-09B3CCDA41DC}" srcOrd="0" destOrd="0" presId="urn:microsoft.com/office/officeart/2005/8/layout/orgChart1"/>
    <dgm:cxn modelId="{21CB1046-B8AE-46B4-B2B0-1DD83E1C09FD}" type="presParOf" srcId="{0EB33F5F-7EE0-4B47-9C15-501229BB43AC}" destId="{E061F81B-047A-43D2-B48D-3575252F7FC3}" srcOrd="1" destOrd="1" presId="urn:microsoft.com/office/officeart/2005/8/layout/orgChart1"/>
    <dgm:cxn modelId="{E7793821-3811-4AFB-AFE5-895A44B3241A}" type="presParOf" srcId="{E061F81B-047A-43D2-B48D-3575252F7FC3}" destId="{FCD3311D-408C-4157-8938-B63A951FFA9A}" srcOrd="0" destOrd="1" presId="urn:microsoft.com/office/officeart/2005/8/layout/orgChart1"/>
    <dgm:cxn modelId="{47FFE6A2-258D-49A6-85E7-9A52289CCB2A}" type="presOf" srcId="{9E124AA1-DE41-4BCD-B294-CAB803D0AE2C}" destId="{FCD3311D-408C-4157-8938-B63A951FFA9A}" srcOrd="0" destOrd="0" presId="urn:microsoft.com/office/officeart/2005/8/layout/orgChart1"/>
    <dgm:cxn modelId="{BF2B8BDF-EE7E-4387-8B2B-DFC7EC3380D6}" type="presParOf" srcId="{E061F81B-047A-43D2-B48D-3575252F7FC3}" destId="{4F3E97C8-C643-4F2E-AE57-96C40BD9D8AB}" srcOrd="1" destOrd="1" presId="urn:microsoft.com/office/officeart/2005/8/layout/orgChart1"/>
    <dgm:cxn modelId="{B57F3ED5-3F7D-4A1D-BB27-8BD7C61280F5}" type="presParOf" srcId="{4F3E97C8-C643-4F2E-AE57-96C40BD9D8AB}" destId="{15034CBF-E74A-4B6C-8765-EFA53C5C5DC5}" srcOrd="0" destOrd="1" presId="urn:microsoft.com/office/officeart/2005/8/layout/orgChart1"/>
    <dgm:cxn modelId="{E47B7C07-1273-4042-AA49-AF279792F60D}" type="presOf" srcId="{68FDE00B-00F2-47E0-BEED-04C81FB67F3B}" destId="{15034CBF-E74A-4B6C-8765-EFA53C5C5DC5}" srcOrd="0" destOrd="0" presId="urn:microsoft.com/office/officeart/2005/8/layout/orgChart1"/>
    <dgm:cxn modelId="{4E0FD0B2-55DA-460B-A2BD-0459AD2ED97F}" type="presParOf" srcId="{15034CBF-E74A-4B6C-8765-EFA53C5C5DC5}" destId="{B98ED1CB-A3FD-4A57-951F-2E4E833534D5}" srcOrd="0" destOrd="0" presId="urn:microsoft.com/office/officeart/2005/8/layout/orgChart1"/>
    <dgm:cxn modelId="{20AA8513-5379-46CD-A818-01F4B0B58F46}" type="presOf" srcId="{68FDE00B-00F2-47E0-BEED-04C81FB67F3B}" destId="{B98ED1CB-A3FD-4A57-951F-2E4E833534D5}" srcOrd="0" destOrd="0" presId="urn:microsoft.com/office/officeart/2005/8/layout/orgChart1"/>
    <dgm:cxn modelId="{97F14846-874F-4131-AF9B-2D0E7DEE35A5}" type="presParOf" srcId="{15034CBF-E74A-4B6C-8765-EFA53C5C5DC5}" destId="{AC017996-CB35-487B-9DD5-BB9979F6D62A}" srcOrd="1" destOrd="0" presId="urn:microsoft.com/office/officeart/2005/8/layout/orgChart1"/>
    <dgm:cxn modelId="{D293EEA7-2E0C-4C28-B011-2B096922A710}" type="presOf" srcId="{68FDE00B-00F2-47E0-BEED-04C81FB67F3B}" destId="{AC017996-CB35-487B-9DD5-BB9979F6D62A}" srcOrd="0" destOrd="0" presId="urn:microsoft.com/office/officeart/2005/8/layout/orgChart1"/>
    <dgm:cxn modelId="{9B0C485F-2DA7-486B-9A6C-255C5D042603}" type="presParOf" srcId="{4F3E97C8-C643-4F2E-AE57-96C40BD9D8AB}" destId="{614FF216-7E9E-4D14-B98F-98A13423C2EE}" srcOrd="1" destOrd="1" presId="urn:microsoft.com/office/officeart/2005/8/layout/orgChart1"/>
    <dgm:cxn modelId="{A056FA6B-0925-4470-A2FC-EBF24E661654}" type="presParOf" srcId="{4F3E97C8-C643-4F2E-AE57-96C40BD9D8AB}" destId="{EB2A1AAA-71ED-4BD6-B93C-D1711EA11C96}" srcOrd="2" destOrd="1" presId="urn:microsoft.com/office/officeart/2005/8/layout/orgChart1"/>
    <dgm:cxn modelId="{6876112F-DCB2-40C5-8B6C-A2F77EAF2F62}" type="presParOf" srcId="{0EB33F5F-7EE0-4B47-9C15-501229BB43AC}" destId="{9C9313BE-BA31-4F96-9DC3-0119DFFA45F5}" srcOrd="2" destOrd="1" presId="urn:microsoft.com/office/officeart/2005/8/layout/orgChart1"/>
    <dgm:cxn modelId="{BB379035-A29B-4971-B159-2326FAEA9D2E}" type="presParOf" srcId="{CF972768-52F3-470B-A1B3-EA00A2F71BD1}" destId="{F7C9E650-6F9F-4927-B74F-344B365B4B75}" srcOrd="2" destOrd="9" presId="urn:microsoft.com/office/officeart/2005/8/layout/orgChart1"/>
    <dgm:cxn modelId="{C50F9621-FDDC-4134-A94A-D89D686BC9A5}" type="presParOf" srcId="{43B1D5CD-F6F5-420F-9336-DAB5AE405CAB}" destId="{4AECC906-F21A-45D0-9402-FE140FA9EBA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080000" cy="3810000"/>
        <a:chOff x="0" y="0"/>
        <a:chExt cx="5080000" cy="3810000"/>
      </a:xfrm>
    </dsp:grpSpPr>
    <dsp:sp modelId="{84F32911-78DA-43B2-9F1A-CF724501ED83}">
      <dsp:nvSpPr>
        <dsp:cNvPr id="20" name="任意多边形 19"/>
        <dsp:cNvSpPr/>
      </dsp:nvSpPr>
      <dsp:spPr bwMode="white">
        <a:xfrm>
          <a:off x="453059" y="1134185"/>
          <a:ext cx="2086941" cy="86102"/>
        </a:xfrm>
        <a:custGeom>
          <a:avLst/>
          <a:gdLst/>
          <a:ahLst/>
          <a:cxnLst/>
          <a:pathLst>
            <a:path w="3287" h="136">
              <a:moveTo>
                <a:pt x="3287" y="0"/>
              </a:moveTo>
              <a:lnTo>
                <a:pt x="3287" y="68"/>
              </a:lnTo>
              <a:lnTo>
                <a:pt x="0" y="68"/>
              </a:lnTo>
              <a:lnTo>
                <a:pt x="0" y="136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53059" y="1134185"/>
        <a:ext cx="2086941" cy="86102"/>
      </dsp:txXfrm>
    </dsp:sp>
    <dsp:sp modelId="{D46ACBF3-8ADE-40F8-80A3-947ECEA7DF0A}">
      <dsp:nvSpPr>
        <dsp:cNvPr id="23" name="任意多边形 22"/>
        <dsp:cNvSpPr/>
      </dsp:nvSpPr>
      <dsp:spPr bwMode="white">
        <a:xfrm>
          <a:off x="205004" y="1425291"/>
          <a:ext cx="248055" cy="86102"/>
        </a:xfrm>
        <a:custGeom>
          <a:avLst/>
          <a:gdLst/>
          <a:ahLst/>
          <a:cxnLst/>
          <a:pathLst>
            <a:path w="391" h="136">
              <a:moveTo>
                <a:pt x="391" y="0"/>
              </a:moveTo>
              <a:lnTo>
                <a:pt x="391" y="68"/>
              </a:lnTo>
              <a:lnTo>
                <a:pt x="0" y="68"/>
              </a:lnTo>
              <a:lnTo>
                <a:pt x="0" y="13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05004" y="1425291"/>
        <a:ext cx="248055" cy="86102"/>
      </dsp:txXfrm>
    </dsp:sp>
    <dsp:sp modelId="{F3A34E5A-A2E8-4D9F-98B9-3A8AEBFB8968}">
      <dsp:nvSpPr>
        <dsp:cNvPr id="32" name="任意多边形 31"/>
        <dsp:cNvSpPr/>
      </dsp:nvSpPr>
      <dsp:spPr bwMode="white">
        <a:xfrm>
          <a:off x="41001" y="1716396"/>
          <a:ext cx="61501" cy="188604"/>
        </a:xfrm>
        <a:custGeom>
          <a:avLst/>
          <a:gdLst/>
          <a:ahLst/>
          <a:cxnLst/>
          <a:pathLst>
            <a:path w="97" h="297">
              <a:moveTo>
                <a:pt x="0" y="0"/>
              </a:moveTo>
              <a:lnTo>
                <a:pt x="0" y="297"/>
              </a:lnTo>
              <a:lnTo>
                <a:pt x="97" y="29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1001" y="1716396"/>
        <a:ext cx="61501" cy="188604"/>
      </dsp:txXfrm>
    </dsp:sp>
    <dsp:sp modelId="{F99EFE18-C2EF-4619-988E-EC75ABDB9339}">
      <dsp:nvSpPr>
        <dsp:cNvPr id="35" name="任意多边形 34"/>
        <dsp:cNvSpPr/>
      </dsp:nvSpPr>
      <dsp:spPr bwMode="white">
        <a:xfrm>
          <a:off x="41001" y="1716396"/>
          <a:ext cx="61501" cy="479709"/>
        </a:xfrm>
        <a:custGeom>
          <a:avLst/>
          <a:gdLst/>
          <a:ahLst/>
          <a:cxnLst/>
          <a:pathLst>
            <a:path w="97" h="755">
              <a:moveTo>
                <a:pt x="0" y="0"/>
              </a:moveTo>
              <a:lnTo>
                <a:pt x="0" y="755"/>
              </a:lnTo>
              <a:lnTo>
                <a:pt x="97" y="755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1001" y="1716396"/>
        <a:ext cx="61501" cy="479709"/>
      </dsp:txXfrm>
    </dsp:sp>
    <dsp:sp modelId="{14A806EA-82FC-44F4-8590-E2A075432E46}">
      <dsp:nvSpPr>
        <dsp:cNvPr id="26" name="任意多边形 25"/>
        <dsp:cNvSpPr/>
      </dsp:nvSpPr>
      <dsp:spPr bwMode="white">
        <a:xfrm>
          <a:off x="453059" y="1425291"/>
          <a:ext cx="248055" cy="86102"/>
        </a:xfrm>
        <a:custGeom>
          <a:avLst/>
          <a:gdLst/>
          <a:ahLst/>
          <a:cxnLst/>
          <a:pathLst>
            <a:path w="391" h="136">
              <a:moveTo>
                <a:pt x="0" y="0"/>
              </a:moveTo>
              <a:lnTo>
                <a:pt x="0" y="68"/>
              </a:lnTo>
              <a:lnTo>
                <a:pt x="391" y="68"/>
              </a:lnTo>
              <a:lnTo>
                <a:pt x="391" y="13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53059" y="1425291"/>
        <a:ext cx="248055" cy="86102"/>
      </dsp:txXfrm>
    </dsp:sp>
    <dsp:sp modelId="{1F968B94-413B-42AE-BA1D-5E5D1F62B58B}">
      <dsp:nvSpPr>
        <dsp:cNvPr id="5" name="任意多边形 4"/>
        <dsp:cNvSpPr/>
      </dsp:nvSpPr>
      <dsp:spPr bwMode="white">
        <a:xfrm>
          <a:off x="1547780" y="1134185"/>
          <a:ext cx="992220" cy="86102"/>
        </a:xfrm>
        <a:custGeom>
          <a:avLst/>
          <a:gdLst/>
          <a:ahLst/>
          <a:cxnLst/>
          <a:pathLst>
            <a:path w="1563" h="136">
              <a:moveTo>
                <a:pt x="1563" y="0"/>
              </a:moveTo>
              <a:lnTo>
                <a:pt x="1563" y="68"/>
              </a:lnTo>
              <a:lnTo>
                <a:pt x="0" y="68"/>
              </a:lnTo>
              <a:lnTo>
                <a:pt x="0" y="136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547780" y="1134185"/>
        <a:ext cx="992220" cy="86102"/>
      </dsp:txXfrm>
    </dsp:sp>
    <dsp:sp modelId="{D6AB3E8B-1682-4EB0-8E90-F5284832A420}">
      <dsp:nvSpPr>
        <dsp:cNvPr id="59" name="任意多边形 58"/>
        <dsp:cNvSpPr/>
      </dsp:nvSpPr>
      <dsp:spPr bwMode="white">
        <a:xfrm>
          <a:off x="1299726" y="1425291"/>
          <a:ext cx="248055" cy="86102"/>
        </a:xfrm>
        <a:custGeom>
          <a:avLst/>
          <a:gdLst/>
          <a:ahLst/>
          <a:cxnLst/>
          <a:pathLst>
            <a:path w="391" h="136">
              <a:moveTo>
                <a:pt x="391" y="0"/>
              </a:moveTo>
              <a:lnTo>
                <a:pt x="391" y="68"/>
              </a:lnTo>
              <a:lnTo>
                <a:pt x="0" y="68"/>
              </a:lnTo>
              <a:lnTo>
                <a:pt x="0" y="13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299726" y="1425291"/>
        <a:ext cx="248055" cy="86102"/>
      </dsp:txXfrm>
    </dsp:sp>
    <dsp:sp modelId="{68C23A50-BDC7-4830-BB31-B85A0D403F70}">
      <dsp:nvSpPr>
        <dsp:cNvPr id="62" name="任意多边形 61"/>
        <dsp:cNvSpPr/>
      </dsp:nvSpPr>
      <dsp:spPr bwMode="white">
        <a:xfrm>
          <a:off x="803616" y="1716396"/>
          <a:ext cx="496110" cy="86102"/>
        </a:xfrm>
        <a:custGeom>
          <a:avLst/>
          <a:gdLst/>
          <a:ahLst/>
          <a:cxnLst/>
          <a:pathLst>
            <a:path w="781" h="136">
              <a:moveTo>
                <a:pt x="781" y="0"/>
              </a:moveTo>
              <a:lnTo>
                <a:pt x="781" y="68"/>
              </a:lnTo>
              <a:lnTo>
                <a:pt x="0" y="68"/>
              </a:lnTo>
              <a:lnTo>
                <a:pt x="0" y="13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803616" y="1716396"/>
        <a:ext cx="496110" cy="86102"/>
      </dsp:txXfrm>
    </dsp:sp>
    <dsp:sp modelId="{CEA6C17D-4B71-4EC8-9B29-A6E895F9CEE7}">
      <dsp:nvSpPr>
        <dsp:cNvPr id="68" name="任意多边形 67"/>
        <dsp:cNvSpPr/>
      </dsp:nvSpPr>
      <dsp:spPr bwMode="white">
        <a:xfrm>
          <a:off x="1299726" y="1716396"/>
          <a:ext cx="0" cy="86102"/>
        </a:xfrm>
        <a:custGeom>
          <a:avLst/>
          <a:gdLst/>
          <a:ahLst/>
          <a:cxnLst/>
          <a:pathLst>
            <a:path h="136">
              <a:moveTo>
                <a:pt x="0" y="0"/>
              </a:moveTo>
              <a:lnTo>
                <a:pt x="0" y="13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299726" y="1716396"/>
        <a:ext cx="0" cy="86102"/>
      </dsp:txXfrm>
    </dsp:sp>
    <dsp:sp modelId="{8C498D99-6F6B-49F3-B9C0-22DF0522BF3D}">
      <dsp:nvSpPr>
        <dsp:cNvPr id="80" name="任意多边形 79"/>
        <dsp:cNvSpPr/>
      </dsp:nvSpPr>
      <dsp:spPr bwMode="white">
        <a:xfrm>
          <a:off x="1135722" y="2007502"/>
          <a:ext cx="61501" cy="188604"/>
        </a:xfrm>
        <a:custGeom>
          <a:avLst/>
          <a:gdLst/>
          <a:ahLst/>
          <a:cxnLst/>
          <a:pathLst>
            <a:path w="97" h="297">
              <a:moveTo>
                <a:pt x="0" y="0"/>
              </a:moveTo>
              <a:lnTo>
                <a:pt x="0" y="297"/>
              </a:lnTo>
              <a:lnTo>
                <a:pt x="97" y="29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135722" y="2007502"/>
        <a:ext cx="61501" cy="188604"/>
      </dsp:txXfrm>
    </dsp:sp>
    <dsp:sp modelId="{91AF5EA2-DFB8-4B91-8398-A01EF3F008DD}">
      <dsp:nvSpPr>
        <dsp:cNvPr id="83" name="任意多边形 82"/>
        <dsp:cNvSpPr/>
      </dsp:nvSpPr>
      <dsp:spPr bwMode="white">
        <a:xfrm>
          <a:off x="1135722" y="2007502"/>
          <a:ext cx="61501" cy="479709"/>
        </a:xfrm>
        <a:custGeom>
          <a:avLst/>
          <a:gdLst/>
          <a:ahLst/>
          <a:cxnLst/>
          <a:pathLst>
            <a:path w="97" h="755">
              <a:moveTo>
                <a:pt x="0" y="0"/>
              </a:moveTo>
              <a:lnTo>
                <a:pt x="0" y="755"/>
              </a:lnTo>
              <a:lnTo>
                <a:pt x="97" y="755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135722" y="2007502"/>
        <a:ext cx="61501" cy="479709"/>
      </dsp:txXfrm>
    </dsp:sp>
    <dsp:sp modelId="{C342143E-2DDF-4F17-AC04-DB8A7C6D53F1}">
      <dsp:nvSpPr>
        <dsp:cNvPr id="74" name="任意多边形 73"/>
        <dsp:cNvSpPr/>
      </dsp:nvSpPr>
      <dsp:spPr bwMode="white">
        <a:xfrm>
          <a:off x="1299726" y="1716396"/>
          <a:ext cx="496110" cy="86102"/>
        </a:xfrm>
        <a:custGeom>
          <a:avLst/>
          <a:gdLst/>
          <a:ahLst/>
          <a:cxnLst/>
          <a:pathLst>
            <a:path w="781" h="136">
              <a:moveTo>
                <a:pt x="0" y="0"/>
              </a:moveTo>
              <a:lnTo>
                <a:pt x="0" y="68"/>
              </a:lnTo>
              <a:lnTo>
                <a:pt x="781" y="68"/>
              </a:lnTo>
              <a:lnTo>
                <a:pt x="781" y="13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299726" y="1716396"/>
        <a:ext cx="496110" cy="86102"/>
      </dsp:txXfrm>
    </dsp:sp>
    <dsp:sp modelId="{A919BA11-944D-4119-A811-8320BFAE48CD}">
      <dsp:nvSpPr>
        <dsp:cNvPr id="65" name="任意多边形 64"/>
        <dsp:cNvSpPr/>
      </dsp:nvSpPr>
      <dsp:spPr bwMode="white">
        <a:xfrm>
          <a:off x="1547780" y="1425291"/>
          <a:ext cx="248055" cy="86102"/>
        </a:xfrm>
        <a:custGeom>
          <a:avLst/>
          <a:gdLst/>
          <a:ahLst/>
          <a:cxnLst/>
          <a:pathLst>
            <a:path w="391" h="136">
              <a:moveTo>
                <a:pt x="0" y="0"/>
              </a:moveTo>
              <a:lnTo>
                <a:pt x="0" y="68"/>
              </a:lnTo>
              <a:lnTo>
                <a:pt x="391" y="68"/>
              </a:lnTo>
              <a:lnTo>
                <a:pt x="391" y="13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547780" y="1425291"/>
        <a:ext cx="248055" cy="86102"/>
      </dsp:txXfrm>
    </dsp:sp>
    <dsp:sp modelId="{4336AD91-6774-4DB4-BDD0-A33B76AEE6B7}">
      <dsp:nvSpPr>
        <dsp:cNvPr id="8" name="任意多边形 7"/>
        <dsp:cNvSpPr/>
      </dsp:nvSpPr>
      <dsp:spPr bwMode="white">
        <a:xfrm>
          <a:off x="2540000" y="1134185"/>
          <a:ext cx="299306" cy="86102"/>
        </a:xfrm>
        <a:custGeom>
          <a:avLst/>
          <a:gdLst/>
          <a:ahLst/>
          <a:cxnLst/>
          <a:pathLst>
            <a:path w="471" h="136">
              <a:moveTo>
                <a:pt x="0" y="0"/>
              </a:moveTo>
              <a:lnTo>
                <a:pt x="0" y="68"/>
              </a:lnTo>
              <a:lnTo>
                <a:pt x="471" y="68"/>
              </a:lnTo>
              <a:lnTo>
                <a:pt x="471" y="136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540000" y="1134185"/>
        <a:ext cx="299306" cy="86102"/>
      </dsp:txXfrm>
    </dsp:sp>
    <dsp:sp modelId="{2048DC3C-930E-4A3C-AEA4-E5E63CA38FEE}">
      <dsp:nvSpPr>
        <dsp:cNvPr id="86" name="任意多边形 85"/>
        <dsp:cNvSpPr/>
      </dsp:nvSpPr>
      <dsp:spPr bwMode="white">
        <a:xfrm>
          <a:off x="2291945" y="1425291"/>
          <a:ext cx="547361" cy="86102"/>
        </a:xfrm>
        <a:custGeom>
          <a:avLst/>
          <a:gdLst/>
          <a:ahLst/>
          <a:cxnLst/>
          <a:pathLst>
            <a:path w="862" h="136">
              <a:moveTo>
                <a:pt x="862" y="0"/>
              </a:moveTo>
              <a:lnTo>
                <a:pt x="862" y="68"/>
              </a:lnTo>
              <a:lnTo>
                <a:pt x="0" y="68"/>
              </a:lnTo>
              <a:lnTo>
                <a:pt x="0" y="13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291945" y="1425291"/>
        <a:ext cx="547361" cy="86102"/>
      </dsp:txXfrm>
    </dsp:sp>
    <dsp:sp modelId="{F9741406-3204-46E2-8535-34D92975EC4D}">
      <dsp:nvSpPr>
        <dsp:cNvPr id="92" name="任意多边形 91"/>
        <dsp:cNvSpPr/>
      </dsp:nvSpPr>
      <dsp:spPr bwMode="white">
        <a:xfrm>
          <a:off x="2127942" y="1716396"/>
          <a:ext cx="61501" cy="188604"/>
        </a:xfrm>
        <a:custGeom>
          <a:avLst/>
          <a:gdLst/>
          <a:ahLst/>
          <a:cxnLst/>
          <a:pathLst>
            <a:path w="97" h="297">
              <a:moveTo>
                <a:pt x="0" y="0"/>
              </a:moveTo>
              <a:lnTo>
                <a:pt x="0" y="297"/>
              </a:lnTo>
              <a:lnTo>
                <a:pt x="97" y="29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127942" y="1716396"/>
        <a:ext cx="61501" cy="188604"/>
      </dsp:txXfrm>
    </dsp:sp>
    <dsp:sp modelId="{C4C5B590-C38B-4983-93DB-000756560642}">
      <dsp:nvSpPr>
        <dsp:cNvPr id="95" name="任意多边形 94"/>
        <dsp:cNvSpPr/>
      </dsp:nvSpPr>
      <dsp:spPr bwMode="white">
        <a:xfrm>
          <a:off x="2127942" y="1716396"/>
          <a:ext cx="61501" cy="479709"/>
        </a:xfrm>
        <a:custGeom>
          <a:avLst/>
          <a:gdLst/>
          <a:ahLst/>
          <a:cxnLst/>
          <a:pathLst>
            <a:path w="97" h="755">
              <a:moveTo>
                <a:pt x="0" y="0"/>
              </a:moveTo>
              <a:lnTo>
                <a:pt x="0" y="755"/>
              </a:lnTo>
              <a:lnTo>
                <a:pt x="97" y="755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127942" y="1716396"/>
        <a:ext cx="61501" cy="479709"/>
      </dsp:txXfrm>
    </dsp:sp>
    <dsp:sp modelId="{A627B92F-80B2-468E-A46A-15A300F1334A}">
      <dsp:nvSpPr>
        <dsp:cNvPr id="89" name="任意多边形 88"/>
        <dsp:cNvSpPr/>
      </dsp:nvSpPr>
      <dsp:spPr bwMode="white">
        <a:xfrm>
          <a:off x="2839306" y="1425291"/>
          <a:ext cx="547361" cy="86102"/>
        </a:xfrm>
        <a:custGeom>
          <a:avLst/>
          <a:gdLst/>
          <a:ahLst/>
          <a:cxnLst/>
          <a:pathLst>
            <a:path w="862" h="136">
              <a:moveTo>
                <a:pt x="0" y="0"/>
              </a:moveTo>
              <a:lnTo>
                <a:pt x="0" y="68"/>
              </a:lnTo>
              <a:lnTo>
                <a:pt x="862" y="68"/>
              </a:lnTo>
              <a:lnTo>
                <a:pt x="862" y="13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839306" y="1425291"/>
        <a:ext cx="547361" cy="86102"/>
      </dsp:txXfrm>
    </dsp:sp>
    <dsp:sp modelId="{C57957D6-A610-41FE-9E5A-B23C94C11883}">
      <dsp:nvSpPr>
        <dsp:cNvPr id="107" name="任意多边形 106"/>
        <dsp:cNvSpPr/>
      </dsp:nvSpPr>
      <dsp:spPr bwMode="white">
        <a:xfrm>
          <a:off x="2890557" y="1716396"/>
          <a:ext cx="496110" cy="86102"/>
        </a:xfrm>
        <a:custGeom>
          <a:avLst/>
          <a:gdLst/>
          <a:ahLst/>
          <a:cxnLst/>
          <a:pathLst>
            <a:path w="781" h="136">
              <a:moveTo>
                <a:pt x="781" y="0"/>
              </a:moveTo>
              <a:lnTo>
                <a:pt x="781" y="68"/>
              </a:lnTo>
              <a:lnTo>
                <a:pt x="0" y="68"/>
              </a:lnTo>
              <a:lnTo>
                <a:pt x="0" y="13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890557" y="1716396"/>
        <a:ext cx="496110" cy="86102"/>
      </dsp:txXfrm>
    </dsp:sp>
    <dsp:sp modelId="{B5BE8843-7DDD-43DB-AB27-95066A869C33}">
      <dsp:nvSpPr>
        <dsp:cNvPr id="116" name="任意多边形 115"/>
        <dsp:cNvSpPr/>
      </dsp:nvSpPr>
      <dsp:spPr bwMode="white">
        <a:xfrm>
          <a:off x="2890557" y="2007502"/>
          <a:ext cx="0" cy="86102"/>
        </a:xfrm>
        <a:custGeom>
          <a:avLst/>
          <a:gdLst/>
          <a:ahLst/>
          <a:cxnLst/>
          <a:pathLst>
            <a:path h="136">
              <a:moveTo>
                <a:pt x="0" y="0"/>
              </a:moveTo>
              <a:lnTo>
                <a:pt x="0" y="13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890557" y="2007502"/>
        <a:ext cx="0" cy="86102"/>
      </dsp:txXfrm>
    </dsp:sp>
    <dsp:sp modelId="{6C31B99D-555A-4643-8A0A-EC7844653E7B}">
      <dsp:nvSpPr>
        <dsp:cNvPr id="119" name="任意多边形 118"/>
        <dsp:cNvSpPr/>
      </dsp:nvSpPr>
      <dsp:spPr bwMode="white">
        <a:xfrm>
          <a:off x="2890557" y="2298608"/>
          <a:ext cx="0" cy="86102"/>
        </a:xfrm>
        <a:custGeom>
          <a:avLst/>
          <a:gdLst/>
          <a:ahLst/>
          <a:cxnLst/>
          <a:pathLst>
            <a:path h="136">
              <a:moveTo>
                <a:pt x="0" y="0"/>
              </a:moveTo>
              <a:lnTo>
                <a:pt x="0" y="13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890557" y="2298608"/>
        <a:ext cx="0" cy="86102"/>
      </dsp:txXfrm>
    </dsp:sp>
    <dsp:sp modelId="{99540C78-7E76-495E-98EA-4C50AD19A566}">
      <dsp:nvSpPr>
        <dsp:cNvPr id="122" name="任意多边形 121"/>
        <dsp:cNvSpPr/>
      </dsp:nvSpPr>
      <dsp:spPr bwMode="white">
        <a:xfrm>
          <a:off x="2726554" y="2589713"/>
          <a:ext cx="61501" cy="188604"/>
        </a:xfrm>
        <a:custGeom>
          <a:avLst/>
          <a:gdLst/>
          <a:ahLst/>
          <a:cxnLst/>
          <a:pathLst>
            <a:path w="97" h="297">
              <a:moveTo>
                <a:pt x="0" y="0"/>
              </a:moveTo>
              <a:lnTo>
                <a:pt x="0" y="297"/>
              </a:lnTo>
              <a:lnTo>
                <a:pt x="97" y="29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726554" y="2589713"/>
        <a:ext cx="61501" cy="188604"/>
      </dsp:txXfrm>
    </dsp:sp>
    <dsp:sp modelId="{77CFA9C9-6697-43A9-A356-4468A978D4DE}">
      <dsp:nvSpPr>
        <dsp:cNvPr id="110" name="任意多边形 109"/>
        <dsp:cNvSpPr/>
      </dsp:nvSpPr>
      <dsp:spPr bwMode="white">
        <a:xfrm>
          <a:off x="3386667" y="1716396"/>
          <a:ext cx="0" cy="86102"/>
        </a:xfrm>
        <a:custGeom>
          <a:avLst/>
          <a:gdLst/>
          <a:ahLst/>
          <a:cxnLst/>
          <a:pathLst>
            <a:path h="136">
              <a:moveTo>
                <a:pt x="0" y="0"/>
              </a:moveTo>
              <a:lnTo>
                <a:pt x="0" y="13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386667" y="1716396"/>
        <a:ext cx="0" cy="86102"/>
      </dsp:txXfrm>
    </dsp:sp>
    <dsp:sp modelId="{123698DB-6458-4448-90DC-B893EDF2C477}">
      <dsp:nvSpPr>
        <dsp:cNvPr id="113" name="任意多边形 112"/>
        <dsp:cNvSpPr/>
      </dsp:nvSpPr>
      <dsp:spPr bwMode="white">
        <a:xfrm>
          <a:off x="3386667" y="1716396"/>
          <a:ext cx="496110" cy="86102"/>
        </a:xfrm>
        <a:custGeom>
          <a:avLst/>
          <a:gdLst/>
          <a:ahLst/>
          <a:cxnLst/>
          <a:pathLst>
            <a:path w="781" h="136">
              <a:moveTo>
                <a:pt x="0" y="0"/>
              </a:moveTo>
              <a:lnTo>
                <a:pt x="0" y="68"/>
              </a:lnTo>
              <a:lnTo>
                <a:pt x="781" y="68"/>
              </a:lnTo>
              <a:lnTo>
                <a:pt x="781" y="13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386667" y="1716396"/>
        <a:ext cx="496110" cy="86102"/>
      </dsp:txXfrm>
    </dsp:sp>
    <dsp:sp modelId="{F3FBFC0D-1C10-482A-B755-432B7B102F58}">
      <dsp:nvSpPr>
        <dsp:cNvPr id="11" name="任意多边形 10"/>
        <dsp:cNvSpPr/>
      </dsp:nvSpPr>
      <dsp:spPr bwMode="white">
        <a:xfrm>
          <a:off x="2540000" y="1134185"/>
          <a:ext cx="2086941" cy="86102"/>
        </a:xfrm>
        <a:custGeom>
          <a:avLst/>
          <a:gdLst/>
          <a:ahLst/>
          <a:cxnLst/>
          <a:pathLst>
            <a:path w="3287" h="136">
              <a:moveTo>
                <a:pt x="0" y="0"/>
              </a:moveTo>
              <a:lnTo>
                <a:pt x="0" y="68"/>
              </a:lnTo>
              <a:lnTo>
                <a:pt x="3287" y="68"/>
              </a:lnTo>
              <a:lnTo>
                <a:pt x="3287" y="136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540000" y="1134185"/>
        <a:ext cx="2086941" cy="86102"/>
      </dsp:txXfrm>
    </dsp:sp>
    <dsp:sp modelId="{3466AE81-2DA1-46FA-94FC-88CF85C12A95}">
      <dsp:nvSpPr>
        <dsp:cNvPr id="98" name="任意多边形 97"/>
        <dsp:cNvSpPr/>
      </dsp:nvSpPr>
      <dsp:spPr bwMode="white">
        <a:xfrm>
          <a:off x="4378886" y="1425291"/>
          <a:ext cx="248055" cy="86102"/>
        </a:xfrm>
        <a:custGeom>
          <a:avLst/>
          <a:gdLst/>
          <a:ahLst/>
          <a:cxnLst/>
          <a:pathLst>
            <a:path w="391" h="136">
              <a:moveTo>
                <a:pt x="391" y="0"/>
              </a:moveTo>
              <a:lnTo>
                <a:pt x="391" y="68"/>
              </a:lnTo>
              <a:lnTo>
                <a:pt x="0" y="68"/>
              </a:lnTo>
              <a:lnTo>
                <a:pt x="0" y="13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378886" y="1425291"/>
        <a:ext cx="248055" cy="86102"/>
      </dsp:txXfrm>
    </dsp:sp>
    <dsp:sp modelId="{00CDB94B-69DA-4808-BCBA-CAE9283486DE}">
      <dsp:nvSpPr>
        <dsp:cNvPr id="125" name="任意多边形 124"/>
        <dsp:cNvSpPr/>
      </dsp:nvSpPr>
      <dsp:spPr bwMode="white">
        <a:xfrm>
          <a:off x="4378886" y="1716396"/>
          <a:ext cx="0" cy="86102"/>
        </a:xfrm>
        <a:custGeom>
          <a:avLst/>
          <a:gdLst/>
          <a:ahLst/>
          <a:cxnLst/>
          <a:pathLst>
            <a:path h="136">
              <a:moveTo>
                <a:pt x="0" y="0"/>
              </a:moveTo>
              <a:lnTo>
                <a:pt x="0" y="13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378886" y="1716396"/>
        <a:ext cx="0" cy="86102"/>
      </dsp:txXfrm>
    </dsp:sp>
    <dsp:sp modelId="{A37BF0E4-8162-454C-851C-38B69FE1776E}">
      <dsp:nvSpPr>
        <dsp:cNvPr id="128" name="任意多边形 127"/>
        <dsp:cNvSpPr/>
      </dsp:nvSpPr>
      <dsp:spPr bwMode="white">
        <a:xfrm>
          <a:off x="4214883" y="2007502"/>
          <a:ext cx="61501" cy="188604"/>
        </a:xfrm>
        <a:custGeom>
          <a:avLst/>
          <a:gdLst/>
          <a:ahLst/>
          <a:cxnLst/>
          <a:pathLst>
            <a:path w="97" h="297">
              <a:moveTo>
                <a:pt x="0" y="0"/>
              </a:moveTo>
              <a:lnTo>
                <a:pt x="0" y="297"/>
              </a:lnTo>
              <a:lnTo>
                <a:pt x="97" y="29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214883" y="2007502"/>
        <a:ext cx="61501" cy="188604"/>
      </dsp:txXfrm>
    </dsp:sp>
    <dsp:sp modelId="{5D50D7E6-2093-496C-896B-39BFBFF78073}">
      <dsp:nvSpPr>
        <dsp:cNvPr id="104" name="任意多边形 103"/>
        <dsp:cNvSpPr/>
      </dsp:nvSpPr>
      <dsp:spPr bwMode="white">
        <a:xfrm>
          <a:off x="4626941" y="1425291"/>
          <a:ext cx="248055" cy="86102"/>
        </a:xfrm>
        <a:custGeom>
          <a:avLst/>
          <a:gdLst/>
          <a:ahLst/>
          <a:cxnLst/>
          <a:pathLst>
            <a:path w="391" h="136">
              <a:moveTo>
                <a:pt x="0" y="0"/>
              </a:moveTo>
              <a:lnTo>
                <a:pt x="0" y="68"/>
              </a:lnTo>
              <a:lnTo>
                <a:pt x="391" y="68"/>
              </a:lnTo>
              <a:lnTo>
                <a:pt x="391" y="13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626941" y="1425291"/>
        <a:ext cx="248055" cy="86102"/>
      </dsp:txXfrm>
    </dsp:sp>
    <dsp:sp modelId="{3F87A36D-B515-4CB3-9442-512F3C54FBDD}">
      <dsp:nvSpPr>
        <dsp:cNvPr id="3" name="矩形 2"/>
        <dsp:cNvSpPr/>
      </dsp:nvSpPr>
      <dsp:spPr bwMode="white">
        <a:xfrm>
          <a:off x="2334996" y="929181"/>
          <a:ext cx="410008" cy="20500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" tIns="3810" rIns="3810" bIns="3810" anchor="ctr"/>
        <a:lstStyle>
          <a:lvl1pPr algn="ctr">
            <a:defRPr sz="6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教务管理</a:t>
          </a:r>
          <a:r>
            <a:rPr lang="zh-CN" altLang="en-US"/>
            <a:t>系统</a:t>
          </a:r>
          <a:endParaRPr lang="en-US" altLang="zh-CN"/>
        </a:p>
      </dsp:txBody>
      <dsp:txXfrm>
        <a:off x="2334996" y="929181"/>
        <a:ext cx="410008" cy="205004"/>
      </dsp:txXfrm>
    </dsp:sp>
    <dsp:sp modelId="{484C26BF-5B00-4BBF-9D2E-7E553E81D5E9}">
      <dsp:nvSpPr>
        <dsp:cNvPr id="21" name="矩形 20"/>
        <dsp:cNvSpPr/>
      </dsp:nvSpPr>
      <dsp:spPr bwMode="white">
        <a:xfrm>
          <a:off x="248055" y="1220287"/>
          <a:ext cx="410008" cy="20500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" tIns="3810" rIns="3810" bIns="3810" anchor="ctr"/>
        <a:lstStyle>
          <a:lvl1pPr algn="ctr">
            <a:defRPr sz="6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信息</a:t>
          </a:r>
          <a:r>
            <a:rPr lang="zh-CN"/>
            <a:t>管理</a:t>
          </a:r>
          <a:endParaRPr altLang="en-US"/>
        </a:p>
      </dsp:txBody>
      <dsp:txXfrm>
        <a:off x="248055" y="1220287"/>
        <a:ext cx="410008" cy="205004"/>
      </dsp:txXfrm>
    </dsp:sp>
    <dsp:sp modelId="{1CD092B7-C91F-4059-8C8F-01D023112779}">
      <dsp:nvSpPr>
        <dsp:cNvPr id="24" name="矩形 23"/>
        <dsp:cNvSpPr/>
      </dsp:nvSpPr>
      <dsp:spPr bwMode="white">
        <a:xfrm>
          <a:off x="0" y="1511392"/>
          <a:ext cx="410008" cy="20500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" tIns="3810" rIns="3810" bIns="3810" anchor="ctr"/>
        <a:lstStyle>
          <a:lvl1pPr algn="ctr">
            <a:defRPr sz="6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学生</a:t>
          </a:r>
          <a:r>
            <a:rPr lang="zh-CN"/>
            <a:t>个人信息</a:t>
          </a:r>
          <a:endParaRPr altLang="en-US"/>
        </a:p>
      </dsp:txBody>
      <dsp:txXfrm>
        <a:off x="0" y="1511392"/>
        <a:ext cx="410008" cy="205004"/>
      </dsp:txXfrm>
    </dsp:sp>
    <dsp:sp modelId="{2E39C88E-851C-4E9D-8799-EC2F97A21555}">
      <dsp:nvSpPr>
        <dsp:cNvPr id="33" name="矩形 32"/>
        <dsp:cNvSpPr/>
      </dsp:nvSpPr>
      <dsp:spPr bwMode="white">
        <a:xfrm>
          <a:off x="102502" y="1802498"/>
          <a:ext cx="410008" cy="20500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" tIns="3810" rIns="3810" bIns="3810" anchor="ctr"/>
        <a:lstStyle>
          <a:lvl1pPr algn="ctr">
            <a:defRPr sz="6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考勤信息</a:t>
          </a:r>
          <a:endParaRPr altLang="en-US"/>
        </a:p>
      </dsp:txBody>
      <dsp:txXfrm>
        <a:off x="102502" y="1802498"/>
        <a:ext cx="410008" cy="205004"/>
      </dsp:txXfrm>
    </dsp:sp>
    <dsp:sp modelId="{3BB0DEB8-5D7C-45FB-ABBB-4071221D0130}">
      <dsp:nvSpPr>
        <dsp:cNvPr id="36" name="矩形 35"/>
        <dsp:cNvSpPr/>
      </dsp:nvSpPr>
      <dsp:spPr bwMode="white">
        <a:xfrm>
          <a:off x="102502" y="2093604"/>
          <a:ext cx="410008" cy="20500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" tIns="3810" rIns="3810" bIns="3810" anchor="ctr"/>
        <a:lstStyle>
          <a:lvl1pPr algn="ctr">
            <a:defRPr sz="6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基本</a:t>
          </a:r>
          <a:r>
            <a:rPr lang="zh-CN"/>
            <a:t>信息</a:t>
          </a:r>
          <a:endParaRPr altLang="en-US"/>
        </a:p>
      </dsp:txBody>
      <dsp:txXfrm>
        <a:off x="102502" y="2093604"/>
        <a:ext cx="410008" cy="205004"/>
      </dsp:txXfrm>
    </dsp:sp>
    <dsp:sp modelId="{085CFC71-1803-4ACC-993F-9C1F43808B1D}">
      <dsp:nvSpPr>
        <dsp:cNvPr id="27" name="矩形 26"/>
        <dsp:cNvSpPr/>
      </dsp:nvSpPr>
      <dsp:spPr bwMode="white">
        <a:xfrm>
          <a:off x="496110" y="1511392"/>
          <a:ext cx="410008" cy="20500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" tIns="3810" rIns="3810" bIns="3810" anchor="ctr"/>
        <a:lstStyle>
          <a:lvl1pPr algn="ctr">
            <a:defRPr sz="6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教师</a:t>
          </a:r>
          <a:r>
            <a:rPr lang="zh-CN"/>
            <a:t>个人</a:t>
          </a:r>
          <a:r>
            <a:rPr lang="zh-CN"/>
            <a:t>信息</a:t>
          </a:r>
          <a:endParaRPr altLang="en-US"/>
        </a:p>
      </dsp:txBody>
      <dsp:txXfrm>
        <a:off x="496110" y="1511392"/>
        <a:ext cx="410008" cy="205004"/>
      </dsp:txXfrm>
    </dsp:sp>
    <dsp:sp modelId="{2FB69221-32D0-434B-B23D-866F77A6B0EE}">
      <dsp:nvSpPr>
        <dsp:cNvPr id="6" name="矩形 5"/>
        <dsp:cNvSpPr/>
      </dsp:nvSpPr>
      <dsp:spPr bwMode="white">
        <a:xfrm>
          <a:off x="1342776" y="1220287"/>
          <a:ext cx="410008" cy="20500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" tIns="3810" rIns="3810" bIns="3810" anchor="ctr"/>
        <a:lstStyle>
          <a:lvl1pPr algn="ctr">
            <a:defRPr sz="6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课程</a:t>
          </a:r>
          <a:r>
            <a:rPr lang="zh-CN" altLang="en-US"/>
            <a:t>管理</a:t>
          </a:r>
          <a:endParaRPr lang="zh-CN" altLang="en-US"/>
        </a:p>
      </dsp:txBody>
      <dsp:txXfrm>
        <a:off x="1342776" y="1220287"/>
        <a:ext cx="410008" cy="205004"/>
      </dsp:txXfrm>
    </dsp:sp>
    <dsp:sp modelId="{562246EC-7B90-4E9A-AB5B-F52A8085C52A}">
      <dsp:nvSpPr>
        <dsp:cNvPr id="60" name="矩形 59"/>
        <dsp:cNvSpPr/>
      </dsp:nvSpPr>
      <dsp:spPr bwMode="white">
        <a:xfrm>
          <a:off x="1094722" y="1511392"/>
          <a:ext cx="410008" cy="20500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" tIns="3810" rIns="3810" bIns="3810" anchor="ctr"/>
        <a:lstStyle>
          <a:lvl1pPr algn="ctr">
            <a:defRPr sz="6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学生</a:t>
          </a:r>
          <a:r>
            <a:rPr lang="zh-CN"/>
            <a:t>课程</a:t>
          </a:r>
          <a:endParaRPr altLang="en-US"/>
        </a:p>
      </dsp:txBody>
      <dsp:txXfrm>
        <a:off x="1094722" y="1511392"/>
        <a:ext cx="410008" cy="205004"/>
      </dsp:txXfrm>
    </dsp:sp>
    <dsp:sp modelId="{ECF7BA40-2905-4E3D-B3C9-1AF589FFFBF3}">
      <dsp:nvSpPr>
        <dsp:cNvPr id="63" name="矩形 62"/>
        <dsp:cNvSpPr/>
      </dsp:nvSpPr>
      <dsp:spPr bwMode="white">
        <a:xfrm>
          <a:off x="598612" y="1802498"/>
          <a:ext cx="410008" cy="20500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" tIns="3810" rIns="3810" bIns="3810" anchor="ctr"/>
        <a:lstStyle>
          <a:lvl1pPr algn="ctr">
            <a:defRPr sz="6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课表显示</a:t>
          </a:r>
          <a:endParaRPr altLang="en-US"/>
        </a:p>
      </dsp:txBody>
      <dsp:txXfrm>
        <a:off x="598612" y="1802498"/>
        <a:ext cx="410008" cy="205004"/>
      </dsp:txXfrm>
    </dsp:sp>
    <dsp:sp modelId="{E83E5C3D-9FC2-4BE2-AFF4-3DA75F0739C8}">
      <dsp:nvSpPr>
        <dsp:cNvPr id="69" name="矩形 68"/>
        <dsp:cNvSpPr/>
      </dsp:nvSpPr>
      <dsp:spPr bwMode="white">
        <a:xfrm>
          <a:off x="1094722" y="1802498"/>
          <a:ext cx="410008" cy="20500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" tIns="3810" rIns="3810" bIns="3810" anchor="ctr"/>
        <a:lstStyle>
          <a:lvl1pPr algn="ctr">
            <a:defRPr sz="6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已修</a:t>
          </a:r>
          <a:r>
            <a:rPr lang="zh-CN"/>
            <a:t>课程</a:t>
          </a:r>
          <a:endParaRPr altLang="en-US"/>
        </a:p>
      </dsp:txBody>
      <dsp:txXfrm>
        <a:off x="1094722" y="1802498"/>
        <a:ext cx="410008" cy="205004"/>
      </dsp:txXfrm>
    </dsp:sp>
    <dsp:sp modelId="{16636AA4-D67E-40DA-9C4E-7DCFA7A9C0A3}">
      <dsp:nvSpPr>
        <dsp:cNvPr id="81" name="矩形 80"/>
        <dsp:cNvSpPr/>
      </dsp:nvSpPr>
      <dsp:spPr bwMode="white">
        <a:xfrm>
          <a:off x="1197224" y="2093604"/>
          <a:ext cx="410008" cy="20500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" tIns="3810" rIns="3810" bIns="3810" anchor="ctr"/>
        <a:lstStyle>
          <a:lvl1pPr algn="ctr">
            <a:defRPr sz="6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补选</a:t>
          </a:r>
          <a:r>
            <a:rPr lang="zh-CN"/>
            <a:t>信息</a:t>
          </a:r>
          <a:endParaRPr altLang="en-US"/>
        </a:p>
      </dsp:txBody>
      <dsp:txXfrm>
        <a:off x="1197224" y="2093604"/>
        <a:ext cx="410008" cy="205004"/>
      </dsp:txXfrm>
    </dsp:sp>
    <dsp:sp modelId="{CAE03BB5-901F-4EBD-8876-C1C7FC1A0CDD}">
      <dsp:nvSpPr>
        <dsp:cNvPr id="84" name="矩形 83"/>
        <dsp:cNvSpPr/>
      </dsp:nvSpPr>
      <dsp:spPr bwMode="white">
        <a:xfrm>
          <a:off x="1197224" y="2384709"/>
          <a:ext cx="410008" cy="20500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" tIns="3810" rIns="3810" bIns="3810" anchor="ctr"/>
        <a:lstStyle>
          <a:lvl1pPr algn="ctr">
            <a:defRPr sz="6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选课</a:t>
          </a:r>
          <a:r>
            <a:rPr lang="zh-CN"/>
            <a:t>信息</a:t>
          </a:r>
          <a:endParaRPr altLang="en-US"/>
        </a:p>
      </dsp:txBody>
      <dsp:txXfrm>
        <a:off x="1197224" y="2384709"/>
        <a:ext cx="410008" cy="205004"/>
      </dsp:txXfrm>
    </dsp:sp>
    <dsp:sp modelId="{10A4A39A-E035-41C1-AC6A-23D050FC1459}">
      <dsp:nvSpPr>
        <dsp:cNvPr id="75" name="矩形 74"/>
        <dsp:cNvSpPr/>
      </dsp:nvSpPr>
      <dsp:spPr bwMode="white">
        <a:xfrm>
          <a:off x="1590831" y="1802498"/>
          <a:ext cx="410008" cy="20500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" tIns="3810" rIns="3810" bIns="3810" anchor="ctr"/>
        <a:lstStyle>
          <a:lvl1pPr algn="ctr">
            <a:defRPr sz="6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预选</a:t>
          </a:r>
          <a:r>
            <a:rPr lang="zh-CN"/>
            <a:t>课程</a:t>
          </a:r>
          <a:endParaRPr altLang="en-US"/>
        </a:p>
      </dsp:txBody>
      <dsp:txXfrm>
        <a:off x="1590831" y="1802498"/>
        <a:ext cx="410008" cy="205004"/>
      </dsp:txXfrm>
    </dsp:sp>
    <dsp:sp modelId="{193A9731-94C8-47A1-951D-963669001563}">
      <dsp:nvSpPr>
        <dsp:cNvPr id="66" name="矩形 65"/>
        <dsp:cNvSpPr/>
      </dsp:nvSpPr>
      <dsp:spPr bwMode="white">
        <a:xfrm>
          <a:off x="1590831" y="1511392"/>
          <a:ext cx="410008" cy="20500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" tIns="3810" rIns="3810" bIns="3810" anchor="ctr"/>
        <a:lstStyle>
          <a:lvl1pPr algn="ctr">
            <a:defRPr sz="6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教师课程</a:t>
          </a:r>
          <a:endParaRPr altLang="en-US"/>
        </a:p>
      </dsp:txBody>
      <dsp:txXfrm>
        <a:off x="1590831" y="1511392"/>
        <a:ext cx="410008" cy="205004"/>
      </dsp:txXfrm>
    </dsp:sp>
    <dsp:sp modelId="{AFBE47F0-7A8F-4C93-AF1D-8BA2F7BEC08C}">
      <dsp:nvSpPr>
        <dsp:cNvPr id="9" name="矩形 8"/>
        <dsp:cNvSpPr/>
      </dsp:nvSpPr>
      <dsp:spPr bwMode="white">
        <a:xfrm>
          <a:off x="2634302" y="1220287"/>
          <a:ext cx="410008" cy="20500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" tIns="3810" rIns="3810" bIns="3810" anchor="ctr"/>
        <a:lstStyle>
          <a:lvl1pPr algn="ctr">
            <a:defRPr sz="6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成绩管理</a:t>
          </a:r>
          <a:endParaRPr lang="zh-CN" altLang="en-US"/>
        </a:p>
      </dsp:txBody>
      <dsp:txXfrm>
        <a:off x="2634302" y="1220287"/>
        <a:ext cx="410008" cy="205004"/>
      </dsp:txXfrm>
    </dsp:sp>
    <dsp:sp modelId="{D3A7D4AE-1CAE-43DC-927F-5F21BE72454B}">
      <dsp:nvSpPr>
        <dsp:cNvPr id="87" name="矩形 86"/>
        <dsp:cNvSpPr/>
      </dsp:nvSpPr>
      <dsp:spPr bwMode="white">
        <a:xfrm>
          <a:off x="2086941" y="1511392"/>
          <a:ext cx="410008" cy="20500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" tIns="3810" rIns="3810" bIns="3810" anchor="ctr"/>
        <a:lstStyle>
          <a:lvl1pPr algn="ctr">
            <a:defRPr sz="6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学生</a:t>
          </a:r>
          <a:r>
            <a:rPr lang="zh-CN"/>
            <a:t>成绩管理</a:t>
          </a:r>
          <a:endParaRPr altLang="en-US"/>
        </a:p>
      </dsp:txBody>
      <dsp:txXfrm>
        <a:off x="2086941" y="1511392"/>
        <a:ext cx="410008" cy="205004"/>
      </dsp:txXfrm>
    </dsp:sp>
    <dsp:sp modelId="{AE59CB7F-1EDB-4DB3-83D4-08FC51CF8134}">
      <dsp:nvSpPr>
        <dsp:cNvPr id="93" name="矩形 92"/>
        <dsp:cNvSpPr/>
      </dsp:nvSpPr>
      <dsp:spPr bwMode="white">
        <a:xfrm>
          <a:off x="2189443" y="1802498"/>
          <a:ext cx="410008" cy="20500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" tIns="3810" rIns="3810" bIns="3810" anchor="ctr"/>
        <a:lstStyle>
          <a:lvl1pPr algn="ctr">
            <a:defRPr sz="6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特定</a:t>
          </a:r>
          <a:r>
            <a:rPr lang="zh-CN"/>
            <a:t>课程</a:t>
          </a:r>
          <a:r>
            <a:rPr lang="zh-CN"/>
            <a:t>成绩</a:t>
          </a:r>
          <a:r>
            <a:rPr lang="zh-CN"/>
            <a:t>查询</a:t>
          </a:r>
          <a:endParaRPr altLang="en-US"/>
        </a:p>
      </dsp:txBody>
      <dsp:txXfrm>
        <a:off x="2189443" y="1802498"/>
        <a:ext cx="410008" cy="205004"/>
      </dsp:txXfrm>
    </dsp:sp>
    <dsp:sp modelId="{AB635B5B-2F09-46F3-B813-AD590D216856}">
      <dsp:nvSpPr>
        <dsp:cNvPr id="96" name="矩形 95"/>
        <dsp:cNvSpPr/>
      </dsp:nvSpPr>
      <dsp:spPr bwMode="white">
        <a:xfrm>
          <a:off x="2189443" y="2093604"/>
          <a:ext cx="410008" cy="20500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" tIns="3810" rIns="3810" bIns="3810" anchor="ctr"/>
        <a:lstStyle>
          <a:lvl1pPr algn="ctr">
            <a:defRPr sz="6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常规</a:t>
          </a:r>
          <a:r>
            <a:rPr lang="zh-CN"/>
            <a:t>课程</a:t>
          </a:r>
          <a:r>
            <a:rPr lang="zh-CN"/>
            <a:t>查</a:t>
          </a:r>
          <a:r>
            <a:rPr lang="zh-CN"/>
            <a:t>询</a:t>
          </a:r>
          <a:endParaRPr altLang="en-US"/>
        </a:p>
      </dsp:txBody>
      <dsp:txXfrm>
        <a:off x="2189443" y="2093604"/>
        <a:ext cx="410008" cy="205004"/>
      </dsp:txXfrm>
    </dsp:sp>
    <dsp:sp modelId="{F775E4CC-9D44-4153-982B-A4DD0CE2D859}">
      <dsp:nvSpPr>
        <dsp:cNvPr id="90" name="矩形 89"/>
        <dsp:cNvSpPr/>
      </dsp:nvSpPr>
      <dsp:spPr bwMode="white">
        <a:xfrm>
          <a:off x="3181663" y="1511392"/>
          <a:ext cx="410008" cy="20500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" tIns="3810" rIns="3810" bIns="3810" anchor="ctr"/>
        <a:lstStyle>
          <a:lvl1pPr algn="ctr">
            <a:defRPr sz="6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教师成绩</a:t>
          </a:r>
          <a:r>
            <a:rPr lang="zh-CN"/>
            <a:t>管理</a:t>
          </a:r>
          <a:endParaRPr altLang="en-US"/>
        </a:p>
      </dsp:txBody>
      <dsp:txXfrm>
        <a:off x="3181663" y="1511392"/>
        <a:ext cx="410008" cy="205004"/>
      </dsp:txXfrm>
    </dsp:sp>
    <dsp:sp modelId="{B3C562B4-72F9-4560-BA81-DEC46D404C93}">
      <dsp:nvSpPr>
        <dsp:cNvPr id="108" name="矩形 107"/>
        <dsp:cNvSpPr/>
      </dsp:nvSpPr>
      <dsp:spPr bwMode="white">
        <a:xfrm>
          <a:off x="2685553" y="1802498"/>
          <a:ext cx="410008" cy="20500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" tIns="3810" rIns="3810" bIns="3810" anchor="ctr"/>
        <a:lstStyle>
          <a:lvl1pPr algn="ctr">
            <a:defRPr sz="6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成绩</a:t>
          </a:r>
          <a:r>
            <a:rPr lang="zh-CN"/>
            <a:t>录入</a:t>
          </a:r>
          <a:endParaRPr altLang="en-US"/>
        </a:p>
      </dsp:txBody>
      <dsp:txXfrm>
        <a:off x="2685553" y="1802498"/>
        <a:ext cx="410008" cy="205004"/>
      </dsp:txXfrm>
    </dsp:sp>
    <dsp:sp modelId="{D28069BB-44DF-496D-B7FE-858A003DA5C2}">
      <dsp:nvSpPr>
        <dsp:cNvPr id="117" name="矩形 116"/>
        <dsp:cNvSpPr/>
      </dsp:nvSpPr>
      <dsp:spPr bwMode="white">
        <a:xfrm>
          <a:off x="2685553" y="2093604"/>
          <a:ext cx="410008" cy="20500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" tIns="3810" rIns="3810" bIns="3810" anchor="ctr"/>
        <a:lstStyle>
          <a:lvl1pPr algn="ctr">
            <a:defRPr sz="6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平时成绩</a:t>
          </a:r>
          <a:endParaRPr altLang="en-US"/>
        </a:p>
      </dsp:txBody>
      <dsp:txXfrm>
        <a:off x="2685553" y="2093604"/>
        <a:ext cx="410008" cy="205004"/>
      </dsp:txXfrm>
    </dsp:sp>
    <dsp:sp modelId="{DC2D3CE0-255F-4231-AA34-59BCAA9FB361}">
      <dsp:nvSpPr>
        <dsp:cNvPr id="120" name="矩形 119"/>
        <dsp:cNvSpPr/>
      </dsp:nvSpPr>
      <dsp:spPr bwMode="white">
        <a:xfrm>
          <a:off x="2685553" y="2384709"/>
          <a:ext cx="410008" cy="20500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" tIns="3810" rIns="3810" bIns="3810" anchor="ctr"/>
        <a:lstStyle>
          <a:lvl1pPr algn="ctr">
            <a:defRPr sz="6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期末成绩</a:t>
          </a:r>
          <a:endParaRPr altLang="en-US"/>
        </a:p>
      </dsp:txBody>
      <dsp:txXfrm>
        <a:off x="2685553" y="2384709"/>
        <a:ext cx="410008" cy="205004"/>
      </dsp:txXfrm>
    </dsp:sp>
    <dsp:sp modelId="{F212F281-CB47-42A7-A58B-9F6F785D459B}">
      <dsp:nvSpPr>
        <dsp:cNvPr id="123" name="矩形 122"/>
        <dsp:cNvSpPr/>
      </dsp:nvSpPr>
      <dsp:spPr bwMode="white">
        <a:xfrm>
          <a:off x="2788055" y="2675815"/>
          <a:ext cx="410008" cy="20500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" tIns="3810" rIns="3810" bIns="3810" anchor="ctr"/>
        <a:lstStyle>
          <a:lvl1pPr algn="ctr">
            <a:defRPr sz="6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总评</a:t>
          </a:r>
          <a:endParaRPr altLang="en-US"/>
        </a:p>
      </dsp:txBody>
      <dsp:txXfrm>
        <a:off x="2788055" y="2675815"/>
        <a:ext cx="410008" cy="205004"/>
      </dsp:txXfrm>
    </dsp:sp>
    <dsp:sp modelId="{1ECD9B31-9B5D-4C3A-BDA0-3A04624496E1}">
      <dsp:nvSpPr>
        <dsp:cNvPr id="111" name="矩形 110"/>
        <dsp:cNvSpPr/>
      </dsp:nvSpPr>
      <dsp:spPr bwMode="white">
        <a:xfrm>
          <a:off x="3181663" y="1802498"/>
          <a:ext cx="410008" cy="20500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" tIns="3810" rIns="3810" bIns="3810" anchor="ctr"/>
        <a:lstStyle>
          <a:lvl1pPr algn="ctr">
            <a:defRPr sz="6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成绩</a:t>
          </a:r>
          <a:r>
            <a:rPr lang="zh-CN"/>
            <a:t>修改</a:t>
          </a:r>
          <a:endParaRPr altLang="en-US"/>
        </a:p>
      </dsp:txBody>
      <dsp:txXfrm>
        <a:off x="3181663" y="1802498"/>
        <a:ext cx="410008" cy="205004"/>
      </dsp:txXfrm>
    </dsp:sp>
    <dsp:sp modelId="{A6E53F0F-07C4-4EF3-87C8-73763733E085}">
      <dsp:nvSpPr>
        <dsp:cNvPr id="114" name="矩形 113"/>
        <dsp:cNvSpPr/>
      </dsp:nvSpPr>
      <dsp:spPr bwMode="white">
        <a:xfrm>
          <a:off x="3677772" y="1802498"/>
          <a:ext cx="410008" cy="20500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" tIns="3810" rIns="3810" bIns="3810" anchor="ctr"/>
        <a:lstStyle>
          <a:lvl1pPr algn="ctr">
            <a:defRPr sz="6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成绩分析</a:t>
          </a:r>
          <a:endParaRPr altLang="en-US"/>
        </a:p>
      </dsp:txBody>
      <dsp:txXfrm>
        <a:off x="3677772" y="1802498"/>
        <a:ext cx="410008" cy="205004"/>
      </dsp:txXfrm>
    </dsp:sp>
    <dsp:sp modelId="{CD29CA80-3F78-4D10-B0B9-E1DB408EE544}">
      <dsp:nvSpPr>
        <dsp:cNvPr id="12" name="矩形 11"/>
        <dsp:cNvSpPr/>
      </dsp:nvSpPr>
      <dsp:spPr bwMode="white">
        <a:xfrm>
          <a:off x="4421937" y="1220287"/>
          <a:ext cx="410008" cy="20500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" tIns="3810" rIns="3810" bIns="3810" anchor="ctr"/>
        <a:lstStyle>
          <a:lvl1pPr algn="ctr">
            <a:defRPr sz="6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评教</a:t>
          </a:r>
          <a:endParaRPr lang="zh-CN" altLang="en-US"/>
        </a:p>
      </dsp:txBody>
      <dsp:txXfrm>
        <a:off x="4421937" y="1220287"/>
        <a:ext cx="410008" cy="205004"/>
      </dsp:txXfrm>
    </dsp:sp>
    <dsp:sp modelId="{B9136617-C6BF-4152-A3AD-02CA4646E2EA}">
      <dsp:nvSpPr>
        <dsp:cNvPr id="99" name="矩形 98"/>
        <dsp:cNvSpPr/>
      </dsp:nvSpPr>
      <dsp:spPr bwMode="white">
        <a:xfrm>
          <a:off x="4173882" y="1511392"/>
          <a:ext cx="410008" cy="20500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" tIns="3810" rIns="3810" bIns="3810" anchor="ctr"/>
        <a:lstStyle>
          <a:lvl1pPr algn="ctr">
            <a:defRPr sz="6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学生</a:t>
          </a:r>
          <a:r>
            <a:rPr lang="zh-CN"/>
            <a:t>评教</a:t>
          </a:r>
          <a:endParaRPr altLang="en-US"/>
        </a:p>
      </dsp:txBody>
      <dsp:txXfrm>
        <a:off x="4173882" y="1511392"/>
        <a:ext cx="410008" cy="205004"/>
      </dsp:txXfrm>
    </dsp:sp>
    <dsp:sp modelId="{5BCDA2C1-292C-4A4A-98BD-58352100AEC3}">
      <dsp:nvSpPr>
        <dsp:cNvPr id="126" name="矩形 125"/>
        <dsp:cNvSpPr/>
      </dsp:nvSpPr>
      <dsp:spPr bwMode="white">
        <a:xfrm>
          <a:off x="4173882" y="1802498"/>
          <a:ext cx="410008" cy="20500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" tIns="3810" rIns="3810" bIns="3810" anchor="ctr"/>
        <a:lstStyle>
          <a:lvl1pPr algn="ctr">
            <a:defRPr sz="6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评分</a:t>
          </a:r>
          <a:endParaRPr altLang="en-US"/>
        </a:p>
      </dsp:txBody>
      <dsp:txXfrm>
        <a:off x="4173882" y="1802498"/>
        <a:ext cx="410008" cy="205004"/>
      </dsp:txXfrm>
    </dsp:sp>
    <dsp:sp modelId="{83F20A72-9FF5-4217-B390-E8E307D993E9}">
      <dsp:nvSpPr>
        <dsp:cNvPr id="129" name="矩形 128"/>
        <dsp:cNvSpPr/>
      </dsp:nvSpPr>
      <dsp:spPr bwMode="white">
        <a:xfrm>
          <a:off x="4276384" y="2093604"/>
          <a:ext cx="410008" cy="20500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3810" tIns="3810" rIns="3810" bIns="3810" anchor="ctr"/>
        <a:lstStyle>
          <a:lvl1pPr algn="ctr">
            <a:defRPr sz="6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/>
            <a:t>留言</a:t>
          </a:r>
          <a:endParaRPr altLang="en-US"/>
        </a:p>
      </dsp:txBody>
      <dsp:txXfrm>
        <a:off x="4276384" y="2093604"/>
        <a:ext cx="410008" cy="205004"/>
      </dsp:txXfrm>
    </dsp:sp>
    <dsp:sp modelId="{0A846377-EE8E-4D17-AE75-1B37D0E57AF1}">
      <dsp:nvSpPr>
        <dsp:cNvPr id="105" name="矩形 104"/>
        <dsp:cNvSpPr/>
      </dsp:nvSpPr>
      <dsp:spPr bwMode="white">
        <a:xfrm>
          <a:off x="4669992" y="1511392"/>
          <a:ext cx="410008" cy="20500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" tIns="3810" rIns="3810" bIns="3810" anchor="ctr"/>
        <a:lstStyle>
          <a:lvl1pPr algn="ctr">
            <a:defRPr sz="6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教师</a:t>
          </a:r>
          <a:r>
            <a:rPr lang="zh-CN"/>
            <a:t>评教</a:t>
          </a:r>
          <a:endParaRPr altLang="en-US"/>
        </a:p>
      </dsp:txBody>
      <dsp:txXfrm>
        <a:off x="4669992" y="1511392"/>
        <a:ext cx="410008" cy="205004"/>
      </dsp:txXfrm>
    </dsp:sp>
    <dsp:sp modelId="{C8EA578D-1EEF-4168-811C-C3CB6C46B153}">
      <dsp:nvSpPr>
        <dsp:cNvPr id="4" name="矩形 3" hidden="1"/>
        <dsp:cNvSpPr/>
      </dsp:nvSpPr>
      <dsp:spPr>
        <a:xfrm>
          <a:off x="2334996" y="929181"/>
          <a:ext cx="82002" cy="205004"/>
        </a:xfrm>
        <a:prstGeom prst="rect">
          <a:avLst/>
        </a:prstGeom>
      </dsp:spPr>
      <dsp:txXfrm>
        <a:off x="2334996" y="929181"/>
        <a:ext cx="82002" cy="205004"/>
      </dsp:txXfrm>
    </dsp:sp>
    <dsp:sp modelId="{6DA55D04-1583-4817-AA98-23BA68381290}">
      <dsp:nvSpPr>
        <dsp:cNvPr id="22" name="矩形 21" hidden="1"/>
        <dsp:cNvSpPr/>
      </dsp:nvSpPr>
      <dsp:spPr>
        <a:xfrm>
          <a:off x="248055" y="1220287"/>
          <a:ext cx="82002" cy="205004"/>
        </a:xfrm>
        <a:prstGeom prst="rect">
          <a:avLst/>
        </a:prstGeom>
      </dsp:spPr>
      <dsp:txXfrm>
        <a:off x="248055" y="1220287"/>
        <a:ext cx="82002" cy="205004"/>
      </dsp:txXfrm>
    </dsp:sp>
    <dsp:sp modelId="{63A1EDC8-C59B-4FED-9F0A-2A6F3A095E6A}">
      <dsp:nvSpPr>
        <dsp:cNvPr id="25" name="矩形 24" hidden="1"/>
        <dsp:cNvSpPr/>
      </dsp:nvSpPr>
      <dsp:spPr>
        <a:xfrm>
          <a:off x="0" y="1511392"/>
          <a:ext cx="82002" cy="205004"/>
        </a:xfrm>
        <a:prstGeom prst="rect">
          <a:avLst/>
        </a:prstGeom>
      </dsp:spPr>
      <dsp:txXfrm>
        <a:off x="0" y="1511392"/>
        <a:ext cx="82002" cy="205004"/>
      </dsp:txXfrm>
    </dsp:sp>
    <dsp:sp modelId="{DBBEA4FD-E392-4FF7-AF12-27C6C50B45C4}">
      <dsp:nvSpPr>
        <dsp:cNvPr id="34" name="矩形 33" hidden="1"/>
        <dsp:cNvSpPr/>
      </dsp:nvSpPr>
      <dsp:spPr>
        <a:xfrm>
          <a:off x="102502" y="1802498"/>
          <a:ext cx="82002" cy="205004"/>
        </a:xfrm>
        <a:prstGeom prst="rect">
          <a:avLst/>
        </a:prstGeom>
      </dsp:spPr>
      <dsp:txXfrm>
        <a:off x="102502" y="1802498"/>
        <a:ext cx="82002" cy="205004"/>
      </dsp:txXfrm>
    </dsp:sp>
    <dsp:sp modelId="{73B49CBB-C415-4967-8EBC-E9612966E730}">
      <dsp:nvSpPr>
        <dsp:cNvPr id="37" name="矩形 36" hidden="1"/>
        <dsp:cNvSpPr/>
      </dsp:nvSpPr>
      <dsp:spPr>
        <a:xfrm>
          <a:off x="102502" y="2093604"/>
          <a:ext cx="82002" cy="205004"/>
        </a:xfrm>
        <a:prstGeom prst="rect">
          <a:avLst/>
        </a:prstGeom>
      </dsp:spPr>
      <dsp:txXfrm>
        <a:off x="102502" y="2093604"/>
        <a:ext cx="82002" cy="205004"/>
      </dsp:txXfrm>
    </dsp:sp>
    <dsp:sp modelId="{B788F021-AF12-45AC-A17E-9E1E419C025E}">
      <dsp:nvSpPr>
        <dsp:cNvPr id="28" name="矩形 27" hidden="1"/>
        <dsp:cNvSpPr/>
      </dsp:nvSpPr>
      <dsp:spPr>
        <a:xfrm>
          <a:off x="496110" y="1511392"/>
          <a:ext cx="82002" cy="205004"/>
        </a:xfrm>
        <a:prstGeom prst="rect">
          <a:avLst/>
        </a:prstGeom>
      </dsp:spPr>
      <dsp:txXfrm>
        <a:off x="496110" y="1511392"/>
        <a:ext cx="82002" cy="205004"/>
      </dsp:txXfrm>
    </dsp:sp>
    <dsp:sp modelId="{5C67B634-DB68-4653-97A5-5D62FE999B47}">
      <dsp:nvSpPr>
        <dsp:cNvPr id="7" name="矩形 6" hidden="1"/>
        <dsp:cNvSpPr/>
      </dsp:nvSpPr>
      <dsp:spPr>
        <a:xfrm>
          <a:off x="1342776" y="1220287"/>
          <a:ext cx="82002" cy="205004"/>
        </a:xfrm>
        <a:prstGeom prst="rect">
          <a:avLst/>
        </a:prstGeom>
      </dsp:spPr>
      <dsp:txXfrm>
        <a:off x="1342776" y="1220287"/>
        <a:ext cx="82002" cy="205004"/>
      </dsp:txXfrm>
    </dsp:sp>
    <dsp:sp modelId="{602E6498-C689-4E7F-BB05-ADD4C0A55BFF}">
      <dsp:nvSpPr>
        <dsp:cNvPr id="61" name="矩形 60" hidden="1"/>
        <dsp:cNvSpPr/>
      </dsp:nvSpPr>
      <dsp:spPr>
        <a:xfrm>
          <a:off x="1094722" y="1511392"/>
          <a:ext cx="82002" cy="205004"/>
        </a:xfrm>
        <a:prstGeom prst="rect">
          <a:avLst/>
        </a:prstGeom>
      </dsp:spPr>
      <dsp:txXfrm>
        <a:off x="1094722" y="1511392"/>
        <a:ext cx="82002" cy="205004"/>
      </dsp:txXfrm>
    </dsp:sp>
    <dsp:sp modelId="{4A110030-D87D-4B4F-9ECB-5574F2F96895}">
      <dsp:nvSpPr>
        <dsp:cNvPr id="64" name="矩形 63" hidden="1"/>
        <dsp:cNvSpPr/>
      </dsp:nvSpPr>
      <dsp:spPr>
        <a:xfrm>
          <a:off x="598612" y="1802498"/>
          <a:ext cx="82002" cy="205004"/>
        </a:xfrm>
        <a:prstGeom prst="rect">
          <a:avLst/>
        </a:prstGeom>
      </dsp:spPr>
      <dsp:txXfrm>
        <a:off x="598612" y="1802498"/>
        <a:ext cx="82002" cy="205004"/>
      </dsp:txXfrm>
    </dsp:sp>
    <dsp:sp modelId="{EB37EC26-0105-4432-B2EA-CBEBF5D8A303}">
      <dsp:nvSpPr>
        <dsp:cNvPr id="70" name="矩形 69" hidden="1"/>
        <dsp:cNvSpPr/>
      </dsp:nvSpPr>
      <dsp:spPr>
        <a:xfrm>
          <a:off x="1094722" y="1802498"/>
          <a:ext cx="82002" cy="205004"/>
        </a:xfrm>
        <a:prstGeom prst="rect">
          <a:avLst/>
        </a:prstGeom>
      </dsp:spPr>
      <dsp:txXfrm>
        <a:off x="1094722" y="1802498"/>
        <a:ext cx="82002" cy="205004"/>
      </dsp:txXfrm>
    </dsp:sp>
    <dsp:sp modelId="{B17482E6-6A62-441A-A3F4-904743A82052}">
      <dsp:nvSpPr>
        <dsp:cNvPr id="82" name="矩形 81" hidden="1"/>
        <dsp:cNvSpPr/>
      </dsp:nvSpPr>
      <dsp:spPr>
        <a:xfrm>
          <a:off x="1197224" y="2093604"/>
          <a:ext cx="82002" cy="205004"/>
        </a:xfrm>
        <a:prstGeom prst="rect">
          <a:avLst/>
        </a:prstGeom>
      </dsp:spPr>
      <dsp:txXfrm>
        <a:off x="1197224" y="2093604"/>
        <a:ext cx="82002" cy="205004"/>
      </dsp:txXfrm>
    </dsp:sp>
    <dsp:sp modelId="{18F67DD5-FD2B-42C0-B88E-171453DD84BC}">
      <dsp:nvSpPr>
        <dsp:cNvPr id="85" name="矩形 84" hidden="1"/>
        <dsp:cNvSpPr/>
      </dsp:nvSpPr>
      <dsp:spPr>
        <a:xfrm>
          <a:off x="1197224" y="2384709"/>
          <a:ext cx="82002" cy="205004"/>
        </a:xfrm>
        <a:prstGeom prst="rect">
          <a:avLst/>
        </a:prstGeom>
      </dsp:spPr>
      <dsp:txXfrm>
        <a:off x="1197224" y="2384709"/>
        <a:ext cx="82002" cy="205004"/>
      </dsp:txXfrm>
    </dsp:sp>
    <dsp:sp modelId="{0EEE3AF2-C2F7-4012-9012-05A0D1FA72FB}">
      <dsp:nvSpPr>
        <dsp:cNvPr id="76" name="矩形 75" hidden="1"/>
        <dsp:cNvSpPr/>
      </dsp:nvSpPr>
      <dsp:spPr>
        <a:xfrm>
          <a:off x="1590831" y="1802498"/>
          <a:ext cx="82002" cy="205004"/>
        </a:xfrm>
        <a:prstGeom prst="rect">
          <a:avLst/>
        </a:prstGeom>
      </dsp:spPr>
      <dsp:txXfrm>
        <a:off x="1590831" y="1802498"/>
        <a:ext cx="82002" cy="205004"/>
      </dsp:txXfrm>
    </dsp:sp>
    <dsp:sp modelId="{EE3D6031-2C90-4808-8BC4-A95960C1C482}">
      <dsp:nvSpPr>
        <dsp:cNvPr id="67" name="矩形 66" hidden="1"/>
        <dsp:cNvSpPr/>
      </dsp:nvSpPr>
      <dsp:spPr>
        <a:xfrm>
          <a:off x="1590831" y="1511392"/>
          <a:ext cx="82002" cy="205004"/>
        </a:xfrm>
        <a:prstGeom prst="rect">
          <a:avLst/>
        </a:prstGeom>
      </dsp:spPr>
      <dsp:txXfrm>
        <a:off x="1590831" y="1511392"/>
        <a:ext cx="82002" cy="205004"/>
      </dsp:txXfrm>
    </dsp:sp>
    <dsp:sp modelId="{2445C7C8-45D2-4D23-B6BE-965FFAF23B88}">
      <dsp:nvSpPr>
        <dsp:cNvPr id="10" name="矩形 9" hidden="1"/>
        <dsp:cNvSpPr/>
      </dsp:nvSpPr>
      <dsp:spPr>
        <a:xfrm>
          <a:off x="2634302" y="1220287"/>
          <a:ext cx="82002" cy="205004"/>
        </a:xfrm>
        <a:prstGeom prst="rect">
          <a:avLst/>
        </a:prstGeom>
      </dsp:spPr>
      <dsp:txXfrm>
        <a:off x="2634302" y="1220287"/>
        <a:ext cx="82002" cy="205004"/>
      </dsp:txXfrm>
    </dsp:sp>
    <dsp:sp modelId="{9D9A9A65-B0EC-40A8-8B9E-8662D19DE65D}">
      <dsp:nvSpPr>
        <dsp:cNvPr id="88" name="矩形 87" hidden="1"/>
        <dsp:cNvSpPr/>
      </dsp:nvSpPr>
      <dsp:spPr>
        <a:xfrm>
          <a:off x="2086941" y="1511392"/>
          <a:ext cx="82002" cy="205004"/>
        </a:xfrm>
        <a:prstGeom prst="rect">
          <a:avLst/>
        </a:prstGeom>
      </dsp:spPr>
      <dsp:txXfrm>
        <a:off x="2086941" y="1511392"/>
        <a:ext cx="82002" cy="205004"/>
      </dsp:txXfrm>
    </dsp:sp>
    <dsp:sp modelId="{B1C1ECEB-6AC6-4642-BFA6-4F99FE869F16}">
      <dsp:nvSpPr>
        <dsp:cNvPr id="94" name="矩形 93" hidden="1"/>
        <dsp:cNvSpPr/>
      </dsp:nvSpPr>
      <dsp:spPr>
        <a:xfrm>
          <a:off x="2189443" y="1802498"/>
          <a:ext cx="82002" cy="205004"/>
        </a:xfrm>
        <a:prstGeom prst="rect">
          <a:avLst/>
        </a:prstGeom>
      </dsp:spPr>
      <dsp:txXfrm>
        <a:off x="2189443" y="1802498"/>
        <a:ext cx="82002" cy="205004"/>
      </dsp:txXfrm>
    </dsp:sp>
    <dsp:sp modelId="{7D280AF5-09DD-4A5A-A426-84CA8136C862}">
      <dsp:nvSpPr>
        <dsp:cNvPr id="97" name="矩形 96" hidden="1"/>
        <dsp:cNvSpPr/>
      </dsp:nvSpPr>
      <dsp:spPr>
        <a:xfrm>
          <a:off x="2189443" y="2093604"/>
          <a:ext cx="82002" cy="205004"/>
        </a:xfrm>
        <a:prstGeom prst="rect">
          <a:avLst/>
        </a:prstGeom>
      </dsp:spPr>
      <dsp:txXfrm>
        <a:off x="2189443" y="2093604"/>
        <a:ext cx="82002" cy="205004"/>
      </dsp:txXfrm>
    </dsp:sp>
    <dsp:sp modelId="{CB01809B-9EF6-4536-8F85-952838740F7D}">
      <dsp:nvSpPr>
        <dsp:cNvPr id="91" name="矩形 90" hidden="1"/>
        <dsp:cNvSpPr/>
      </dsp:nvSpPr>
      <dsp:spPr>
        <a:xfrm>
          <a:off x="3181663" y="1511392"/>
          <a:ext cx="82002" cy="205004"/>
        </a:xfrm>
        <a:prstGeom prst="rect">
          <a:avLst/>
        </a:prstGeom>
      </dsp:spPr>
      <dsp:txXfrm>
        <a:off x="3181663" y="1511392"/>
        <a:ext cx="82002" cy="205004"/>
      </dsp:txXfrm>
    </dsp:sp>
    <dsp:sp modelId="{1A1BECFA-454F-4C7F-9003-C71A39C4BF44}">
      <dsp:nvSpPr>
        <dsp:cNvPr id="109" name="矩形 108" hidden="1"/>
        <dsp:cNvSpPr/>
      </dsp:nvSpPr>
      <dsp:spPr>
        <a:xfrm>
          <a:off x="2685553" y="1802498"/>
          <a:ext cx="82002" cy="205004"/>
        </a:xfrm>
        <a:prstGeom prst="rect">
          <a:avLst/>
        </a:prstGeom>
      </dsp:spPr>
      <dsp:txXfrm>
        <a:off x="2685553" y="1802498"/>
        <a:ext cx="82002" cy="205004"/>
      </dsp:txXfrm>
    </dsp:sp>
    <dsp:sp modelId="{AF224244-30AC-4A91-A4EA-C9CD16540149}">
      <dsp:nvSpPr>
        <dsp:cNvPr id="118" name="矩形 117" hidden="1"/>
        <dsp:cNvSpPr/>
      </dsp:nvSpPr>
      <dsp:spPr>
        <a:xfrm>
          <a:off x="2685553" y="2093604"/>
          <a:ext cx="82002" cy="205004"/>
        </a:xfrm>
        <a:prstGeom prst="rect">
          <a:avLst/>
        </a:prstGeom>
      </dsp:spPr>
      <dsp:txXfrm>
        <a:off x="2685553" y="2093604"/>
        <a:ext cx="82002" cy="205004"/>
      </dsp:txXfrm>
    </dsp:sp>
    <dsp:sp modelId="{F40F2837-00FA-4824-897C-6EABC1773150}">
      <dsp:nvSpPr>
        <dsp:cNvPr id="121" name="矩形 120" hidden="1"/>
        <dsp:cNvSpPr/>
      </dsp:nvSpPr>
      <dsp:spPr>
        <a:xfrm>
          <a:off x="2685553" y="2384709"/>
          <a:ext cx="82002" cy="205004"/>
        </a:xfrm>
        <a:prstGeom prst="rect">
          <a:avLst/>
        </a:prstGeom>
      </dsp:spPr>
      <dsp:txXfrm>
        <a:off x="2685553" y="2384709"/>
        <a:ext cx="82002" cy="205004"/>
      </dsp:txXfrm>
    </dsp:sp>
    <dsp:sp modelId="{BB0C3400-E5D2-427B-8FCC-9D1904530925}">
      <dsp:nvSpPr>
        <dsp:cNvPr id="124" name="矩形 123" hidden="1"/>
        <dsp:cNvSpPr/>
      </dsp:nvSpPr>
      <dsp:spPr>
        <a:xfrm>
          <a:off x="2788055" y="2675815"/>
          <a:ext cx="82002" cy="205004"/>
        </a:xfrm>
        <a:prstGeom prst="rect">
          <a:avLst/>
        </a:prstGeom>
      </dsp:spPr>
      <dsp:txXfrm>
        <a:off x="2788055" y="2675815"/>
        <a:ext cx="82002" cy="205004"/>
      </dsp:txXfrm>
    </dsp:sp>
    <dsp:sp modelId="{D401F383-A432-424A-AE5D-DAB19F2F98FA}">
      <dsp:nvSpPr>
        <dsp:cNvPr id="112" name="矩形 111" hidden="1"/>
        <dsp:cNvSpPr/>
      </dsp:nvSpPr>
      <dsp:spPr>
        <a:xfrm>
          <a:off x="3181663" y="1802498"/>
          <a:ext cx="82002" cy="205004"/>
        </a:xfrm>
        <a:prstGeom prst="rect">
          <a:avLst/>
        </a:prstGeom>
      </dsp:spPr>
      <dsp:txXfrm>
        <a:off x="3181663" y="1802498"/>
        <a:ext cx="82002" cy="205004"/>
      </dsp:txXfrm>
    </dsp:sp>
    <dsp:sp modelId="{7A45F7C7-99B4-4266-9CC3-013F6A326C40}">
      <dsp:nvSpPr>
        <dsp:cNvPr id="115" name="矩形 114" hidden="1"/>
        <dsp:cNvSpPr/>
      </dsp:nvSpPr>
      <dsp:spPr>
        <a:xfrm>
          <a:off x="3677772" y="1802498"/>
          <a:ext cx="82002" cy="205004"/>
        </a:xfrm>
        <a:prstGeom prst="rect">
          <a:avLst/>
        </a:prstGeom>
      </dsp:spPr>
      <dsp:txXfrm>
        <a:off x="3677772" y="1802498"/>
        <a:ext cx="82002" cy="205004"/>
      </dsp:txXfrm>
    </dsp:sp>
    <dsp:sp modelId="{64484104-CFD4-449D-95B4-82574E1BEAC9}">
      <dsp:nvSpPr>
        <dsp:cNvPr id="13" name="矩形 12" hidden="1"/>
        <dsp:cNvSpPr/>
      </dsp:nvSpPr>
      <dsp:spPr>
        <a:xfrm>
          <a:off x="4421937" y="1220287"/>
          <a:ext cx="82002" cy="205004"/>
        </a:xfrm>
        <a:prstGeom prst="rect">
          <a:avLst/>
        </a:prstGeom>
      </dsp:spPr>
      <dsp:txXfrm>
        <a:off x="4421937" y="1220287"/>
        <a:ext cx="82002" cy="205004"/>
      </dsp:txXfrm>
    </dsp:sp>
    <dsp:sp modelId="{173C9D09-ADB9-4EC5-A6FD-AEE97287720C}">
      <dsp:nvSpPr>
        <dsp:cNvPr id="100" name="矩形 99" hidden="1"/>
        <dsp:cNvSpPr/>
      </dsp:nvSpPr>
      <dsp:spPr>
        <a:xfrm>
          <a:off x="4173882" y="1511392"/>
          <a:ext cx="82002" cy="205004"/>
        </a:xfrm>
        <a:prstGeom prst="rect">
          <a:avLst/>
        </a:prstGeom>
      </dsp:spPr>
      <dsp:txXfrm>
        <a:off x="4173882" y="1511392"/>
        <a:ext cx="82002" cy="205004"/>
      </dsp:txXfrm>
    </dsp:sp>
    <dsp:sp modelId="{73E6EFD4-35F2-4024-A936-A5B3B701FC7A}">
      <dsp:nvSpPr>
        <dsp:cNvPr id="127" name="矩形 126" hidden="1"/>
        <dsp:cNvSpPr/>
      </dsp:nvSpPr>
      <dsp:spPr>
        <a:xfrm>
          <a:off x="4173882" y="1802498"/>
          <a:ext cx="82002" cy="205004"/>
        </a:xfrm>
        <a:prstGeom prst="rect">
          <a:avLst/>
        </a:prstGeom>
      </dsp:spPr>
      <dsp:txXfrm>
        <a:off x="4173882" y="1802498"/>
        <a:ext cx="82002" cy="205004"/>
      </dsp:txXfrm>
    </dsp:sp>
    <dsp:sp modelId="{0BF169BC-936A-4AA5-8681-14778EC51D0B}">
      <dsp:nvSpPr>
        <dsp:cNvPr id="130" name="矩形 129" hidden="1"/>
        <dsp:cNvSpPr/>
      </dsp:nvSpPr>
      <dsp:spPr>
        <a:xfrm>
          <a:off x="4276384" y="2093604"/>
          <a:ext cx="82002" cy="205004"/>
        </a:xfrm>
        <a:prstGeom prst="rect">
          <a:avLst/>
        </a:prstGeom>
      </dsp:spPr>
      <dsp:txXfrm>
        <a:off x="4276384" y="2093604"/>
        <a:ext cx="82002" cy="205004"/>
      </dsp:txXfrm>
    </dsp:sp>
    <dsp:sp modelId="{90234D11-7911-486C-BD56-AD4969B668EE}">
      <dsp:nvSpPr>
        <dsp:cNvPr id="106" name="矩形 105" hidden="1"/>
        <dsp:cNvSpPr/>
      </dsp:nvSpPr>
      <dsp:spPr>
        <a:xfrm>
          <a:off x="4669992" y="1511392"/>
          <a:ext cx="82002" cy="205004"/>
        </a:xfrm>
        <a:prstGeom prst="rect">
          <a:avLst/>
        </a:prstGeom>
      </dsp:spPr>
      <dsp:txXfrm>
        <a:off x="4669992" y="1511392"/>
        <a:ext cx="82002" cy="205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rgbClr val="FFFFFF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rgbClr val="FFFFFF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rgbClr val="FFFFFF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rgbClr val="FFFFFF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rgbClr val="FFFFFF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rgbClr val="FFFFFF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rgbClr val="FFFFFF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rgbClr val="FFFFFF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rgbClr val="FFFFFF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rgbClr val="FFFFFF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rgbClr val="FFFFFF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rgbClr val="FFFFFF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rgbClr val="FFFFFF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rgbClr val="FFFFFF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rgbClr val="FFFFFF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rgbClr val="FFFFFF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rgbClr val="FFFFFF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rgbClr val="FFFFFF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rgbClr val="FFFFFF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rgbClr val="000000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70" name="Shape 7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j-lt"/>
        <a:ea typeface="+mj-ea"/>
        <a:cs typeface="+mj-cs"/>
        <a:sym typeface="SentyTEA ÂµÙ"/>
      </a:defRPr>
    </a:lvl1pPr>
    <a:lvl2pPr indent="228600" defTabSz="457200" latinLnBrk="0">
      <a:lnSpc>
        <a:spcPct val="118000"/>
      </a:lnSpc>
      <a:defRPr sz="2200">
        <a:latin typeface="+mj-lt"/>
        <a:ea typeface="+mj-ea"/>
        <a:cs typeface="+mj-cs"/>
        <a:sym typeface="SentyTEA ÂµÙ"/>
      </a:defRPr>
    </a:lvl2pPr>
    <a:lvl3pPr indent="457200" defTabSz="457200" latinLnBrk="0">
      <a:lnSpc>
        <a:spcPct val="118000"/>
      </a:lnSpc>
      <a:defRPr sz="2200">
        <a:latin typeface="+mj-lt"/>
        <a:ea typeface="+mj-ea"/>
        <a:cs typeface="+mj-cs"/>
        <a:sym typeface="SentyTEA ÂµÙ"/>
      </a:defRPr>
    </a:lvl3pPr>
    <a:lvl4pPr indent="685800" defTabSz="457200" latinLnBrk="0">
      <a:lnSpc>
        <a:spcPct val="118000"/>
      </a:lnSpc>
      <a:defRPr sz="2200">
        <a:latin typeface="+mj-lt"/>
        <a:ea typeface="+mj-ea"/>
        <a:cs typeface="+mj-cs"/>
        <a:sym typeface="SentyTEA ÂµÙ"/>
      </a:defRPr>
    </a:lvl4pPr>
    <a:lvl5pPr indent="914400" defTabSz="457200" latinLnBrk="0">
      <a:lnSpc>
        <a:spcPct val="118000"/>
      </a:lnSpc>
      <a:defRPr sz="2200">
        <a:latin typeface="+mj-lt"/>
        <a:ea typeface="+mj-ea"/>
        <a:cs typeface="+mj-cs"/>
        <a:sym typeface="SentyTEA ÂµÙ"/>
      </a:defRPr>
    </a:lvl5pPr>
    <a:lvl6pPr indent="1143000" defTabSz="457200" latinLnBrk="0">
      <a:lnSpc>
        <a:spcPct val="118000"/>
      </a:lnSpc>
      <a:defRPr sz="2200">
        <a:latin typeface="+mj-lt"/>
        <a:ea typeface="+mj-ea"/>
        <a:cs typeface="+mj-cs"/>
        <a:sym typeface="SentyTEA ÂµÙ"/>
      </a:defRPr>
    </a:lvl6pPr>
    <a:lvl7pPr indent="1371600" defTabSz="457200" latinLnBrk="0">
      <a:lnSpc>
        <a:spcPct val="118000"/>
      </a:lnSpc>
      <a:defRPr sz="2200">
        <a:latin typeface="+mj-lt"/>
        <a:ea typeface="+mj-ea"/>
        <a:cs typeface="+mj-cs"/>
        <a:sym typeface="SentyTEA ÂµÙ"/>
      </a:defRPr>
    </a:lvl7pPr>
    <a:lvl8pPr indent="1600200" defTabSz="457200" latinLnBrk="0">
      <a:lnSpc>
        <a:spcPct val="118000"/>
      </a:lnSpc>
      <a:defRPr sz="2200">
        <a:latin typeface="+mj-lt"/>
        <a:ea typeface="+mj-ea"/>
        <a:cs typeface="+mj-cs"/>
        <a:sym typeface="SentyTEA ÂµÙ"/>
      </a:defRPr>
    </a:lvl8pPr>
    <a:lvl9pPr indent="1828800" defTabSz="457200" latinLnBrk="0">
      <a:lnSpc>
        <a:spcPct val="118000"/>
      </a:lnSpc>
      <a:defRPr sz="2200">
        <a:latin typeface="+mj-lt"/>
        <a:ea typeface="+mj-ea"/>
        <a:cs typeface="+mj-cs"/>
        <a:sym typeface="SentyTEA ÂµÙ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73197" y="13081000"/>
            <a:ext cx="424906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22376508" y="129462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 hangingPunct="1"/>
            <a:r>
              <a:rPr lang="en-US" altLang="zh-CN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lang="zh-CN" altLang="en-US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模板下载：</a:t>
            </a:r>
            <a:r>
              <a:rPr lang="en-US" altLang="zh-CN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www.1ppt.com/moban/          </a:t>
            </a:r>
            <a:r>
              <a:rPr lang="zh-CN" altLang="en-US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行业</a:t>
            </a:r>
            <a:r>
              <a:rPr lang="en-US" altLang="zh-CN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lang="zh-CN" altLang="en-US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模板：</a:t>
            </a:r>
            <a:r>
              <a:rPr lang="en-US" altLang="zh-CN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www.1ppt.com/hangye/ </a:t>
            </a:r>
            <a:endParaRPr lang="en-US" altLang="zh-CN" sz="100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algn="l" defTabSz="914400" hangingPunct="1"/>
            <a:r>
              <a:rPr lang="zh-CN" altLang="en-US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节日</a:t>
            </a:r>
            <a:r>
              <a:rPr lang="en-US" altLang="zh-CN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lang="zh-CN" altLang="en-US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模板：</a:t>
            </a:r>
            <a:r>
              <a:rPr lang="en-US" altLang="zh-CN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www.1ppt.com/jieri/          PPT</a:t>
            </a:r>
            <a:r>
              <a:rPr lang="zh-CN" altLang="en-US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素材：</a:t>
            </a:r>
            <a:r>
              <a:rPr lang="en-US" altLang="zh-CN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www.1ppt.com/sucai/</a:t>
            </a:r>
            <a:endParaRPr lang="en-US" altLang="zh-CN" sz="100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algn="l" defTabSz="914400" hangingPunct="1"/>
            <a:r>
              <a:rPr lang="en-US" altLang="zh-CN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lang="zh-CN" altLang="en-US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背景图片：</a:t>
            </a:r>
            <a:r>
              <a:rPr lang="en-US" altLang="zh-CN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www.1ppt.com/beijing/        PPT</a:t>
            </a:r>
            <a:r>
              <a:rPr lang="zh-CN" altLang="en-US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图表：</a:t>
            </a:r>
            <a:r>
              <a:rPr lang="en-US" altLang="zh-CN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www.1ppt.com/tubiao/      </a:t>
            </a:r>
            <a:endParaRPr lang="en-US" altLang="zh-CN" sz="100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algn="l" defTabSz="914400" hangingPunct="1"/>
            <a:r>
              <a:rPr lang="zh-CN" altLang="en-US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精美</a:t>
            </a:r>
            <a:r>
              <a:rPr lang="en-US" altLang="zh-CN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lang="zh-CN" altLang="en-US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下载：</a:t>
            </a:r>
            <a:r>
              <a:rPr lang="en-US" altLang="zh-CN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www.1ppt.com/xiazai/         PPT</a:t>
            </a:r>
            <a:r>
              <a:rPr lang="zh-CN" altLang="en-US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教程： </a:t>
            </a:r>
            <a:r>
              <a:rPr lang="en-US" altLang="zh-CN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www.1ppt.com/powerpoint/      </a:t>
            </a:r>
            <a:endParaRPr lang="en-US" altLang="zh-CN" sz="100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algn="l" defTabSz="914400" hangingPunct="1"/>
            <a:r>
              <a:rPr lang="en-US" altLang="zh-CN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lang="zh-CN" altLang="en-US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课件：</a:t>
            </a:r>
            <a:r>
              <a:rPr lang="en-US" altLang="zh-CN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             </a:t>
            </a:r>
            <a:r>
              <a:rPr lang="zh-CN" altLang="en-US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字体下载：</a:t>
            </a:r>
            <a:r>
              <a:rPr lang="en-US" altLang="zh-CN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www.1ppt.com/ziti/</a:t>
            </a:r>
            <a:endParaRPr lang="en-US" altLang="zh-CN" sz="100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algn="l" defTabSz="914400" hangingPunct="1"/>
            <a:r>
              <a:rPr lang="zh-CN" altLang="en-US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工作总结</a:t>
            </a:r>
            <a:r>
              <a:rPr lang="en-US" altLang="zh-CN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lang="zh-CN" altLang="en-US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：</a:t>
            </a:r>
            <a:r>
              <a:rPr lang="en-US" altLang="zh-CN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www.1ppt.com/xiazai/zongjie/ </a:t>
            </a:r>
            <a:r>
              <a:rPr lang="zh-CN" altLang="en-US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工作计划：</a:t>
            </a:r>
            <a:r>
              <a:rPr lang="en-US" altLang="zh-CN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www.1ppt.com/xiazai/jihua/</a:t>
            </a:r>
            <a:endParaRPr lang="en-US" altLang="zh-CN" sz="100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algn="l" defTabSz="914400" hangingPunct="1"/>
            <a:r>
              <a:rPr lang="zh-CN" altLang="en-US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商务</a:t>
            </a:r>
            <a:r>
              <a:rPr lang="en-US" altLang="zh-CN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lang="zh-CN" altLang="en-US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模板：</a:t>
            </a:r>
            <a:r>
              <a:rPr lang="en-US" altLang="zh-CN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www.1ppt.com/moban/shangwu/  </a:t>
            </a:r>
            <a:r>
              <a:rPr lang="zh-CN" altLang="en-US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个人简历</a:t>
            </a:r>
            <a:r>
              <a:rPr lang="en-US" altLang="zh-CN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lang="zh-CN" altLang="en-US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：</a:t>
            </a:r>
            <a:r>
              <a:rPr lang="en-US" altLang="zh-CN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www.1ppt.com/xiazai/jianli/  </a:t>
            </a:r>
            <a:endParaRPr lang="en-US" altLang="zh-CN" sz="100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algn="l" defTabSz="914400" hangingPunct="1"/>
            <a:r>
              <a:rPr lang="zh-CN" altLang="en-US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毕业答辩</a:t>
            </a:r>
            <a:r>
              <a:rPr lang="en-US" altLang="zh-CN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lang="zh-CN" altLang="en-US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：</a:t>
            </a:r>
            <a:r>
              <a:rPr lang="en-US" altLang="zh-CN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www.1ppt.com/xiazai/dabian/  </a:t>
            </a:r>
            <a:r>
              <a:rPr lang="zh-CN" altLang="en-US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工作汇报</a:t>
            </a:r>
            <a:r>
              <a:rPr lang="en-US" altLang="zh-CN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lang="zh-CN" altLang="en-US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：</a:t>
            </a:r>
            <a:r>
              <a:rPr lang="en-US" altLang="zh-CN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www.1ppt.com/xiazai/huibao/    </a:t>
            </a:r>
            <a:endParaRPr lang="en-US" altLang="zh-CN" sz="100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algn="l" defTabSz="914400" hangingPunct="1"/>
            <a:r>
              <a:rPr lang="en-US" altLang="zh-CN" sz="100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endParaRPr lang="en-US" altLang="zh-CN" sz="100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utterstock-128686301-3337285.png" descr="shutterstock-128686301-3337285.png"/>
          <p:cNvPicPr>
            <a:picLocks noChangeAspect="1"/>
          </p:cNvPicPr>
          <p:nvPr/>
        </p:nvPicPr>
        <p:blipFill>
          <a:blip r:embed="rId11" cstate="print">
            <a:alphaModFix amt="69884"/>
          </a:blip>
          <a:srcRect/>
          <a:stretch>
            <a:fillRect/>
          </a:stretch>
        </p:blipFill>
        <p:spPr>
          <a:xfrm>
            <a:off x="0" y="0"/>
            <a:ext cx="24384000" cy="13715999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ntyTEA ÂµÙ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ntyTEA ÂµÙ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ntyTEA ÂµÙ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ntyTEA ÂµÙ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ntyTEA ÂµÙ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ntyTEA ÂµÙ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ntyTEA ÂµÙ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ntyTEA ÂµÙ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ntyTEA ÂµÙ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emf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22.png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5.png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556502" y="-722076"/>
            <a:ext cx="27055670" cy="15004675"/>
            <a:chOff x="-1556502" y="-722076"/>
            <a:chExt cx="27055670" cy="15004675"/>
          </a:xfrm>
        </p:grpSpPr>
        <p:sp>
          <p:nvSpPr>
            <p:cNvPr id="3" name="任意多边形: 形状 2"/>
            <p:cNvSpPr/>
            <p:nvPr/>
          </p:nvSpPr>
          <p:spPr>
            <a:xfrm>
              <a:off x="-778251" y="-722076"/>
              <a:ext cx="25499168" cy="14509375"/>
            </a:xfrm>
            <a:custGeom>
              <a:avLst/>
              <a:gdLst>
                <a:gd name="connsiteX0" fmla="*/ 1197351 w 25499168"/>
                <a:gd name="connsiteY0" fmla="*/ 1198326 h 14509375"/>
                <a:gd name="connsiteX1" fmla="*/ 1311651 w 25499168"/>
                <a:gd name="connsiteY1" fmla="*/ 1160226 h 14509375"/>
                <a:gd name="connsiteX2" fmla="*/ 3997701 w 25499168"/>
                <a:gd name="connsiteY2" fmla="*/ 1731726 h 14509375"/>
                <a:gd name="connsiteX3" fmla="*/ 2302251 w 25499168"/>
                <a:gd name="connsiteY3" fmla="*/ 4132026 h 14509375"/>
                <a:gd name="connsiteX4" fmla="*/ 7407651 w 25499168"/>
                <a:gd name="connsiteY4" fmla="*/ 1484076 h 14509375"/>
                <a:gd name="connsiteX5" fmla="*/ 2054601 w 25499168"/>
                <a:gd name="connsiteY5" fmla="*/ 7160976 h 14509375"/>
                <a:gd name="connsiteX6" fmla="*/ 12303501 w 25499168"/>
                <a:gd name="connsiteY6" fmla="*/ 607776 h 14509375"/>
                <a:gd name="connsiteX7" fmla="*/ 587751 w 25499168"/>
                <a:gd name="connsiteY7" fmla="*/ 10132776 h 14509375"/>
                <a:gd name="connsiteX8" fmla="*/ 2321301 w 25499168"/>
                <a:gd name="connsiteY8" fmla="*/ 2627076 h 14509375"/>
                <a:gd name="connsiteX9" fmla="*/ 7274301 w 25499168"/>
                <a:gd name="connsiteY9" fmla="*/ 8361126 h 14509375"/>
                <a:gd name="connsiteX10" fmla="*/ 6112251 w 25499168"/>
                <a:gd name="connsiteY10" fmla="*/ 11980626 h 14509375"/>
                <a:gd name="connsiteX11" fmla="*/ 3292851 w 25499168"/>
                <a:gd name="connsiteY11" fmla="*/ 11980626 h 14509375"/>
                <a:gd name="connsiteX12" fmla="*/ 7750551 w 25499168"/>
                <a:gd name="connsiteY12" fmla="*/ 6075126 h 14509375"/>
                <a:gd name="connsiteX13" fmla="*/ 14875251 w 25499168"/>
                <a:gd name="connsiteY13" fmla="*/ 8323026 h 14509375"/>
                <a:gd name="connsiteX14" fmla="*/ 15389601 w 25499168"/>
                <a:gd name="connsiteY14" fmla="*/ 9446976 h 14509375"/>
                <a:gd name="connsiteX15" fmla="*/ 8874501 w 25499168"/>
                <a:gd name="connsiteY15" fmla="*/ 2379426 h 14509375"/>
                <a:gd name="connsiteX16" fmla="*/ 23066751 w 25499168"/>
                <a:gd name="connsiteY16" fmla="*/ 2569926 h 14509375"/>
                <a:gd name="connsiteX17" fmla="*/ 6645651 w 25499168"/>
                <a:gd name="connsiteY17" fmla="*/ 10399476 h 14509375"/>
                <a:gd name="connsiteX18" fmla="*/ 20780751 w 25499168"/>
                <a:gd name="connsiteY18" fmla="*/ 11161476 h 14509375"/>
                <a:gd name="connsiteX19" fmla="*/ 12417801 w 25499168"/>
                <a:gd name="connsiteY19" fmla="*/ 2969976 h 14509375"/>
                <a:gd name="connsiteX20" fmla="*/ 22761951 w 25499168"/>
                <a:gd name="connsiteY20" fmla="*/ 5922726 h 14509375"/>
                <a:gd name="connsiteX21" fmla="*/ 23771601 w 25499168"/>
                <a:gd name="connsiteY21" fmla="*/ 12628326 h 14509375"/>
                <a:gd name="connsiteX22" fmla="*/ 19123401 w 25499168"/>
                <a:gd name="connsiteY22" fmla="*/ 2531826 h 14509375"/>
                <a:gd name="connsiteX23" fmla="*/ 23885901 w 25499168"/>
                <a:gd name="connsiteY23" fmla="*/ 1541226 h 14509375"/>
                <a:gd name="connsiteX24" fmla="*/ 20018751 w 25499168"/>
                <a:gd name="connsiteY24" fmla="*/ 13276026 h 14509375"/>
                <a:gd name="connsiteX25" fmla="*/ 8379201 w 25499168"/>
                <a:gd name="connsiteY25" fmla="*/ 7751526 h 14509375"/>
                <a:gd name="connsiteX26" fmla="*/ 1425951 w 25499168"/>
                <a:gd name="connsiteY26" fmla="*/ 14380926 h 14509375"/>
                <a:gd name="connsiteX27" fmla="*/ 18456651 w 25499168"/>
                <a:gd name="connsiteY27" fmla="*/ 7865826 h 14509375"/>
                <a:gd name="connsiteX28" fmla="*/ 8779251 w 25499168"/>
                <a:gd name="connsiteY28" fmla="*/ 13961826 h 14509375"/>
                <a:gd name="connsiteX29" fmla="*/ 21618951 w 25499168"/>
                <a:gd name="connsiteY29" fmla="*/ 5103576 h 14509375"/>
                <a:gd name="connsiteX30" fmla="*/ 18456651 w 25499168"/>
                <a:gd name="connsiteY30" fmla="*/ 14495226 h 14509375"/>
                <a:gd name="connsiteX31" fmla="*/ 20456901 w 25499168"/>
                <a:gd name="connsiteY31" fmla="*/ 2493726 h 14509375"/>
                <a:gd name="connsiteX32" fmla="*/ 25047951 w 25499168"/>
                <a:gd name="connsiteY32" fmla="*/ 7808676 h 14509375"/>
                <a:gd name="connsiteX33" fmla="*/ 8150601 w 25499168"/>
                <a:gd name="connsiteY33" fmla="*/ 2969976 h 14509375"/>
                <a:gd name="connsiteX34" fmla="*/ 663951 w 25499168"/>
                <a:gd name="connsiteY34" fmla="*/ 7541976 h 14509375"/>
                <a:gd name="connsiteX35" fmla="*/ 24076401 w 25499168"/>
                <a:gd name="connsiteY35" fmla="*/ 13352226 h 14509375"/>
                <a:gd name="connsiteX36" fmla="*/ 10550901 w 25499168"/>
                <a:gd name="connsiteY36" fmla="*/ 13561776 h 14509375"/>
                <a:gd name="connsiteX37" fmla="*/ 1006851 w 25499168"/>
                <a:gd name="connsiteY37" fmla="*/ 11866326 h 14509375"/>
                <a:gd name="connsiteX38" fmla="*/ 8741151 w 25499168"/>
                <a:gd name="connsiteY38" fmla="*/ 1179276 h 14509375"/>
                <a:gd name="connsiteX39" fmla="*/ 23904951 w 25499168"/>
                <a:gd name="connsiteY39" fmla="*/ 3560526 h 14509375"/>
                <a:gd name="connsiteX40" fmla="*/ 9084051 w 25499168"/>
                <a:gd name="connsiteY40" fmla="*/ 5960826 h 14509375"/>
                <a:gd name="connsiteX41" fmla="*/ 4778751 w 25499168"/>
                <a:gd name="connsiteY41" fmla="*/ 1217376 h 14509375"/>
                <a:gd name="connsiteX42" fmla="*/ 416301 w 25499168"/>
                <a:gd name="connsiteY42" fmla="*/ 1236426 h 14509375"/>
                <a:gd name="connsiteX43" fmla="*/ 3711951 w 25499168"/>
                <a:gd name="connsiteY43" fmla="*/ 8723076 h 14509375"/>
                <a:gd name="connsiteX44" fmla="*/ 15237201 w 25499168"/>
                <a:gd name="connsiteY44" fmla="*/ 13637976 h 14509375"/>
                <a:gd name="connsiteX45" fmla="*/ 13256001 w 25499168"/>
                <a:gd name="connsiteY45" fmla="*/ 1941276 h 14509375"/>
                <a:gd name="connsiteX46" fmla="*/ 11998701 w 25499168"/>
                <a:gd name="connsiteY46" fmla="*/ 7789626 h 14509375"/>
                <a:gd name="connsiteX47" fmla="*/ 8036301 w 25499168"/>
                <a:gd name="connsiteY47" fmla="*/ 12514026 h 14509375"/>
                <a:gd name="connsiteX48" fmla="*/ 11255751 w 25499168"/>
                <a:gd name="connsiteY48" fmla="*/ 2055576 h 14509375"/>
                <a:gd name="connsiteX49" fmla="*/ 20247351 w 25499168"/>
                <a:gd name="connsiteY49" fmla="*/ 11580576 h 14509375"/>
                <a:gd name="connsiteX50" fmla="*/ 8550651 w 25499168"/>
                <a:gd name="connsiteY50" fmla="*/ 10304226 h 14509375"/>
                <a:gd name="connsiteX51" fmla="*/ 22247601 w 25499168"/>
                <a:gd name="connsiteY51" fmla="*/ 2417526 h 14509375"/>
                <a:gd name="connsiteX52" fmla="*/ 18628101 w 25499168"/>
                <a:gd name="connsiteY52" fmla="*/ 360126 h 14509375"/>
                <a:gd name="connsiteX53" fmla="*/ 16418301 w 25499168"/>
                <a:gd name="connsiteY53" fmla="*/ 8780226 h 14509375"/>
                <a:gd name="connsiteX54" fmla="*/ 17561301 w 25499168"/>
                <a:gd name="connsiteY54" fmla="*/ 13390326 h 14509375"/>
                <a:gd name="connsiteX55" fmla="*/ 25009851 w 25499168"/>
                <a:gd name="connsiteY55" fmla="*/ 3160476 h 14509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499168" h="14509375">
                  <a:moveTo>
                    <a:pt x="1197351" y="1198326"/>
                  </a:moveTo>
                  <a:cubicBezTo>
                    <a:pt x="1021138" y="1134826"/>
                    <a:pt x="844926" y="1071326"/>
                    <a:pt x="1311651" y="1160226"/>
                  </a:cubicBezTo>
                  <a:cubicBezTo>
                    <a:pt x="1778376" y="1249126"/>
                    <a:pt x="3832601" y="1236426"/>
                    <a:pt x="3997701" y="1731726"/>
                  </a:cubicBezTo>
                  <a:cubicBezTo>
                    <a:pt x="4162801" y="2227026"/>
                    <a:pt x="1733926" y="4173301"/>
                    <a:pt x="2302251" y="4132026"/>
                  </a:cubicBezTo>
                  <a:cubicBezTo>
                    <a:pt x="2870576" y="4090751"/>
                    <a:pt x="7448926" y="979251"/>
                    <a:pt x="7407651" y="1484076"/>
                  </a:cubicBezTo>
                  <a:cubicBezTo>
                    <a:pt x="7366376" y="1988901"/>
                    <a:pt x="1238626" y="7307026"/>
                    <a:pt x="2054601" y="7160976"/>
                  </a:cubicBezTo>
                  <a:cubicBezTo>
                    <a:pt x="2870576" y="7014926"/>
                    <a:pt x="12547976" y="112476"/>
                    <a:pt x="12303501" y="607776"/>
                  </a:cubicBezTo>
                  <a:cubicBezTo>
                    <a:pt x="12059026" y="1103076"/>
                    <a:pt x="2251451" y="9796226"/>
                    <a:pt x="587751" y="10132776"/>
                  </a:cubicBezTo>
                  <a:cubicBezTo>
                    <a:pt x="-1075949" y="10469326"/>
                    <a:pt x="1206876" y="2922351"/>
                    <a:pt x="2321301" y="2627076"/>
                  </a:cubicBezTo>
                  <a:cubicBezTo>
                    <a:pt x="3435726" y="2331801"/>
                    <a:pt x="6642476" y="6802201"/>
                    <a:pt x="7274301" y="8361126"/>
                  </a:cubicBezTo>
                  <a:cubicBezTo>
                    <a:pt x="7906126" y="9920051"/>
                    <a:pt x="6775826" y="11377376"/>
                    <a:pt x="6112251" y="11980626"/>
                  </a:cubicBezTo>
                  <a:cubicBezTo>
                    <a:pt x="5448676" y="12583876"/>
                    <a:pt x="3019801" y="12964876"/>
                    <a:pt x="3292851" y="11980626"/>
                  </a:cubicBezTo>
                  <a:cubicBezTo>
                    <a:pt x="3565901" y="10996376"/>
                    <a:pt x="5820151" y="6684726"/>
                    <a:pt x="7750551" y="6075126"/>
                  </a:cubicBezTo>
                  <a:cubicBezTo>
                    <a:pt x="9680951" y="5465526"/>
                    <a:pt x="13602076" y="7761051"/>
                    <a:pt x="14875251" y="8323026"/>
                  </a:cubicBezTo>
                  <a:cubicBezTo>
                    <a:pt x="16148426" y="8885001"/>
                    <a:pt x="16389726" y="10437576"/>
                    <a:pt x="15389601" y="9446976"/>
                  </a:cubicBezTo>
                  <a:cubicBezTo>
                    <a:pt x="14389476" y="8456376"/>
                    <a:pt x="7594976" y="3525601"/>
                    <a:pt x="8874501" y="2379426"/>
                  </a:cubicBezTo>
                  <a:cubicBezTo>
                    <a:pt x="10154026" y="1233251"/>
                    <a:pt x="23438226" y="1233251"/>
                    <a:pt x="23066751" y="2569926"/>
                  </a:cubicBezTo>
                  <a:cubicBezTo>
                    <a:pt x="22695276" y="3906601"/>
                    <a:pt x="7026651" y="8967551"/>
                    <a:pt x="6645651" y="10399476"/>
                  </a:cubicBezTo>
                  <a:cubicBezTo>
                    <a:pt x="6264651" y="11831401"/>
                    <a:pt x="19818726" y="12399726"/>
                    <a:pt x="20780751" y="11161476"/>
                  </a:cubicBezTo>
                  <a:cubicBezTo>
                    <a:pt x="21742776" y="9923226"/>
                    <a:pt x="12087601" y="3843101"/>
                    <a:pt x="12417801" y="2969976"/>
                  </a:cubicBezTo>
                  <a:cubicBezTo>
                    <a:pt x="12748001" y="2096851"/>
                    <a:pt x="20869651" y="4313001"/>
                    <a:pt x="22761951" y="5922726"/>
                  </a:cubicBezTo>
                  <a:cubicBezTo>
                    <a:pt x="24654251" y="7532451"/>
                    <a:pt x="24378026" y="13193476"/>
                    <a:pt x="23771601" y="12628326"/>
                  </a:cubicBezTo>
                  <a:cubicBezTo>
                    <a:pt x="23165176" y="12063176"/>
                    <a:pt x="19104351" y="4379676"/>
                    <a:pt x="19123401" y="2531826"/>
                  </a:cubicBezTo>
                  <a:cubicBezTo>
                    <a:pt x="19142451" y="683976"/>
                    <a:pt x="23736676" y="-249474"/>
                    <a:pt x="23885901" y="1541226"/>
                  </a:cubicBezTo>
                  <a:cubicBezTo>
                    <a:pt x="24035126" y="3331926"/>
                    <a:pt x="22603201" y="12240976"/>
                    <a:pt x="20018751" y="13276026"/>
                  </a:cubicBezTo>
                  <a:cubicBezTo>
                    <a:pt x="17434301" y="14311076"/>
                    <a:pt x="11478001" y="7567376"/>
                    <a:pt x="8379201" y="7751526"/>
                  </a:cubicBezTo>
                  <a:cubicBezTo>
                    <a:pt x="5280401" y="7935676"/>
                    <a:pt x="-253624" y="14361876"/>
                    <a:pt x="1425951" y="14380926"/>
                  </a:cubicBezTo>
                  <a:cubicBezTo>
                    <a:pt x="3105526" y="14399976"/>
                    <a:pt x="17231101" y="7935676"/>
                    <a:pt x="18456651" y="7865826"/>
                  </a:cubicBezTo>
                  <a:cubicBezTo>
                    <a:pt x="19682201" y="7795976"/>
                    <a:pt x="8252201" y="14422201"/>
                    <a:pt x="8779251" y="13961826"/>
                  </a:cubicBezTo>
                  <a:cubicBezTo>
                    <a:pt x="9306301" y="13501451"/>
                    <a:pt x="20006051" y="5014676"/>
                    <a:pt x="21618951" y="5103576"/>
                  </a:cubicBezTo>
                  <a:cubicBezTo>
                    <a:pt x="23231851" y="5192476"/>
                    <a:pt x="18650326" y="14930201"/>
                    <a:pt x="18456651" y="14495226"/>
                  </a:cubicBezTo>
                  <a:cubicBezTo>
                    <a:pt x="18262976" y="14060251"/>
                    <a:pt x="19358351" y="3608151"/>
                    <a:pt x="20456901" y="2493726"/>
                  </a:cubicBezTo>
                  <a:cubicBezTo>
                    <a:pt x="21555451" y="1379301"/>
                    <a:pt x="27099001" y="7729301"/>
                    <a:pt x="25047951" y="7808676"/>
                  </a:cubicBezTo>
                  <a:cubicBezTo>
                    <a:pt x="22996901" y="7888051"/>
                    <a:pt x="12214601" y="3014426"/>
                    <a:pt x="8150601" y="2969976"/>
                  </a:cubicBezTo>
                  <a:cubicBezTo>
                    <a:pt x="4086601" y="2925526"/>
                    <a:pt x="-1990349" y="5811601"/>
                    <a:pt x="663951" y="7541976"/>
                  </a:cubicBezTo>
                  <a:cubicBezTo>
                    <a:pt x="3318251" y="9272351"/>
                    <a:pt x="22428576" y="12348926"/>
                    <a:pt x="24076401" y="13352226"/>
                  </a:cubicBezTo>
                  <a:cubicBezTo>
                    <a:pt x="25724226" y="14355526"/>
                    <a:pt x="14395826" y="13809426"/>
                    <a:pt x="10550901" y="13561776"/>
                  </a:cubicBezTo>
                  <a:cubicBezTo>
                    <a:pt x="6705976" y="13314126"/>
                    <a:pt x="1308476" y="13930076"/>
                    <a:pt x="1006851" y="11866326"/>
                  </a:cubicBezTo>
                  <a:cubicBezTo>
                    <a:pt x="705226" y="9802576"/>
                    <a:pt x="4924801" y="2563576"/>
                    <a:pt x="8741151" y="1179276"/>
                  </a:cubicBezTo>
                  <a:cubicBezTo>
                    <a:pt x="12557501" y="-205024"/>
                    <a:pt x="23847801" y="2763601"/>
                    <a:pt x="23904951" y="3560526"/>
                  </a:cubicBezTo>
                  <a:cubicBezTo>
                    <a:pt x="23962101" y="4357451"/>
                    <a:pt x="12271751" y="6351351"/>
                    <a:pt x="9084051" y="5960826"/>
                  </a:cubicBezTo>
                  <a:cubicBezTo>
                    <a:pt x="5896351" y="5570301"/>
                    <a:pt x="6223376" y="2004776"/>
                    <a:pt x="4778751" y="1217376"/>
                  </a:cubicBezTo>
                  <a:cubicBezTo>
                    <a:pt x="3334126" y="429976"/>
                    <a:pt x="594101" y="-14524"/>
                    <a:pt x="416301" y="1236426"/>
                  </a:cubicBezTo>
                  <a:cubicBezTo>
                    <a:pt x="238501" y="2487376"/>
                    <a:pt x="1241801" y="6656151"/>
                    <a:pt x="3711951" y="8723076"/>
                  </a:cubicBezTo>
                  <a:cubicBezTo>
                    <a:pt x="6182101" y="10790001"/>
                    <a:pt x="13646526" y="14768276"/>
                    <a:pt x="15237201" y="13637976"/>
                  </a:cubicBezTo>
                  <a:cubicBezTo>
                    <a:pt x="16827876" y="12507676"/>
                    <a:pt x="13795751" y="2916001"/>
                    <a:pt x="13256001" y="1941276"/>
                  </a:cubicBezTo>
                  <a:cubicBezTo>
                    <a:pt x="12716251" y="966551"/>
                    <a:pt x="12868651" y="6027501"/>
                    <a:pt x="11998701" y="7789626"/>
                  </a:cubicBezTo>
                  <a:cubicBezTo>
                    <a:pt x="11128751" y="9551751"/>
                    <a:pt x="8160126" y="13469701"/>
                    <a:pt x="8036301" y="12514026"/>
                  </a:cubicBezTo>
                  <a:cubicBezTo>
                    <a:pt x="7912476" y="11558351"/>
                    <a:pt x="9220576" y="2211151"/>
                    <a:pt x="11255751" y="2055576"/>
                  </a:cubicBezTo>
                  <a:cubicBezTo>
                    <a:pt x="13290926" y="1900001"/>
                    <a:pt x="20698201" y="10205801"/>
                    <a:pt x="20247351" y="11580576"/>
                  </a:cubicBezTo>
                  <a:cubicBezTo>
                    <a:pt x="19796501" y="12955351"/>
                    <a:pt x="8217276" y="11831401"/>
                    <a:pt x="8550651" y="10304226"/>
                  </a:cubicBezTo>
                  <a:cubicBezTo>
                    <a:pt x="8884026" y="8777051"/>
                    <a:pt x="20568026" y="4074876"/>
                    <a:pt x="22247601" y="2417526"/>
                  </a:cubicBezTo>
                  <a:cubicBezTo>
                    <a:pt x="23927176" y="760176"/>
                    <a:pt x="19599651" y="-700324"/>
                    <a:pt x="18628101" y="360126"/>
                  </a:cubicBezTo>
                  <a:cubicBezTo>
                    <a:pt x="17656551" y="1420576"/>
                    <a:pt x="16596101" y="6608526"/>
                    <a:pt x="16418301" y="8780226"/>
                  </a:cubicBezTo>
                  <a:cubicBezTo>
                    <a:pt x="16240501" y="10951926"/>
                    <a:pt x="16129376" y="14326951"/>
                    <a:pt x="17561301" y="13390326"/>
                  </a:cubicBezTo>
                  <a:cubicBezTo>
                    <a:pt x="18993226" y="12453701"/>
                    <a:pt x="22001538" y="7807088"/>
                    <a:pt x="25009851" y="3160476"/>
                  </a:cubicBezTo>
                </a:path>
              </a:pathLst>
            </a:custGeom>
            <a:noFill/>
            <a:ln w="762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" name="任意多边形: 形状 7"/>
            <p:cNvSpPr/>
            <p:nvPr/>
          </p:nvSpPr>
          <p:spPr>
            <a:xfrm>
              <a:off x="0" y="-226776"/>
              <a:ext cx="25499168" cy="14509375"/>
            </a:xfrm>
            <a:custGeom>
              <a:avLst/>
              <a:gdLst>
                <a:gd name="connsiteX0" fmla="*/ 1197351 w 25499168"/>
                <a:gd name="connsiteY0" fmla="*/ 1198326 h 14509375"/>
                <a:gd name="connsiteX1" fmla="*/ 1311651 w 25499168"/>
                <a:gd name="connsiteY1" fmla="*/ 1160226 h 14509375"/>
                <a:gd name="connsiteX2" fmla="*/ 3997701 w 25499168"/>
                <a:gd name="connsiteY2" fmla="*/ 1731726 h 14509375"/>
                <a:gd name="connsiteX3" fmla="*/ 2302251 w 25499168"/>
                <a:gd name="connsiteY3" fmla="*/ 4132026 h 14509375"/>
                <a:gd name="connsiteX4" fmla="*/ 7407651 w 25499168"/>
                <a:gd name="connsiteY4" fmla="*/ 1484076 h 14509375"/>
                <a:gd name="connsiteX5" fmla="*/ 2054601 w 25499168"/>
                <a:gd name="connsiteY5" fmla="*/ 7160976 h 14509375"/>
                <a:gd name="connsiteX6" fmla="*/ 12303501 w 25499168"/>
                <a:gd name="connsiteY6" fmla="*/ 607776 h 14509375"/>
                <a:gd name="connsiteX7" fmla="*/ 587751 w 25499168"/>
                <a:gd name="connsiteY7" fmla="*/ 10132776 h 14509375"/>
                <a:gd name="connsiteX8" fmla="*/ 2321301 w 25499168"/>
                <a:gd name="connsiteY8" fmla="*/ 2627076 h 14509375"/>
                <a:gd name="connsiteX9" fmla="*/ 7274301 w 25499168"/>
                <a:gd name="connsiteY9" fmla="*/ 8361126 h 14509375"/>
                <a:gd name="connsiteX10" fmla="*/ 6112251 w 25499168"/>
                <a:gd name="connsiteY10" fmla="*/ 11980626 h 14509375"/>
                <a:gd name="connsiteX11" fmla="*/ 3292851 w 25499168"/>
                <a:gd name="connsiteY11" fmla="*/ 11980626 h 14509375"/>
                <a:gd name="connsiteX12" fmla="*/ 7750551 w 25499168"/>
                <a:gd name="connsiteY12" fmla="*/ 6075126 h 14509375"/>
                <a:gd name="connsiteX13" fmla="*/ 14875251 w 25499168"/>
                <a:gd name="connsiteY13" fmla="*/ 8323026 h 14509375"/>
                <a:gd name="connsiteX14" fmla="*/ 15389601 w 25499168"/>
                <a:gd name="connsiteY14" fmla="*/ 9446976 h 14509375"/>
                <a:gd name="connsiteX15" fmla="*/ 8874501 w 25499168"/>
                <a:gd name="connsiteY15" fmla="*/ 2379426 h 14509375"/>
                <a:gd name="connsiteX16" fmla="*/ 23066751 w 25499168"/>
                <a:gd name="connsiteY16" fmla="*/ 2569926 h 14509375"/>
                <a:gd name="connsiteX17" fmla="*/ 6645651 w 25499168"/>
                <a:gd name="connsiteY17" fmla="*/ 10399476 h 14509375"/>
                <a:gd name="connsiteX18" fmla="*/ 20780751 w 25499168"/>
                <a:gd name="connsiteY18" fmla="*/ 11161476 h 14509375"/>
                <a:gd name="connsiteX19" fmla="*/ 12417801 w 25499168"/>
                <a:gd name="connsiteY19" fmla="*/ 2969976 h 14509375"/>
                <a:gd name="connsiteX20" fmla="*/ 22761951 w 25499168"/>
                <a:gd name="connsiteY20" fmla="*/ 5922726 h 14509375"/>
                <a:gd name="connsiteX21" fmla="*/ 23771601 w 25499168"/>
                <a:gd name="connsiteY21" fmla="*/ 12628326 h 14509375"/>
                <a:gd name="connsiteX22" fmla="*/ 19123401 w 25499168"/>
                <a:gd name="connsiteY22" fmla="*/ 2531826 h 14509375"/>
                <a:gd name="connsiteX23" fmla="*/ 23885901 w 25499168"/>
                <a:gd name="connsiteY23" fmla="*/ 1541226 h 14509375"/>
                <a:gd name="connsiteX24" fmla="*/ 20018751 w 25499168"/>
                <a:gd name="connsiteY24" fmla="*/ 13276026 h 14509375"/>
                <a:gd name="connsiteX25" fmla="*/ 8379201 w 25499168"/>
                <a:gd name="connsiteY25" fmla="*/ 7751526 h 14509375"/>
                <a:gd name="connsiteX26" fmla="*/ 1425951 w 25499168"/>
                <a:gd name="connsiteY26" fmla="*/ 14380926 h 14509375"/>
                <a:gd name="connsiteX27" fmla="*/ 18456651 w 25499168"/>
                <a:gd name="connsiteY27" fmla="*/ 7865826 h 14509375"/>
                <a:gd name="connsiteX28" fmla="*/ 8779251 w 25499168"/>
                <a:gd name="connsiteY28" fmla="*/ 13961826 h 14509375"/>
                <a:gd name="connsiteX29" fmla="*/ 21618951 w 25499168"/>
                <a:gd name="connsiteY29" fmla="*/ 5103576 h 14509375"/>
                <a:gd name="connsiteX30" fmla="*/ 18456651 w 25499168"/>
                <a:gd name="connsiteY30" fmla="*/ 14495226 h 14509375"/>
                <a:gd name="connsiteX31" fmla="*/ 20456901 w 25499168"/>
                <a:gd name="connsiteY31" fmla="*/ 2493726 h 14509375"/>
                <a:gd name="connsiteX32" fmla="*/ 25047951 w 25499168"/>
                <a:gd name="connsiteY32" fmla="*/ 7808676 h 14509375"/>
                <a:gd name="connsiteX33" fmla="*/ 8150601 w 25499168"/>
                <a:gd name="connsiteY33" fmla="*/ 2969976 h 14509375"/>
                <a:gd name="connsiteX34" fmla="*/ 663951 w 25499168"/>
                <a:gd name="connsiteY34" fmla="*/ 7541976 h 14509375"/>
                <a:gd name="connsiteX35" fmla="*/ 24076401 w 25499168"/>
                <a:gd name="connsiteY35" fmla="*/ 13352226 h 14509375"/>
                <a:gd name="connsiteX36" fmla="*/ 10550901 w 25499168"/>
                <a:gd name="connsiteY36" fmla="*/ 13561776 h 14509375"/>
                <a:gd name="connsiteX37" fmla="*/ 1006851 w 25499168"/>
                <a:gd name="connsiteY37" fmla="*/ 11866326 h 14509375"/>
                <a:gd name="connsiteX38" fmla="*/ 8741151 w 25499168"/>
                <a:gd name="connsiteY38" fmla="*/ 1179276 h 14509375"/>
                <a:gd name="connsiteX39" fmla="*/ 23904951 w 25499168"/>
                <a:gd name="connsiteY39" fmla="*/ 3560526 h 14509375"/>
                <a:gd name="connsiteX40" fmla="*/ 9084051 w 25499168"/>
                <a:gd name="connsiteY40" fmla="*/ 5960826 h 14509375"/>
                <a:gd name="connsiteX41" fmla="*/ 4778751 w 25499168"/>
                <a:gd name="connsiteY41" fmla="*/ 1217376 h 14509375"/>
                <a:gd name="connsiteX42" fmla="*/ 416301 w 25499168"/>
                <a:gd name="connsiteY42" fmla="*/ 1236426 h 14509375"/>
                <a:gd name="connsiteX43" fmla="*/ 3711951 w 25499168"/>
                <a:gd name="connsiteY43" fmla="*/ 8723076 h 14509375"/>
                <a:gd name="connsiteX44" fmla="*/ 15237201 w 25499168"/>
                <a:gd name="connsiteY44" fmla="*/ 13637976 h 14509375"/>
                <a:gd name="connsiteX45" fmla="*/ 13256001 w 25499168"/>
                <a:gd name="connsiteY45" fmla="*/ 1941276 h 14509375"/>
                <a:gd name="connsiteX46" fmla="*/ 11998701 w 25499168"/>
                <a:gd name="connsiteY46" fmla="*/ 7789626 h 14509375"/>
                <a:gd name="connsiteX47" fmla="*/ 8036301 w 25499168"/>
                <a:gd name="connsiteY47" fmla="*/ 12514026 h 14509375"/>
                <a:gd name="connsiteX48" fmla="*/ 11255751 w 25499168"/>
                <a:gd name="connsiteY48" fmla="*/ 2055576 h 14509375"/>
                <a:gd name="connsiteX49" fmla="*/ 20247351 w 25499168"/>
                <a:gd name="connsiteY49" fmla="*/ 11580576 h 14509375"/>
                <a:gd name="connsiteX50" fmla="*/ 8550651 w 25499168"/>
                <a:gd name="connsiteY50" fmla="*/ 10304226 h 14509375"/>
                <a:gd name="connsiteX51" fmla="*/ 22247601 w 25499168"/>
                <a:gd name="connsiteY51" fmla="*/ 2417526 h 14509375"/>
                <a:gd name="connsiteX52" fmla="*/ 18628101 w 25499168"/>
                <a:gd name="connsiteY52" fmla="*/ 360126 h 14509375"/>
                <a:gd name="connsiteX53" fmla="*/ 16418301 w 25499168"/>
                <a:gd name="connsiteY53" fmla="*/ 8780226 h 14509375"/>
                <a:gd name="connsiteX54" fmla="*/ 17561301 w 25499168"/>
                <a:gd name="connsiteY54" fmla="*/ 13390326 h 14509375"/>
                <a:gd name="connsiteX55" fmla="*/ 25009851 w 25499168"/>
                <a:gd name="connsiteY55" fmla="*/ 3160476 h 14509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499168" h="14509375">
                  <a:moveTo>
                    <a:pt x="1197351" y="1198326"/>
                  </a:moveTo>
                  <a:cubicBezTo>
                    <a:pt x="1021138" y="1134826"/>
                    <a:pt x="844926" y="1071326"/>
                    <a:pt x="1311651" y="1160226"/>
                  </a:cubicBezTo>
                  <a:cubicBezTo>
                    <a:pt x="1778376" y="1249126"/>
                    <a:pt x="3832601" y="1236426"/>
                    <a:pt x="3997701" y="1731726"/>
                  </a:cubicBezTo>
                  <a:cubicBezTo>
                    <a:pt x="4162801" y="2227026"/>
                    <a:pt x="1733926" y="4173301"/>
                    <a:pt x="2302251" y="4132026"/>
                  </a:cubicBezTo>
                  <a:cubicBezTo>
                    <a:pt x="2870576" y="4090751"/>
                    <a:pt x="7448926" y="979251"/>
                    <a:pt x="7407651" y="1484076"/>
                  </a:cubicBezTo>
                  <a:cubicBezTo>
                    <a:pt x="7366376" y="1988901"/>
                    <a:pt x="1238626" y="7307026"/>
                    <a:pt x="2054601" y="7160976"/>
                  </a:cubicBezTo>
                  <a:cubicBezTo>
                    <a:pt x="2870576" y="7014926"/>
                    <a:pt x="12547976" y="112476"/>
                    <a:pt x="12303501" y="607776"/>
                  </a:cubicBezTo>
                  <a:cubicBezTo>
                    <a:pt x="12059026" y="1103076"/>
                    <a:pt x="2251451" y="9796226"/>
                    <a:pt x="587751" y="10132776"/>
                  </a:cubicBezTo>
                  <a:cubicBezTo>
                    <a:pt x="-1075949" y="10469326"/>
                    <a:pt x="1206876" y="2922351"/>
                    <a:pt x="2321301" y="2627076"/>
                  </a:cubicBezTo>
                  <a:cubicBezTo>
                    <a:pt x="3435726" y="2331801"/>
                    <a:pt x="6642476" y="6802201"/>
                    <a:pt x="7274301" y="8361126"/>
                  </a:cubicBezTo>
                  <a:cubicBezTo>
                    <a:pt x="7906126" y="9920051"/>
                    <a:pt x="6775826" y="11377376"/>
                    <a:pt x="6112251" y="11980626"/>
                  </a:cubicBezTo>
                  <a:cubicBezTo>
                    <a:pt x="5448676" y="12583876"/>
                    <a:pt x="3019801" y="12964876"/>
                    <a:pt x="3292851" y="11980626"/>
                  </a:cubicBezTo>
                  <a:cubicBezTo>
                    <a:pt x="3565901" y="10996376"/>
                    <a:pt x="5820151" y="6684726"/>
                    <a:pt x="7750551" y="6075126"/>
                  </a:cubicBezTo>
                  <a:cubicBezTo>
                    <a:pt x="9680951" y="5465526"/>
                    <a:pt x="13602076" y="7761051"/>
                    <a:pt x="14875251" y="8323026"/>
                  </a:cubicBezTo>
                  <a:cubicBezTo>
                    <a:pt x="16148426" y="8885001"/>
                    <a:pt x="16389726" y="10437576"/>
                    <a:pt x="15389601" y="9446976"/>
                  </a:cubicBezTo>
                  <a:cubicBezTo>
                    <a:pt x="14389476" y="8456376"/>
                    <a:pt x="7594976" y="3525601"/>
                    <a:pt x="8874501" y="2379426"/>
                  </a:cubicBezTo>
                  <a:cubicBezTo>
                    <a:pt x="10154026" y="1233251"/>
                    <a:pt x="23438226" y="1233251"/>
                    <a:pt x="23066751" y="2569926"/>
                  </a:cubicBezTo>
                  <a:cubicBezTo>
                    <a:pt x="22695276" y="3906601"/>
                    <a:pt x="7026651" y="8967551"/>
                    <a:pt x="6645651" y="10399476"/>
                  </a:cubicBezTo>
                  <a:cubicBezTo>
                    <a:pt x="6264651" y="11831401"/>
                    <a:pt x="19818726" y="12399726"/>
                    <a:pt x="20780751" y="11161476"/>
                  </a:cubicBezTo>
                  <a:cubicBezTo>
                    <a:pt x="21742776" y="9923226"/>
                    <a:pt x="12087601" y="3843101"/>
                    <a:pt x="12417801" y="2969976"/>
                  </a:cubicBezTo>
                  <a:cubicBezTo>
                    <a:pt x="12748001" y="2096851"/>
                    <a:pt x="20869651" y="4313001"/>
                    <a:pt x="22761951" y="5922726"/>
                  </a:cubicBezTo>
                  <a:cubicBezTo>
                    <a:pt x="24654251" y="7532451"/>
                    <a:pt x="24378026" y="13193476"/>
                    <a:pt x="23771601" y="12628326"/>
                  </a:cubicBezTo>
                  <a:cubicBezTo>
                    <a:pt x="23165176" y="12063176"/>
                    <a:pt x="19104351" y="4379676"/>
                    <a:pt x="19123401" y="2531826"/>
                  </a:cubicBezTo>
                  <a:cubicBezTo>
                    <a:pt x="19142451" y="683976"/>
                    <a:pt x="23736676" y="-249474"/>
                    <a:pt x="23885901" y="1541226"/>
                  </a:cubicBezTo>
                  <a:cubicBezTo>
                    <a:pt x="24035126" y="3331926"/>
                    <a:pt x="22603201" y="12240976"/>
                    <a:pt x="20018751" y="13276026"/>
                  </a:cubicBezTo>
                  <a:cubicBezTo>
                    <a:pt x="17434301" y="14311076"/>
                    <a:pt x="11478001" y="7567376"/>
                    <a:pt x="8379201" y="7751526"/>
                  </a:cubicBezTo>
                  <a:cubicBezTo>
                    <a:pt x="5280401" y="7935676"/>
                    <a:pt x="-253624" y="14361876"/>
                    <a:pt x="1425951" y="14380926"/>
                  </a:cubicBezTo>
                  <a:cubicBezTo>
                    <a:pt x="3105526" y="14399976"/>
                    <a:pt x="17231101" y="7935676"/>
                    <a:pt x="18456651" y="7865826"/>
                  </a:cubicBezTo>
                  <a:cubicBezTo>
                    <a:pt x="19682201" y="7795976"/>
                    <a:pt x="8252201" y="14422201"/>
                    <a:pt x="8779251" y="13961826"/>
                  </a:cubicBezTo>
                  <a:cubicBezTo>
                    <a:pt x="9306301" y="13501451"/>
                    <a:pt x="20006051" y="5014676"/>
                    <a:pt x="21618951" y="5103576"/>
                  </a:cubicBezTo>
                  <a:cubicBezTo>
                    <a:pt x="23231851" y="5192476"/>
                    <a:pt x="18650326" y="14930201"/>
                    <a:pt x="18456651" y="14495226"/>
                  </a:cubicBezTo>
                  <a:cubicBezTo>
                    <a:pt x="18262976" y="14060251"/>
                    <a:pt x="19358351" y="3608151"/>
                    <a:pt x="20456901" y="2493726"/>
                  </a:cubicBezTo>
                  <a:cubicBezTo>
                    <a:pt x="21555451" y="1379301"/>
                    <a:pt x="27099001" y="7729301"/>
                    <a:pt x="25047951" y="7808676"/>
                  </a:cubicBezTo>
                  <a:cubicBezTo>
                    <a:pt x="22996901" y="7888051"/>
                    <a:pt x="12214601" y="3014426"/>
                    <a:pt x="8150601" y="2969976"/>
                  </a:cubicBezTo>
                  <a:cubicBezTo>
                    <a:pt x="4086601" y="2925526"/>
                    <a:pt x="-1990349" y="5811601"/>
                    <a:pt x="663951" y="7541976"/>
                  </a:cubicBezTo>
                  <a:cubicBezTo>
                    <a:pt x="3318251" y="9272351"/>
                    <a:pt x="22428576" y="12348926"/>
                    <a:pt x="24076401" y="13352226"/>
                  </a:cubicBezTo>
                  <a:cubicBezTo>
                    <a:pt x="25724226" y="14355526"/>
                    <a:pt x="14395826" y="13809426"/>
                    <a:pt x="10550901" y="13561776"/>
                  </a:cubicBezTo>
                  <a:cubicBezTo>
                    <a:pt x="6705976" y="13314126"/>
                    <a:pt x="1308476" y="13930076"/>
                    <a:pt x="1006851" y="11866326"/>
                  </a:cubicBezTo>
                  <a:cubicBezTo>
                    <a:pt x="705226" y="9802576"/>
                    <a:pt x="4924801" y="2563576"/>
                    <a:pt x="8741151" y="1179276"/>
                  </a:cubicBezTo>
                  <a:cubicBezTo>
                    <a:pt x="12557501" y="-205024"/>
                    <a:pt x="23847801" y="2763601"/>
                    <a:pt x="23904951" y="3560526"/>
                  </a:cubicBezTo>
                  <a:cubicBezTo>
                    <a:pt x="23962101" y="4357451"/>
                    <a:pt x="12271751" y="6351351"/>
                    <a:pt x="9084051" y="5960826"/>
                  </a:cubicBezTo>
                  <a:cubicBezTo>
                    <a:pt x="5896351" y="5570301"/>
                    <a:pt x="6223376" y="2004776"/>
                    <a:pt x="4778751" y="1217376"/>
                  </a:cubicBezTo>
                  <a:cubicBezTo>
                    <a:pt x="3334126" y="429976"/>
                    <a:pt x="594101" y="-14524"/>
                    <a:pt x="416301" y="1236426"/>
                  </a:cubicBezTo>
                  <a:cubicBezTo>
                    <a:pt x="238501" y="2487376"/>
                    <a:pt x="1241801" y="6656151"/>
                    <a:pt x="3711951" y="8723076"/>
                  </a:cubicBezTo>
                  <a:cubicBezTo>
                    <a:pt x="6182101" y="10790001"/>
                    <a:pt x="13646526" y="14768276"/>
                    <a:pt x="15237201" y="13637976"/>
                  </a:cubicBezTo>
                  <a:cubicBezTo>
                    <a:pt x="16827876" y="12507676"/>
                    <a:pt x="13795751" y="2916001"/>
                    <a:pt x="13256001" y="1941276"/>
                  </a:cubicBezTo>
                  <a:cubicBezTo>
                    <a:pt x="12716251" y="966551"/>
                    <a:pt x="12868651" y="6027501"/>
                    <a:pt x="11998701" y="7789626"/>
                  </a:cubicBezTo>
                  <a:cubicBezTo>
                    <a:pt x="11128751" y="9551751"/>
                    <a:pt x="8160126" y="13469701"/>
                    <a:pt x="8036301" y="12514026"/>
                  </a:cubicBezTo>
                  <a:cubicBezTo>
                    <a:pt x="7912476" y="11558351"/>
                    <a:pt x="9220576" y="2211151"/>
                    <a:pt x="11255751" y="2055576"/>
                  </a:cubicBezTo>
                  <a:cubicBezTo>
                    <a:pt x="13290926" y="1900001"/>
                    <a:pt x="20698201" y="10205801"/>
                    <a:pt x="20247351" y="11580576"/>
                  </a:cubicBezTo>
                  <a:cubicBezTo>
                    <a:pt x="19796501" y="12955351"/>
                    <a:pt x="8217276" y="11831401"/>
                    <a:pt x="8550651" y="10304226"/>
                  </a:cubicBezTo>
                  <a:cubicBezTo>
                    <a:pt x="8884026" y="8777051"/>
                    <a:pt x="20568026" y="4074876"/>
                    <a:pt x="22247601" y="2417526"/>
                  </a:cubicBezTo>
                  <a:cubicBezTo>
                    <a:pt x="23927176" y="760176"/>
                    <a:pt x="19599651" y="-700324"/>
                    <a:pt x="18628101" y="360126"/>
                  </a:cubicBezTo>
                  <a:cubicBezTo>
                    <a:pt x="17656551" y="1420576"/>
                    <a:pt x="16596101" y="6608526"/>
                    <a:pt x="16418301" y="8780226"/>
                  </a:cubicBezTo>
                  <a:cubicBezTo>
                    <a:pt x="16240501" y="10951926"/>
                    <a:pt x="16129376" y="14326951"/>
                    <a:pt x="17561301" y="13390326"/>
                  </a:cubicBezTo>
                  <a:cubicBezTo>
                    <a:pt x="18993226" y="12453701"/>
                    <a:pt x="22001538" y="7807088"/>
                    <a:pt x="25009851" y="3160476"/>
                  </a:cubicBezTo>
                </a:path>
              </a:pathLst>
            </a:custGeom>
            <a:noFill/>
            <a:ln w="762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" name="任意多边形: 形状 8"/>
            <p:cNvSpPr/>
            <p:nvPr/>
          </p:nvSpPr>
          <p:spPr>
            <a:xfrm>
              <a:off x="-1556502" y="-722076"/>
              <a:ext cx="25499168" cy="14509375"/>
            </a:xfrm>
            <a:custGeom>
              <a:avLst/>
              <a:gdLst>
                <a:gd name="connsiteX0" fmla="*/ 1197351 w 25499168"/>
                <a:gd name="connsiteY0" fmla="*/ 1198326 h 14509375"/>
                <a:gd name="connsiteX1" fmla="*/ 1311651 w 25499168"/>
                <a:gd name="connsiteY1" fmla="*/ 1160226 h 14509375"/>
                <a:gd name="connsiteX2" fmla="*/ 3997701 w 25499168"/>
                <a:gd name="connsiteY2" fmla="*/ 1731726 h 14509375"/>
                <a:gd name="connsiteX3" fmla="*/ 2302251 w 25499168"/>
                <a:gd name="connsiteY3" fmla="*/ 4132026 h 14509375"/>
                <a:gd name="connsiteX4" fmla="*/ 7407651 w 25499168"/>
                <a:gd name="connsiteY4" fmla="*/ 1484076 h 14509375"/>
                <a:gd name="connsiteX5" fmla="*/ 2054601 w 25499168"/>
                <a:gd name="connsiteY5" fmla="*/ 7160976 h 14509375"/>
                <a:gd name="connsiteX6" fmla="*/ 12303501 w 25499168"/>
                <a:gd name="connsiteY6" fmla="*/ 607776 h 14509375"/>
                <a:gd name="connsiteX7" fmla="*/ 587751 w 25499168"/>
                <a:gd name="connsiteY7" fmla="*/ 10132776 h 14509375"/>
                <a:gd name="connsiteX8" fmla="*/ 2321301 w 25499168"/>
                <a:gd name="connsiteY8" fmla="*/ 2627076 h 14509375"/>
                <a:gd name="connsiteX9" fmla="*/ 7274301 w 25499168"/>
                <a:gd name="connsiteY9" fmla="*/ 8361126 h 14509375"/>
                <a:gd name="connsiteX10" fmla="*/ 6112251 w 25499168"/>
                <a:gd name="connsiteY10" fmla="*/ 11980626 h 14509375"/>
                <a:gd name="connsiteX11" fmla="*/ 3292851 w 25499168"/>
                <a:gd name="connsiteY11" fmla="*/ 11980626 h 14509375"/>
                <a:gd name="connsiteX12" fmla="*/ 7750551 w 25499168"/>
                <a:gd name="connsiteY12" fmla="*/ 6075126 h 14509375"/>
                <a:gd name="connsiteX13" fmla="*/ 14875251 w 25499168"/>
                <a:gd name="connsiteY13" fmla="*/ 8323026 h 14509375"/>
                <a:gd name="connsiteX14" fmla="*/ 15389601 w 25499168"/>
                <a:gd name="connsiteY14" fmla="*/ 9446976 h 14509375"/>
                <a:gd name="connsiteX15" fmla="*/ 8874501 w 25499168"/>
                <a:gd name="connsiteY15" fmla="*/ 2379426 h 14509375"/>
                <a:gd name="connsiteX16" fmla="*/ 23066751 w 25499168"/>
                <a:gd name="connsiteY16" fmla="*/ 2569926 h 14509375"/>
                <a:gd name="connsiteX17" fmla="*/ 6645651 w 25499168"/>
                <a:gd name="connsiteY17" fmla="*/ 10399476 h 14509375"/>
                <a:gd name="connsiteX18" fmla="*/ 20780751 w 25499168"/>
                <a:gd name="connsiteY18" fmla="*/ 11161476 h 14509375"/>
                <a:gd name="connsiteX19" fmla="*/ 12417801 w 25499168"/>
                <a:gd name="connsiteY19" fmla="*/ 2969976 h 14509375"/>
                <a:gd name="connsiteX20" fmla="*/ 22761951 w 25499168"/>
                <a:gd name="connsiteY20" fmla="*/ 5922726 h 14509375"/>
                <a:gd name="connsiteX21" fmla="*/ 23771601 w 25499168"/>
                <a:gd name="connsiteY21" fmla="*/ 12628326 h 14509375"/>
                <a:gd name="connsiteX22" fmla="*/ 19123401 w 25499168"/>
                <a:gd name="connsiteY22" fmla="*/ 2531826 h 14509375"/>
                <a:gd name="connsiteX23" fmla="*/ 23885901 w 25499168"/>
                <a:gd name="connsiteY23" fmla="*/ 1541226 h 14509375"/>
                <a:gd name="connsiteX24" fmla="*/ 20018751 w 25499168"/>
                <a:gd name="connsiteY24" fmla="*/ 13276026 h 14509375"/>
                <a:gd name="connsiteX25" fmla="*/ 8379201 w 25499168"/>
                <a:gd name="connsiteY25" fmla="*/ 7751526 h 14509375"/>
                <a:gd name="connsiteX26" fmla="*/ 1425951 w 25499168"/>
                <a:gd name="connsiteY26" fmla="*/ 14380926 h 14509375"/>
                <a:gd name="connsiteX27" fmla="*/ 18456651 w 25499168"/>
                <a:gd name="connsiteY27" fmla="*/ 7865826 h 14509375"/>
                <a:gd name="connsiteX28" fmla="*/ 8779251 w 25499168"/>
                <a:gd name="connsiteY28" fmla="*/ 13961826 h 14509375"/>
                <a:gd name="connsiteX29" fmla="*/ 21618951 w 25499168"/>
                <a:gd name="connsiteY29" fmla="*/ 5103576 h 14509375"/>
                <a:gd name="connsiteX30" fmla="*/ 18456651 w 25499168"/>
                <a:gd name="connsiteY30" fmla="*/ 14495226 h 14509375"/>
                <a:gd name="connsiteX31" fmla="*/ 20456901 w 25499168"/>
                <a:gd name="connsiteY31" fmla="*/ 2493726 h 14509375"/>
                <a:gd name="connsiteX32" fmla="*/ 25047951 w 25499168"/>
                <a:gd name="connsiteY32" fmla="*/ 7808676 h 14509375"/>
                <a:gd name="connsiteX33" fmla="*/ 8150601 w 25499168"/>
                <a:gd name="connsiteY33" fmla="*/ 2969976 h 14509375"/>
                <a:gd name="connsiteX34" fmla="*/ 663951 w 25499168"/>
                <a:gd name="connsiteY34" fmla="*/ 7541976 h 14509375"/>
                <a:gd name="connsiteX35" fmla="*/ 24076401 w 25499168"/>
                <a:gd name="connsiteY35" fmla="*/ 13352226 h 14509375"/>
                <a:gd name="connsiteX36" fmla="*/ 10550901 w 25499168"/>
                <a:gd name="connsiteY36" fmla="*/ 13561776 h 14509375"/>
                <a:gd name="connsiteX37" fmla="*/ 1006851 w 25499168"/>
                <a:gd name="connsiteY37" fmla="*/ 11866326 h 14509375"/>
                <a:gd name="connsiteX38" fmla="*/ 8741151 w 25499168"/>
                <a:gd name="connsiteY38" fmla="*/ 1179276 h 14509375"/>
                <a:gd name="connsiteX39" fmla="*/ 23904951 w 25499168"/>
                <a:gd name="connsiteY39" fmla="*/ 3560526 h 14509375"/>
                <a:gd name="connsiteX40" fmla="*/ 9084051 w 25499168"/>
                <a:gd name="connsiteY40" fmla="*/ 5960826 h 14509375"/>
                <a:gd name="connsiteX41" fmla="*/ 4778751 w 25499168"/>
                <a:gd name="connsiteY41" fmla="*/ 1217376 h 14509375"/>
                <a:gd name="connsiteX42" fmla="*/ 416301 w 25499168"/>
                <a:gd name="connsiteY42" fmla="*/ 1236426 h 14509375"/>
                <a:gd name="connsiteX43" fmla="*/ 3711951 w 25499168"/>
                <a:gd name="connsiteY43" fmla="*/ 8723076 h 14509375"/>
                <a:gd name="connsiteX44" fmla="*/ 15237201 w 25499168"/>
                <a:gd name="connsiteY44" fmla="*/ 13637976 h 14509375"/>
                <a:gd name="connsiteX45" fmla="*/ 13256001 w 25499168"/>
                <a:gd name="connsiteY45" fmla="*/ 1941276 h 14509375"/>
                <a:gd name="connsiteX46" fmla="*/ 11998701 w 25499168"/>
                <a:gd name="connsiteY46" fmla="*/ 7789626 h 14509375"/>
                <a:gd name="connsiteX47" fmla="*/ 8036301 w 25499168"/>
                <a:gd name="connsiteY47" fmla="*/ 12514026 h 14509375"/>
                <a:gd name="connsiteX48" fmla="*/ 11255751 w 25499168"/>
                <a:gd name="connsiteY48" fmla="*/ 2055576 h 14509375"/>
                <a:gd name="connsiteX49" fmla="*/ 20247351 w 25499168"/>
                <a:gd name="connsiteY49" fmla="*/ 11580576 h 14509375"/>
                <a:gd name="connsiteX50" fmla="*/ 8550651 w 25499168"/>
                <a:gd name="connsiteY50" fmla="*/ 10304226 h 14509375"/>
                <a:gd name="connsiteX51" fmla="*/ 22247601 w 25499168"/>
                <a:gd name="connsiteY51" fmla="*/ 2417526 h 14509375"/>
                <a:gd name="connsiteX52" fmla="*/ 18628101 w 25499168"/>
                <a:gd name="connsiteY52" fmla="*/ 360126 h 14509375"/>
                <a:gd name="connsiteX53" fmla="*/ 16418301 w 25499168"/>
                <a:gd name="connsiteY53" fmla="*/ 8780226 h 14509375"/>
                <a:gd name="connsiteX54" fmla="*/ 17561301 w 25499168"/>
                <a:gd name="connsiteY54" fmla="*/ 13390326 h 14509375"/>
                <a:gd name="connsiteX55" fmla="*/ 25009851 w 25499168"/>
                <a:gd name="connsiteY55" fmla="*/ 3160476 h 14509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499168" h="14509375">
                  <a:moveTo>
                    <a:pt x="1197351" y="1198326"/>
                  </a:moveTo>
                  <a:cubicBezTo>
                    <a:pt x="1021138" y="1134826"/>
                    <a:pt x="844926" y="1071326"/>
                    <a:pt x="1311651" y="1160226"/>
                  </a:cubicBezTo>
                  <a:cubicBezTo>
                    <a:pt x="1778376" y="1249126"/>
                    <a:pt x="3832601" y="1236426"/>
                    <a:pt x="3997701" y="1731726"/>
                  </a:cubicBezTo>
                  <a:cubicBezTo>
                    <a:pt x="4162801" y="2227026"/>
                    <a:pt x="1733926" y="4173301"/>
                    <a:pt x="2302251" y="4132026"/>
                  </a:cubicBezTo>
                  <a:cubicBezTo>
                    <a:pt x="2870576" y="4090751"/>
                    <a:pt x="7448926" y="979251"/>
                    <a:pt x="7407651" y="1484076"/>
                  </a:cubicBezTo>
                  <a:cubicBezTo>
                    <a:pt x="7366376" y="1988901"/>
                    <a:pt x="1238626" y="7307026"/>
                    <a:pt x="2054601" y="7160976"/>
                  </a:cubicBezTo>
                  <a:cubicBezTo>
                    <a:pt x="2870576" y="7014926"/>
                    <a:pt x="12547976" y="112476"/>
                    <a:pt x="12303501" y="607776"/>
                  </a:cubicBezTo>
                  <a:cubicBezTo>
                    <a:pt x="12059026" y="1103076"/>
                    <a:pt x="2251451" y="9796226"/>
                    <a:pt x="587751" y="10132776"/>
                  </a:cubicBezTo>
                  <a:cubicBezTo>
                    <a:pt x="-1075949" y="10469326"/>
                    <a:pt x="1206876" y="2922351"/>
                    <a:pt x="2321301" y="2627076"/>
                  </a:cubicBezTo>
                  <a:cubicBezTo>
                    <a:pt x="3435726" y="2331801"/>
                    <a:pt x="6642476" y="6802201"/>
                    <a:pt x="7274301" y="8361126"/>
                  </a:cubicBezTo>
                  <a:cubicBezTo>
                    <a:pt x="7906126" y="9920051"/>
                    <a:pt x="6775826" y="11377376"/>
                    <a:pt x="6112251" y="11980626"/>
                  </a:cubicBezTo>
                  <a:cubicBezTo>
                    <a:pt x="5448676" y="12583876"/>
                    <a:pt x="3019801" y="12964876"/>
                    <a:pt x="3292851" y="11980626"/>
                  </a:cubicBezTo>
                  <a:cubicBezTo>
                    <a:pt x="3565901" y="10996376"/>
                    <a:pt x="5820151" y="6684726"/>
                    <a:pt x="7750551" y="6075126"/>
                  </a:cubicBezTo>
                  <a:cubicBezTo>
                    <a:pt x="9680951" y="5465526"/>
                    <a:pt x="13602076" y="7761051"/>
                    <a:pt x="14875251" y="8323026"/>
                  </a:cubicBezTo>
                  <a:cubicBezTo>
                    <a:pt x="16148426" y="8885001"/>
                    <a:pt x="16389726" y="10437576"/>
                    <a:pt x="15389601" y="9446976"/>
                  </a:cubicBezTo>
                  <a:cubicBezTo>
                    <a:pt x="14389476" y="8456376"/>
                    <a:pt x="7594976" y="3525601"/>
                    <a:pt x="8874501" y="2379426"/>
                  </a:cubicBezTo>
                  <a:cubicBezTo>
                    <a:pt x="10154026" y="1233251"/>
                    <a:pt x="23438226" y="1233251"/>
                    <a:pt x="23066751" y="2569926"/>
                  </a:cubicBezTo>
                  <a:cubicBezTo>
                    <a:pt x="22695276" y="3906601"/>
                    <a:pt x="7026651" y="8967551"/>
                    <a:pt x="6645651" y="10399476"/>
                  </a:cubicBezTo>
                  <a:cubicBezTo>
                    <a:pt x="6264651" y="11831401"/>
                    <a:pt x="19818726" y="12399726"/>
                    <a:pt x="20780751" y="11161476"/>
                  </a:cubicBezTo>
                  <a:cubicBezTo>
                    <a:pt x="21742776" y="9923226"/>
                    <a:pt x="12087601" y="3843101"/>
                    <a:pt x="12417801" y="2969976"/>
                  </a:cubicBezTo>
                  <a:cubicBezTo>
                    <a:pt x="12748001" y="2096851"/>
                    <a:pt x="20869651" y="4313001"/>
                    <a:pt x="22761951" y="5922726"/>
                  </a:cubicBezTo>
                  <a:cubicBezTo>
                    <a:pt x="24654251" y="7532451"/>
                    <a:pt x="24378026" y="13193476"/>
                    <a:pt x="23771601" y="12628326"/>
                  </a:cubicBezTo>
                  <a:cubicBezTo>
                    <a:pt x="23165176" y="12063176"/>
                    <a:pt x="19104351" y="4379676"/>
                    <a:pt x="19123401" y="2531826"/>
                  </a:cubicBezTo>
                  <a:cubicBezTo>
                    <a:pt x="19142451" y="683976"/>
                    <a:pt x="23736676" y="-249474"/>
                    <a:pt x="23885901" y="1541226"/>
                  </a:cubicBezTo>
                  <a:cubicBezTo>
                    <a:pt x="24035126" y="3331926"/>
                    <a:pt x="22603201" y="12240976"/>
                    <a:pt x="20018751" y="13276026"/>
                  </a:cubicBezTo>
                  <a:cubicBezTo>
                    <a:pt x="17434301" y="14311076"/>
                    <a:pt x="11478001" y="7567376"/>
                    <a:pt x="8379201" y="7751526"/>
                  </a:cubicBezTo>
                  <a:cubicBezTo>
                    <a:pt x="5280401" y="7935676"/>
                    <a:pt x="-253624" y="14361876"/>
                    <a:pt x="1425951" y="14380926"/>
                  </a:cubicBezTo>
                  <a:cubicBezTo>
                    <a:pt x="3105526" y="14399976"/>
                    <a:pt x="17231101" y="7935676"/>
                    <a:pt x="18456651" y="7865826"/>
                  </a:cubicBezTo>
                  <a:cubicBezTo>
                    <a:pt x="19682201" y="7795976"/>
                    <a:pt x="8252201" y="14422201"/>
                    <a:pt x="8779251" y="13961826"/>
                  </a:cubicBezTo>
                  <a:cubicBezTo>
                    <a:pt x="9306301" y="13501451"/>
                    <a:pt x="20006051" y="5014676"/>
                    <a:pt x="21618951" y="5103576"/>
                  </a:cubicBezTo>
                  <a:cubicBezTo>
                    <a:pt x="23231851" y="5192476"/>
                    <a:pt x="18650326" y="14930201"/>
                    <a:pt x="18456651" y="14495226"/>
                  </a:cubicBezTo>
                  <a:cubicBezTo>
                    <a:pt x="18262976" y="14060251"/>
                    <a:pt x="19358351" y="3608151"/>
                    <a:pt x="20456901" y="2493726"/>
                  </a:cubicBezTo>
                  <a:cubicBezTo>
                    <a:pt x="21555451" y="1379301"/>
                    <a:pt x="27099001" y="7729301"/>
                    <a:pt x="25047951" y="7808676"/>
                  </a:cubicBezTo>
                  <a:cubicBezTo>
                    <a:pt x="22996901" y="7888051"/>
                    <a:pt x="12214601" y="3014426"/>
                    <a:pt x="8150601" y="2969976"/>
                  </a:cubicBezTo>
                  <a:cubicBezTo>
                    <a:pt x="4086601" y="2925526"/>
                    <a:pt x="-1990349" y="5811601"/>
                    <a:pt x="663951" y="7541976"/>
                  </a:cubicBezTo>
                  <a:cubicBezTo>
                    <a:pt x="3318251" y="9272351"/>
                    <a:pt x="22428576" y="12348926"/>
                    <a:pt x="24076401" y="13352226"/>
                  </a:cubicBezTo>
                  <a:cubicBezTo>
                    <a:pt x="25724226" y="14355526"/>
                    <a:pt x="14395826" y="13809426"/>
                    <a:pt x="10550901" y="13561776"/>
                  </a:cubicBezTo>
                  <a:cubicBezTo>
                    <a:pt x="6705976" y="13314126"/>
                    <a:pt x="1308476" y="13930076"/>
                    <a:pt x="1006851" y="11866326"/>
                  </a:cubicBezTo>
                  <a:cubicBezTo>
                    <a:pt x="705226" y="9802576"/>
                    <a:pt x="4924801" y="2563576"/>
                    <a:pt x="8741151" y="1179276"/>
                  </a:cubicBezTo>
                  <a:cubicBezTo>
                    <a:pt x="12557501" y="-205024"/>
                    <a:pt x="23847801" y="2763601"/>
                    <a:pt x="23904951" y="3560526"/>
                  </a:cubicBezTo>
                  <a:cubicBezTo>
                    <a:pt x="23962101" y="4357451"/>
                    <a:pt x="12271751" y="6351351"/>
                    <a:pt x="9084051" y="5960826"/>
                  </a:cubicBezTo>
                  <a:cubicBezTo>
                    <a:pt x="5896351" y="5570301"/>
                    <a:pt x="6223376" y="2004776"/>
                    <a:pt x="4778751" y="1217376"/>
                  </a:cubicBezTo>
                  <a:cubicBezTo>
                    <a:pt x="3334126" y="429976"/>
                    <a:pt x="594101" y="-14524"/>
                    <a:pt x="416301" y="1236426"/>
                  </a:cubicBezTo>
                  <a:cubicBezTo>
                    <a:pt x="238501" y="2487376"/>
                    <a:pt x="1241801" y="6656151"/>
                    <a:pt x="3711951" y="8723076"/>
                  </a:cubicBezTo>
                  <a:cubicBezTo>
                    <a:pt x="6182101" y="10790001"/>
                    <a:pt x="13646526" y="14768276"/>
                    <a:pt x="15237201" y="13637976"/>
                  </a:cubicBezTo>
                  <a:cubicBezTo>
                    <a:pt x="16827876" y="12507676"/>
                    <a:pt x="13795751" y="2916001"/>
                    <a:pt x="13256001" y="1941276"/>
                  </a:cubicBezTo>
                  <a:cubicBezTo>
                    <a:pt x="12716251" y="966551"/>
                    <a:pt x="12868651" y="6027501"/>
                    <a:pt x="11998701" y="7789626"/>
                  </a:cubicBezTo>
                  <a:cubicBezTo>
                    <a:pt x="11128751" y="9551751"/>
                    <a:pt x="8160126" y="13469701"/>
                    <a:pt x="8036301" y="12514026"/>
                  </a:cubicBezTo>
                  <a:cubicBezTo>
                    <a:pt x="7912476" y="11558351"/>
                    <a:pt x="9220576" y="2211151"/>
                    <a:pt x="11255751" y="2055576"/>
                  </a:cubicBezTo>
                  <a:cubicBezTo>
                    <a:pt x="13290926" y="1900001"/>
                    <a:pt x="20698201" y="10205801"/>
                    <a:pt x="20247351" y="11580576"/>
                  </a:cubicBezTo>
                  <a:cubicBezTo>
                    <a:pt x="19796501" y="12955351"/>
                    <a:pt x="8217276" y="11831401"/>
                    <a:pt x="8550651" y="10304226"/>
                  </a:cubicBezTo>
                  <a:cubicBezTo>
                    <a:pt x="8884026" y="8777051"/>
                    <a:pt x="20568026" y="4074876"/>
                    <a:pt x="22247601" y="2417526"/>
                  </a:cubicBezTo>
                  <a:cubicBezTo>
                    <a:pt x="23927176" y="760176"/>
                    <a:pt x="19599651" y="-700324"/>
                    <a:pt x="18628101" y="360126"/>
                  </a:cubicBezTo>
                  <a:cubicBezTo>
                    <a:pt x="17656551" y="1420576"/>
                    <a:pt x="16596101" y="6608526"/>
                    <a:pt x="16418301" y="8780226"/>
                  </a:cubicBezTo>
                  <a:cubicBezTo>
                    <a:pt x="16240501" y="10951926"/>
                    <a:pt x="16129376" y="14326951"/>
                    <a:pt x="17561301" y="13390326"/>
                  </a:cubicBezTo>
                  <a:cubicBezTo>
                    <a:pt x="18993226" y="12453701"/>
                    <a:pt x="22001538" y="7807088"/>
                    <a:pt x="25009851" y="3160476"/>
                  </a:cubicBezTo>
                </a:path>
              </a:pathLst>
            </a:custGeom>
            <a:noFill/>
            <a:ln w="762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FFFFF">
              <a:alpha val="9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SentyTEA ÂµÙ"/>
            </a:endParaRPr>
          </a:p>
        </p:txBody>
      </p:sp>
      <p:sp>
        <p:nvSpPr>
          <p:cNvPr id="73" name="简单的总结"/>
          <p:cNvSpPr txBox="1"/>
          <p:nvPr/>
        </p:nvSpPr>
        <p:spPr>
          <a:xfrm>
            <a:off x="5685158" y="7002637"/>
            <a:ext cx="13013690" cy="164020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r>
              <a:rPr lang="en-US" altLang="zh-CN" b="1" dirty="0" err="1">
                <a:latin typeface="+mn-lt"/>
                <a:ea typeface="+mn-ea"/>
                <a:cs typeface="+mn-ea"/>
                <a:sym typeface="+mn-lt"/>
              </a:rPr>
              <a:t>BUG</a:t>
            </a:r>
            <a:r>
              <a:rPr lang="zh-CN" altLang="en-US" b="1" dirty="0" err="1">
                <a:latin typeface="+mn-lt"/>
                <a:ea typeface="+mn-ea"/>
                <a:cs typeface="+mn-ea"/>
                <a:sym typeface="+mn-lt"/>
              </a:rPr>
              <a:t>教务管理系统</a:t>
            </a:r>
            <a:r>
              <a:rPr lang="en-US" altLang="zh-CN" b="1" dirty="0" err="1">
                <a:latin typeface="+mn-lt"/>
                <a:ea typeface="+mn-ea"/>
                <a:cs typeface="+mn-ea"/>
                <a:sym typeface="+mn-lt"/>
              </a:rPr>
              <a:t>PPT</a:t>
            </a:r>
            <a:endParaRPr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4" name="Annual Report Presentation…"/>
          <p:cNvSpPr txBox="1"/>
          <p:nvPr/>
        </p:nvSpPr>
        <p:spPr>
          <a:xfrm>
            <a:off x="2235201" y="7630970"/>
            <a:ext cx="19913600" cy="564134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5000">
                <a:solidFill>
                  <a:srgbClr val="474747"/>
                </a:solidFill>
              </a:defRPr>
            </a:pPr>
            <a:endParaRPr lang="zh-CN" sz="6000" dirty="0">
              <a:latin typeface="Agency FB" panose="020B0503020202020204" pitchFamily="34" charset="0"/>
              <a:ea typeface="+mn-ea"/>
              <a:cs typeface="+mn-ea"/>
              <a:sym typeface="+mn-lt"/>
            </a:endParaRPr>
          </a:p>
          <a:p>
            <a:pPr>
              <a:defRPr sz="5000">
                <a:solidFill>
                  <a:srgbClr val="474747"/>
                </a:solidFill>
              </a:defRPr>
            </a:pPr>
            <a:r>
              <a:rPr lang="zh-CN" sz="6000" dirty="0">
                <a:latin typeface="Agency FB" panose="020B0503020202020204" pitchFamily="34" charset="0"/>
                <a:ea typeface="+mn-ea"/>
                <a:cs typeface="+mn-ea"/>
                <a:sym typeface="+mn-lt"/>
              </a:rPr>
              <a:t>汇报人</a:t>
            </a:r>
            <a:endParaRPr lang="zh-CN" sz="6000" dirty="0">
              <a:latin typeface="Agency FB" panose="020B0503020202020204" pitchFamily="34" charset="0"/>
              <a:ea typeface="+mn-ea"/>
              <a:cs typeface="+mn-ea"/>
              <a:sym typeface="+mn-lt"/>
            </a:endParaRPr>
          </a:p>
          <a:p>
            <a:pPr>
              <a:defRPr sz="5000">
                <a:solidFill>
                  <a:srgbClr val="474747"/>
                </a:solidFill>
              </a:defRPr>
            </a:pPr>
            <a:r>
              <a:rPr lang="zh-CN" sz="6000" dirty="0">
                <a:latin typeface="Agency FB" panose="020B0503020202020204" pitchFamily="34" charset="0"/>
                <a:ea typeface="+mn-ea"/>
                <a:cs typeface="+mn-ea"/>
                <a:sym typeface="+mn-lt"/>
              </a:rPr>
              <a:t>组长   钱继鹏</a:t>
            </a:r>
            <a:endParaRPr lang="zh-CN" sz="6000" dirty="0">
              <a:latin typeface="Agency FB" panose="020B0503020202020204" pitchFamily="34" charset="0"/>
              <a:ea typeface="+mn-ea"/>
              <a:cs typeface="+mn-ea"/>
              <a:sym typeface="+mn-lt"/>
            </a:endParaRPr>
          </a:p>
          <a:p>
            <a:pPr>
              <a:defRPr sz="5000">
                <a:solidFill>
                  <a:srgbClr val="474747"/>
                </a:solidFill>
              </a:defRPr>
            </a:pPr>
            <a:r>
              <a:rPr lang="zh-CN" sz="6000" dirty="0">
                <a:latin typeface="Agency FB" panose="020B0503020202020204" pitchFamily="34" charset="0"/>
                <a:ea typeface="+mn-ea"/>
                <a:cs typeface="+mn-ea"/>
                <a:sym typeface="+mn-lt"/>
              </a:rPr>
              <a:t>组员：赵恩影，任太娇，吴舒兰，徐环环，钱慧敏，钟仁智</a:t>
            </a:r>
            <a:endParaRPr sz="6000" dirty="0">
              <a:latin typeface="Agency FB" panose="020B0503020202020204" pitchFamily="34" charset="0"/>
              <a:ea typeface="+mn-ea"/>
              <a:cs typeface="+mn-ea"/>
              <a:sym typeface="+mn-lt"/>
            </a:endParaRPr>
          </a:p>
          <a:p>
            <a:pPr>
              <a:defRPr sz="5000">
                <a:solidFill>
                  <a:srgbClr val="474747"/>
                </a:solidFill>
              </a:defRPr>
            </a:pPr>
            <a:endParaRPr lang="en-US" sz="6000" dirty="0">
              <a:latin typeface="Agency FB" panose="020B0503020202020204" pitchFamily="34" charset="0"/>
              <a:ea typeface="+mn-ea"/>
              <a:cs typeface="+mn-ea"/>
              <a:sym typeface="+mn-lt"/>
            </a:endParaRPr>
          </a:p>
          <a:p>
            <a:pPr>
              <a:defRPr sz="5000">
                <a:solidFill>
                  <a:srgbClr val="474747"/>
                </a:solidFill>
              </a:defRPr>
            </a:pPr>
            <a:r>
              <a:rPr lang="en-US" sz="6000" dirty="0">
                <a:latin typeface="Agency FB" panose="020B0503020202020204" pitchFamily="34" charset="0"/>
                <a:ea typeface="+mn-ea"/>
                <a:cs typeface="+mn-ea"/>
                <a:sym typeface="+mn-lt"/>
              </a:rPr>
              <a:t>2020</a:t>
            </a:r>
            <a:r>
              <a:rPr lang="zh-CN" altLang="en-US" sz="6000" dirty="0">
                <a:latin typeface="Agency FB" panose="020B0503020202020204" pitchFamily="34" charset="0"/>
                <a:ea typeface="+mn-ea"/>
                <a:cs typeface="+mn-ea"/>
                <a:sym typeface="+mn-lt"/>
              </a:rPr>
              <a:t>年</a:t>
            </a:r>
            <a:r>
              <a:rPr lang="en-US" altLang="zh-CN" sz="6000" dirty="0">
                <a:latin typeface="Agency FB" panose="020B0503020202020204" pitchFamily="34" charset="0"/>
                <a:ea typeface="+mn-ea"/>
                <a:cs typeface="+mn-ea"/>
                <a:sym typeface="+mn-lt"/>
              </a:rPr>
              <a:t>12</a:t>
            </a:r>
            <a:r>
              <a:rPr lang="zh-CN" altLang="en-US" sz="6000" dirty="0">
                <a:latin typeface="Agency FB" panose="020B0503020202020204" pitchFamily="34" charset="0"/>
                <a:ea typeface="+mn-ea"/>
                <a:cs typeface="+mn-ea"/>
                <a:sym typeface="+mn-lt"/>
              </a:rPr>
              <a:t>月</a:t>
            </a:r>
            <a:r>
              <a:rPr lang="en-US" altLang="zh-CN" sz="6000" dirty="0">
                <a:latin typeface="Agency FB" panose="020B0503020202020204" pitchFamily="34" charset="0"/>
                <a:ea typeface="+mn-ea"/>
                <a:cs typeface="+mn-ea"/>
                <a:sym typeface="+mn-lt"/>
              </a:rPr>
              <a:t>19</a:t>
            </a:r>
            <a:r>
              <a:rPr lang="zh-CN" altLang="en-US" sz="6000" dirty="0">
                <a:latin typeface="Agency FB" panose="020B0503020202020204" pitchFamily="34" charset="0"/>
                <a:ea typeface="+mn-ea"/>
                <a:cs typeface="+mn-ea"/>
                <a:sym typeface="+mn-lt"/>
              </a:rPr>
              <a:t>日</a:t>
            </a:r>
            <a:endParaRPr lang="zh-CN" altLang="en-US" sz="6000" dirty="0">
              <a:latin typeface="Agency FB" panose="020B0503020202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75" name="形状"/>
          <p:cNvSpPr/>
          <p:nvPr/>
        </p:nvSpPr>
        <p:spPr>
          <a:xfrm>
            <a:off x="10842354" y="13158645"/>
            <a:ext cx="2699334" cy="357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9" h="19082" extrusionOk="0">
                <a:moveTo>
                  <a:pt x="11822" y="8796"/>
                </a:moveTo>
                <a:cubicBezTo>
                  <a:pt x="12533" y="13501"/>
                  <a:pt x="13014" y="13832"/>
                  <a:pt x="13853" y="10199"/>
                </a:cubicBezTo>
                <a:cubicBezTo>
                  <a:pt x="14169" y="8851"/>
                  <a:pt x="14453" y="7173"/>
                  <a:pt x="14732" y="5467"/>
                </a:cubicBezTo>
                <a:cubicBezTo>
                  <a:pt x="14831" y="4916"/>
                  <a:pt x="14930" y="4339"/>
                  <a:pt x="15028" y="3788"/>
                </a:cubicBezTo>
                <a:cubicBezTo>
                  <a:pt x="16052" y="-1880"/>
                  <a:pt x="16755" y="-1220"/>
                  <a:pt x="17540" y="5990"/>
                </a:cubicBezTo>
                <a:cubicBezTo>
                  <a:pt x="17790" y="8328"/>
                  <a:pt x="18037" y="10695"/>
                  <a:pt x="18329" y="12869"/>
                </a:cubicBezTo>
                <a:cubicBezTo>
                  <a:pt x="18493" y="14052"/>
                  <a:pt x="18654" y="14217"/>
                  <a:pt x="18876" y="13584"/>
                </a:cubicBezTo>
                <a:cubicBezTo>
                  <a:pt x="19636" y="11383"/>
                  <a:pt x="20355" y="8631"/>
                  <a:pt x="21087" y="5990"/>
                </a:cubicBezTo>
                <a:cubicBezTo>
                  <a:pt x="21194" y="5632"/>
                  <a:pt x="21305" y="4751"/>
                  <a:pt x="21424" y="5742"/>
                </a:cubicBezTo>
                <a:cubicBezTo>
                  <a:pt x="21535" y="6705"/>
                  <a:pt x="21416" y="7448"/>
                  <a:pt x="21334" y="7998"/>
                </a:cubicBezTo>
                <a:cubicBezTo>
                  <a:pt x="20618" y="12731"/>
                  <a:pt x="19788" y="16281"/>
                  <a:pt x="18851" y="18702"/>
                </a:cubicBezTo>
                <a:cubicBezTo>
                  <a:pt x="18469" y="19720"/>
                  <a:pt x="18132" y="18564"/>
                  <a:pt x="17852" y="16776"/>
                </a:cubicBezTo>
                <a:cubicBezTo>
                  <a:pt x="17486" y="14492"/>
                  <a:pt x="17203" y="11768"/>
                  <a:pt x="16911" y="9099"/>
                </a:cubicBezTo>
                <a:cubicBezTo>
                  <a:pt x="16368" y="4229"/>
                  <a:pt x="16142" y="4063"/>
                  <a:pt x="15464" y="8163"/>
                </a:cubicBezTo>
                <a:cubicBezTo>
                  <a:pt x="15028" y="10805"/>
                  <a:pt x="14584" y="13446"/>
                  <a:pt x="14062" y="15428"/>
                </a:cubicBezTo>
                <a:cubicBezTo>
                  <a:pt x="13018" y="19390"/>
                  <a:pt x="12085" y="18427"/>
                  <a:pt x="11267" y="12538"/>
                </a:cubicBezTo>
                <a:cubicBezTo>
                  <a:pt x="11012" y="10695"/>
                  <a:pt x="10795" y="8604"/>
                  <a:pt x="10585" y="6512"/>
                </a:cubicBezTo>
                <a:cubicBezTo>
                  <a:pt x="10470" y="5384"/>
                  <a:pt x="10338" y="5164"/>
                  <a:pt x="10149" y="5522"/>
                </a:cubicBezTo>
                <a:cubicBezTo>
                  <a:pt x="9734" y="6320"/>
                  <a:pt x="9352" y="7668"/>
                  <a:pt x="8961" y="8934"/>
                </a:cubicBezTo>
                <a:cubicBezTo>
                  <a:pt x="8448" y="10557"/>
                  <a:pt x="7942" y="12373"/>
                  <a:pt x="7416" y="13777"/>
                </a:cubicBezTo>
                <a:cubicBezTo>
                  <a:pt x="6409" y="16473"/>
                  <a:pt x="5591" y="14299"/>
                  <a:pt x="5089" y="7888"/>
                </a:cubicBezTo>
                <a:cubicBezTo>
                  <a:pt x="4987" y="6567"/>
                  <a:pt x="4880" y="5192"/>
                  <a:pt x="4806" y="3761"/>
                </a:cubicBezTo>
                <a:cubicBezTo>
                  <a:pt x="4736" y="2412"/>
                  <a:pt x="4608" y="2027"/>
                  <a:pt x="4411" y="2110"/>
                </a:cubicBezTo>
                <a:cubicBezTo>
                  <a:pt x="4123" y="2220"/>
                  <a:pt x="3865" y="2908"/>
                  <a:pt x="3610" y="3678"/>
                </a:cubicBezTo>
                <a:cubicBezTo>
                  <a:pt x="2857" y="5990"/>
                  <a:pt x="2187" y="9126"/>
                  <a:pt x="1563" y="12703"/>
                </a:cubicBezTo>
                <a:cubicBezTo>
                  <a:pt x="1456" y="13309"/>
                  <a:pt x="1353" y="13942"/>
                  <a:pt x="1234" y="14409"/>
                </a:cubicBezTo>
                <a:cubicBezTo>
                  <a:pt x="880" y="15895"/>
                  <a:pt x="535" y="15345"/>
                  <a:pt x="325" y="12979"/>
                </a:cubicBezTo>
                <a:cubicBezTo>
                  <a:pt x="124" y="10777"/>
                  <a:pt x="58" y="8273"/>
                  <a:pt x="30" y="5714"/>
                </a:cubicBezTo>
                <a:cubicBezTo>
                  <a:pt x="25" y="5082"/>
                  <a:pt x="-65" y="4311"/>
                  <a:pt x="95" y="3953"/>
                </a:cubicBezTo>
                <a:cubicBezTo>
                  <a:pt x="136" y="6320"/>
                  <a:pt x="198" y="8686"/>
                  <a:pt x="330" y="10887"/>
                </a:cubicBezTo>
                <a:cubicBezTo>
                  <a:pt x="564" y="14657"/>
                  <a:pt x="893" y="15152"/>
                  <a:pt x="1337" y="12373"/>
                </a:cubicBezTo>
                <a:cubicBezTo>
                  <a:pt x="1929" y="8631"/>
                  <a:pt x="2570" y="5384"/>
                  <a:pt x="3289" y="2880"/>
                </a:cubicBezTo>
                <a:cubicBezTo>
                  <a:pt x="3614" y="1697"/>
                  <a:pt x="3943" y="706"/>
                  <a:pt x="4317" y="376"/>
                </a:cubicBezTo>
                <a:cubicBezTo>
                  <a:pt x="4740" y="19"/>
                  <a:pt x="4896" y="624"/>
                  <a:pt x="5073" y="3265"/>
                </a:cubicBezTo>
                <a:cubicBezTo>
                  <a:pt x="5204" y="5247"/>
                  <a:pt x="5340" y="7200"/>
                  <a:pt x="5533" y="8934"/>
                </a:cubicBezTo>
                <a:cubicBezTo>
                  <a:pt x="5916" y="12263"/>
                  <a:pt x="6376" y="13336"/>
                  <a:pt x="6984" y="12208"/>
                </a:cubicBezTo>
                <a:cubicBezTo>
                  <a:pt x="7473" y="11328"/>
                  <a:pt x="7913" y="9594"/>
                  <a:pt x="8361" y="8081"/>
                </a:cubicBezTo>
                <a:cubicBezTo>
                  <a:pt x="8887" y="6320"/>
                  <a:pt x="9405" y="4394"/>
                  <a:pt x="9964" y="2935"/>
                </a:cubicBezTo>
                <a:cubicBezTo>
                  <a:pt x="10515" y="1504"/>
                  <a:pt x="10778" y="2027"/>
                  <a:pt x="11136" y="5109"/>
                </a:cubicBezTo>
                <a:cubicBezTo>
                  <a:pt x="11276" y="6320"/>
                  <a:pt x="11419" y="7475"/>
                  <a:pt x="11555" y="8631"/>
                </a:cubicBezTo>
                <a:cubicBezTo>
                  <a:pt x="11654" y="8796"/>
                  <a:pt x="11695" y="9402"/>
                  <a:pt x="11798" y="10089"/>
                </a:cubicBezTo>
                <a:cubicBezTo>
                  <a:pt x="11719" y="9484"/>
                  <a:pt x="11695" y="9154"/>
                  <a:pt x="11732" y="8714"/>
                </a:cubicBezTo>
                <a:cubicBezTo>
                  <a:pt x="11765" y="8631"/>
                  <a:pt x="11798" y="8631"/>
                  <a:pt x="11822" y="8796"/>
                </a:cubicBezTo>
              </a:path>
            </a:pathLst>
          </a:custGeom>
          <a:solidFill>
            <a:srgbClr val="42424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815340">
              <a:lnSpc>
                <a:spcPct val="93000"/>
              </a:lnSpc>
              <a:defRPr sz="3200"/>
            </a:pPr>
            <a:endParaRPr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7" name="shutterstock-700619806-4959952.png" descr="shutterstock-700619806-4959952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6436" y="791049"/>
            <a:ext cx="11153101" cy="606695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 advAuto="0"/>
      <p:bldP spid="75" grpId="0" bldLvl="0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企业文化概述"/>
          <p:cNvSpPr txBox="1"/>
          <p:nvPr/>
        </p:nvSpPr>
        <p:spPr>
          <a:xfrm>
            <a:off x="9575901" y="1074738"/>
            <a:ext cx="5232202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50800" tIns="50800" rIns="50800" bIns="50800" numCol="1" anchor="ctr">
            <a:spAutoFit/>
          </a:bodyPr>
          <a:lstStyle>
            <a:lvl1pPr>
              <a:defRPr sz="10000"/>
            </a:lvl1pPr>
          </a:lstStyle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系统分析</a:t>
            </a:r>
            <a:endParaRPr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35" name="组合 2"/>
          <p:cNvGrpSpPr/>
          <p:nvPr/>
        </p:nvGrpSpPr>
        <p:grpSpPr>
          <a:xfrm>
            <a:off x="1673495" y="3081034"/>
            <a:ext cx="5159206" cy="1863312"/>
            <a:chOff x="0" y="71239"/>
            <a:chExt cx="5159204" cy="1863310"/>
          </a:xfrm>
        </p:grpSpPr>
        <p:sp>
          <p:nvSpPr>
            <p:cNvPr id="130" name="团队合作"/>
            <p:cNvSpPr txBox="1"/>
            <p:nvPr/>
          </p:nvSpPr>
          <p:spPr>
            <a:xfrm>
              <a:off x="1554755" y="71239"/>
              <a:ext cx="2197717" cy="10259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lang="en-US" dirty="0" smtClean="0">
                  <a:latin typeface="+mn-lt"/>
                  <a:ea typeface="+mn-ea"/>
                  <a:cs typeface="+mn-ea"/>
                  <a:sym typeface="+mn-lt"/>
                </a:rPr>
                <a:t>E-R</a:t>
              </a:r>
              <a:r>
                <a:rPr lang="zh-CN" altLang="en-US" dirty="0" smtClean="0">
                  <a:latin typeface="+mn-lt"/>
                  <a:ea typeface="+mn-ea"/>
                  <a:cs typeface="+mn-ea"/>
                  <a:sym typeface="+mn-lt"/>
                </a:rPr>
                <a:t>图</a:t>
              </a:r>
              <a:endParaRPr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1" name="此处添加详细文本描述语言风格"/>
            <p:cNvSpPr txBox="1"/>
            <p:nvPr/>
          </p:nvSpPr>
          <p:spPr>
            <a:xfrm>
              <a:off x="1554755" y="1241027"/>
              <a:ext cx="3604449" cy="6935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lang="en-US" dirty="0" smtClean="0">
                  <a:latin typeface="+mn-lt"/>
                  <a:ea typeface="+mn-ea"/>
                  <a:cs typeface="+mn-ea"/>
                  <a:sym typeface="+mn-lt"/>
                </a:rPr>
                <a:t>BUG</a:t>
              </a:r>
              <a:r>
                <a:rPr lang="zh-CN" altLang="en-US" dirty="0" smtClean="0">
                  <a:latin typeface="+mn-lt"/>
                  <a:ea typeface="+mn-ea"/>
                  <a:cs typeface="+mn-ea"/>
                  <a:sym typeface="+mn-lt"/>
                </a:rPr>
                <a:t>教务管理系统</a:t>
              </a:r>
              <a:endParaRPr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134" name="组合 1"/>
            <p:cNvGrpSpPr/>
            <p:nvPr/>
          </p:nvGrpSpPr>
          <p:grpSpPr>
            <a:xfrm>
              <a:off x="0" y="130446"/>
              <a:ext cx="907506" cy="907508"/>
              <a:chOff x="0" y="0"/>
              <a:chExt cx="907505" cy="907507"/>
            </a:xfrm>
          </p:grpSpPr>
          <p:pic>
            <p:nvPicPr>
              <p:cNvPr id="132" name="圆形" descr="圆形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0" y="0"/>
                <a:ext cx="907505" cy="907507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  <p:sp>
            <p:nvSpPr>
              <p:cNvPr id="133" name="01"/>
              <p:cNvSpPr txBox="1"/>
              <p:nvPr/>
            </p:nvSpPr>
            <p:spPr>
              <a:xfrm>
                <a:off x="145977" y="125459"/>
                <a:ext cx="615552" cy="6565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600"/>
                </a:lvl1pPr>
              </a:lstStyle>
              <a:p>
                <a:r>
                  <a:rPr dirty="0">
                    <a:latin typeface="+mn-lt"/>
                    <a:ea typeface="+mn-ea"/>
                    <a:cs typeface="+mn-ea"/>
                    <a:sym typeface="+mn-lt"/>
                  </a:rPr>
                  <a:t>01</a:t>
                </a:r>
                <a:endParaRPr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685800" y="5437872"/>
            <a:ext cx="8515349" cy="721223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3600" dirty="0" err="1"/>
              <a:t>tb_student</a:t>
            </a:r>
            <a:r>
              <a:rPr lang="en-US" altLang="zh-CN" sz="3600" dirty="0"/>
              <a:t>(</a:t>
            </a:r>
            <a:r>
              <a:rPr lang="en-US" altLang="zh-CN" sz="3600" u="wavy" dirty="0" err="1"/>
              <a:t>sid</a:t>
            </a:r>
            <a:r>
              <a:rPr lang="en-US" altLang="zh-CN" sz="3600" dirty="0" err="1"/>
              <a:t>,sname,ssex,sbirth,smajor,sdept,sidnum</a:t>
            </a:r>
            <a:r>
              <a:rPr lang="en-US" altLang="zh-CN" sz="3600" dirty="0"/>
              <a:t>)</a:t>
            </a:r>
            <a:endParaRPr lang="zh-CN" altLang="zh-CN" sz="3600" dirty="0"/>
          </a:p>
          <a:p>
            <a:pPr algn="l"/>
            <a:r>
              <a:rPr lang="en-US" altLang="zh-CN" sz="3600" dirty="0" err="1"/>
              <a:t>tb</a:t>
            </a:r>
            <a:r>
              <a:rPr lang="en-US" altLang="zh-CN" sz="3600" dirty="0"/>
              <a:t>­_</a:t>
            </a:r>
            <a:r>
              <a:rPr lang="en-US" altLang="zh-CN" sz="3600" dirty="0" err="1"/>
              <a:t>sc</a:t>
            </a:r>
            <a:r>
              <a:rPr lang="en-US" altLang="zh-CN" sz="3600" dirty="0"/>
              <a:t>(</a:t>
            </a:r>
            <a:r>
              <a:rPr lang="en-US" altLang="zh-CN" sz="3600" u="sng" dirty="0" err="1"/>
              <a:t>sid</a:t>
            </a:r>
            <a:r>
              <a:rPr lang="en-US" altLang="zh-CN" sz="3600" dirty="0" err="1"/>
              <a:t>,</a:t>
            </a:r>
            <a:r>
              <a:rPr lang="en-US" altLang="zh-CN" sz="3600" u="sng" dirty="0" err="1"/>
              <a:t>cid</a:t>
            </a:r>
            <a:r>
              <a:rPr lang="en-US" altLang="zh-CN" sz="3600" dirty="0"/>
              <a:t>)</a:t>
            </a:r>
            <a:endParaRPr lang="zh-CN" altLang="zh-CN" sz="3600" dirty="0"/>
          </a:p>
          <a:p>
            <a:pPr algn="l"/>
            <a:r>
              <a:rPr lang="en-US" altLang="zh-CN" sz="3600" dirty="0" err="1"/>
              <a:t>tb_course</a:t>
            </a:r>
            <a:r>
              <a:rPr lang="en-US" altLang="zh-CN" sz="3600" dirty="0"/>
              <a:t>(</a:t>
            </a:r>
            <a:r>
              <a:rPr lang="en-US" altLang="zh-CN" sz="3600" u="sng" dirty="0"/>
              <a:t>cid</a:t>
            </a:r>
            <a:r>
              <a:rPr lang="en-US" altLang="zh-CN" sz="3600" dirty="0"/>
              <a:t>,cname,cteacher,cclassroom,ctime,chours,cvolum,cretake,ctmp1,ctmp2)</a:t>
            </a:r>
            <a:endParaRPr lang="zh-CN" altLang="zh-CN" sz="3600" dirty="0"/>
          </a:p>
          <a:p>
            <a:pPr algn="l"/>
            <a:r>
              <a:rPr lang="en-US" altLang="zh-CN" sz="3600" dirty="0" err="1"/>
              <a:t>tb_grade</a:t>
            </a:r>
            <a:r>
              <a:rPr lang="en-US" altLang="zh-CN" sz="3600" dirty="0"/>
              <a:t>(</a:t>
            </a:r>
            <a:r>
              <a:rPr lang="en-US" altLang="zh-CN" sz="3600" u="sng" dirty="0" err="1"/>
              <a:t>sid</a:t>
            </a:r>
            <a:r>
              <a:rPr lang="en-US" altLang="zh-CN" sz="3600" dirty="0" err="1"/>
              <a:t>,</a:t>
            </a:r>
            <a:r>
              <a:rPr lang="en-US" altLang="zh-CN" sz="3600" u="sng" dirty="0" err="1"/>
              <a:t>cid</a:t>
            </a:r>
            <a:r>
              <a:rPr lang="en-US" altLang="zh-CN" sz="3600" dirty="0" err="1"/>
              <a:t>,grade</a:t>
            </a:r>
            <a:r>
              <a:rPr lang="en-US" altLang="zh-CN" sz="3600" dirty="0"/>
              <a:t>)</a:t>
            </a:r>
            <a:endParaRPr lang="zh-CN" altLang="zh-CN" sz="3600" dirty="0"/>
          </a:p>
          <a:p>
            <a:pPr algn="l"/>
            <a:r>
              <a:rPr lang="en-US" altLang="zh-CN" sz="3600" dirty="0" err="1"/>
              <a:t>tb_teacher</a:t>
            </a:r>
            <a:r>
              <a:rPr lang="en-US" altLang="zh-CN" sz="3600" dirty="0"/>
              <a:t>(</a:t>
            </a:r>
            <a:r>
              <a:rPr lang="en-US" altLang="zh-CN" sz="3600" u="sng" dirty="0" err="1"/>
              <a:t>tid</a:t>
            </a:r>
            <a:r>
              <a:rPr lang="en-US" altLang="zh-CN" sz="3600" dirty="0" err="1"/>
              <a:t>,tname,tbirth,tsex,tdept</a:t>
            </a:r>
            <a:r>
              <a:rPr lang="en-US" altLang="zh-CN" sz="3600" dirty="0"/>
              <a:t>)</a:t>
            </a:r>
            <a:endParaRPr lang="zh-CN" altLang="zh-CN" sz="3600" dirty="0"/>
          </a:p>
          <a:p>
            <a:pPr algn="l"/>
            <a:r>
              <a:rPr lang="en-US" altLang="zh-CN" sz="3600" dirty="0" err="1"/>
              <a:t>tb_tn</a:t>
            </a:r>
            <a:r>
              <a:rPr lang="en-US" altLang="zh-CN" sz="3600" dirty="0"/>
              <a:t>(</a:t>
            </a:r>
            <a:r>
              <a:rPr lang="en-US" altLang="zh-CN" sz="3600" u="sng" dirty="0" err="1"/>
              <a:t>tid</a:t>
            </a:r>
            <a:r>
              <a:rPr lang="en-US" altLang="zh-CN" sz="3600" dirty="0" err="1"/>
              <a:t>,</a:t>
            </a:r>
            <a:r>
              <a:rPr lang="en-US" altLang="zh-CN" sz="3600" u="sng" dirty="0" err="1"/>
              <a:t>nid</a:t>
            </a:r>
            <a:r>
              <a:rPr lang="en-US" altLang="zh-CN" sz="3600" dirty="0"/>
              <a:t>)</a:t>
            </a:r>
            <a:endParaRPr lang="zh-CN" altLang="zh-CN" sz="3600" dirty="0"/>
          </a:p>
          <a:p>
            <a:pPr algn="l"/>
            <a:r>
              <a:rPr lang="en-US" altLang="zh-CN" sz="3600" dirty="0" err="1"/>
              <a:t>tb_sn</a:t>
            </a:r>
            <a:r>
              <a:rPr lang="en-US" altLang="zh-CN" sz="3600" dirty="0"/>
              <a:t>(</a:t>
            </a:r>
            <a:r>
              <a:rPr lang="en-US" altLang="zh-CN" sz="3600" u="sng" dirty="0" err="1"/>
              <a:t>sid</a:t>
            </a:r>
            <a:r>
              <a:rPr lang="en-US" altLang="zh-CN" sz="3600" dirty="0" err="1"/>
              <a:t>,</a:t>
            </a:r>
            <a:r>
              <a:rPr lang="en-US" altLang="zh-CN" sz="3600" u="sng" dirty="0" err="1"/>
              <a:t>nid</a:t>
            </a:r>
            <a:r>
              <a:rPr lang="en-US" altLang="zh-CN" sz="3600" dirty="0"/>
              <a:t>)</a:t>
            </a:r>
            <a:endParaRPr lang="zh-CN" altLang="zh-CN" sz="3600" dirty="0"/>
          </a:p>
          <a:p>
            <a:pPr algn="l"/>
            <a:r>
              <a:rPr lang="en-US" altLang="zh-CN" sz="3600" dirty="0" err="1"/>
              <a:t>tb_notice</a:t>
            </a:r>
            <a:r>
              <a:rPr lang="en-US" altLang="zh-CN" sz="3600" dirty="0"/>
              <a:t>(</a:t>
            </a:r>
            <a:r>
              <a:rPr lang="en-US" altLang="zh-CN" sz="3600" u="sng" dirty="0" err="1"/>
              <a:t>nid</a:t>
            </a:r>
            <a:r>
              <a:rPr lang="en-US" altLang="zh-CN" sz="3600" dirty="0" err="1"/>
              <a:t>,ntitle,ncontent,ndata,npublisherld</a:t>
            </a:r>
            <a:r>
              <a:rPr lang="en-US" altLang="zh-CN" sz="3600" dirty="0"/>
              <a:t>)</a:t>
            </a:r>
            <a:endParaRPr lang="zh-CN" altLang="zh-CN" sz="3600" dirty="0"/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SentyTEA ÂµÙ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812" y="3199502"/>
            <a:ext cx="12168187" cy="9105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1" animBg="1" advAuto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成组"/>
          <p:cNvGrpSpPr/>
          <p:nvPr/>
        </p:nvGrpSpPr>
        <p:grpSpPr>
          <a:xfrm>
            <a:off x="16577268" y="8944843"/>
            <a:ext cx="7540446" cy="2344261"/>
            <a:chOff x="0" y="71239"/>
            <a:chExt cx="7540444" cy="2344260"/>
          </a:xfrm>
        </p:grpSpPr>
        <p:sp>
          <p:nvSpPr>
            <p:cNvPr id="260" name="你的市场目标"/>
            <p:cNvSpPr txBox="1"/>
            <p:nvPr/>
          </p:nvSpPr>
          <p:spPr>
            <a:xfrm>
              <a:off x="933934" y="71239"/>
              <a:ext cx="2967158" cy="1025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lang="en-US" dirty="0" smtClean="0">
                  <a:latin typeface="+mn-lt"/>
                  <a:ea typeface="+mn-ea"/>
                  <a:cs typeface="+mn-ea"/>
                  <a:sym typeface="+mn-lt"/>
                </a:rPr>
                <a:t>U/C</a:t>
              </a:r>
              <a:r>
                <a:rPr lang="zh-CN" altLang="en-US" dirty="0" smtClean="0">
                  <a:latin typeface="+mn-lt"/>
                  <a:ea typeface="+mn-ea"/>
                  <a:cs typeface="+mn-ea"/>
                  <a:sym typeface="+mn-lt"/>
                </a:rPr>
                <a:t>矩阵</a:t>
              </a:r>
              <a:endParaRPr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1" name="此处添加详细文本描述，建议与标题相关并符合整体语言风格，语言描述尽量简洁生动。"/>
            <p:cNvSpPr txBox="1"/>
            <p:nvPr/>
          </p:nvSpPr>
          <p:spPr>
            <a:xfrm>
              <a:off x="962509" y="1772887"/>
              <a:ext cx="6577935" cy="6426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lang="en-US" dirty="0" smtClean="0">
                  <a:latin typeface="+mn-lt"/>
                  <a:ea typeface="+mn-ea"/>
                  <a:cs typeface="+mn-ea"/>
                  <a:sym typeface="+mn-lt"/>
                </a:rPr>
                <a:t>BUG</a:t>
              </a:r>
              <a:r>
                <a:rPr lang="zh-CN" altLang="en-US" dirty="0" smtClean="0">
                  <a:latin typeface="+mn-lt"/>
                  <a:ea typeface="+mn-ea"/>
                  <a:cs typeface="+mn-ea"/>
                  <a:sym typeface="+mn-lt"/>
                </a:rPr>
                <a:t>教务管理系统</a:t>
              </a:r>
              <a:endParaRPr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262" name="形状" descr="形状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357739"/>
              <a:ext cx="498527" cy="45292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264" name="机遇与风险"/>
          <p:cNvSpPr txBox="1"/>
          <p:nvPr/>
        </p:nvSpPr>
        <p:spPr>
          <a:xfrm>
            <a:off x="16033848" y="952500"/>
            <a:ext cx="5232202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50800" tIns="50800" rIns="50800" bIns="50800" numCol="1" anchor="ctr">
            <a:spAutoFit/>
          </a:bodyPr>
          <a:lstStyle>
            <a:lvl1pPr>
              <a:defRPr sz="10000"/>
            </a:lvl1pPr>
          </a:lstStyle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系统分析</a:t>
            </a:r>
            <a:endParaRPr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26" y="952500"/>
            <a:ext cx="14397149" cy="1195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2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shutterstock-1212307507-9387654.png" descr="shutterstock-1212307507-9387654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7169" y="494176"/>
            <a:ext cx="15909662" cy="1133098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341" name="成组"/>
          <p:cNvGrpSpPr/>
          <p:nvPr/>
        </p:nvGrpSpPr>
        <p:grpSpPr>
          <a:xfrm>
            <a:off x="6750685" y="4544934"/>
            <a:ext cx="11531600" cy="3230246"/>
            <a:chOff x="-3168647" y="478267"/>
            <a:chExt cx="11531596" cy="1817902"/>
          </a:xfrm>
        </p:grpSpPr>
        <p:sp>
          <p:nvSpPr>
            <p:cNvPr id="339" name="工作成果"/>
            <p:cNvSpPr txBox="1"/>
            <p:nvPr/>
          </p:nvSpPr>
          <p:spPr>
            <a:xfrm>
              <a:off x="-3168647" y="478267"/>
              <a:ext cx="11531596" cy="9230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0000"/>
              </a:lvl1pPr>
            </a:lstStyle>
            <a:p>
              <a:pPr algn="ctr"/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数据库的连接与导入 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0" name="What We Do"/>
            <p:cNvSpPr txBox="1"/>
            <p:nvPr/>
          </p:nvSpPr>
          <p:spPr>
            <a:xfrm>
              <a:off x="254637" y="1615751"/>
              <a:ext cx="5292723" cy="680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5000">
                  <a:solidFill>
                    <a:srgbClr val="474747"/>
                  </a:solidFill>
                </a:defRPr>
              </a:lvl1pPr>
            </a:lstStyle>
            <a:p>
              <a:pPr algn="ctr"/>
              <a:r>
                <a:rPr lang="zh-CN" altLang="en-US" sz="7200" dirty="0">
                  <a:latin typeface="+mn-lt"/>
                  <a:ea typeface="+mn-ea"/>
                  <a:cs typeface="+mn-ea"/>
                  <a:sym typeface="+mn-lt"/>
                </a:rPr>
                <a:t>钟仁智</a:t>
              </a:r>
              <a:endParaRPr sz="72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utterstock-1212315235-6322577.png" descr="shutterstock-1212315235-6322577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2871951" y="1317029"/>
            <a:ext cx="17166898" cy="1108194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167" name="成组"/>
          <p:cNvGrpSpPr/>
          <p:nvPr/>
        </p:nvGrpSpPr>
        <p:grpSpPr>
          <a:xfrm>
            <a:off x="119068" y="970752"/>
            <a:ext cx="9321463" cy="2011148"/>
            <a:chOff x="-2063582" y="380671"/>
            <a:chExt cx="9321462" cy="2011146"/>
          </a:xfrm>
        </p:grpSpPr>
        <p:sp>
          <p:nvSpPr>
            <p:cNvPr id="165" name="工作成果"/>
            <p:cNvSpPr txBox="1"/>
            <p:nvPr/>
          </p:nvSpPr>
          <p:spPr>
            <a:xfrm>
              <a:off x="-1262881" y="380671"/>
              <a:ext cx="7720061" cy="11182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0000"/>
              </a:lvl1pPr>
            </a:lstStyle>
            <a:p>
              <a:r>
                <a:rPr lang="zh-CN" altLang="en-US" sz="6600" dirty="0">
                  <a:latin typeface="+mn-lt"/>
                  <a:ea typeface="+mn-ea"/>
                  <a:cs typeface="+mn-ea"/>
                  <a:sym typeface="+mn-lt"/>
                </a:rPr>
                <a:t>数据库的连接与导入</a:t>
              </a:r>
              <a:endParaRPr lang="zh-CN" altLang="en-US" sz="6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6" name="What We Do"/>
            <p:cNvSpPr txBox="1"/>
            <p:nvPr/>
          </p:nvSpPr>
          <p:spPr>
            <a:xfrm>
              <a:off x="-2063582" y="1519784"/>
              <a:ext cx="9321462" cy="872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>
                  <a:solidFill>
                    <a:srgbClr val="474747"/>
                  </a:solidFill>
                </a:defRPr>
              </a:lvl1pPr>
            </a:lstStyle>
            <a:p>
              <a:r>
                <a:rPr lang="en-US" sz="4800" dirty="0">
                  <a:latin typeface="+mn-lt"/>
                  <a:ea typeface="+mn-ea"/>
                  <a:cs typeface="+mn-ea"/>
                  <a:sym typeface="+mn-lt"/>
                </a:rPr>
                <a:t>Database connection and import</a:t>
              </a:r>
              <a:endParaRPr sz="48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7"/>
          <a:stretch>
            <a:fillRect/>
          </a:stretch>
        </p:blipFill>
        <p:spPr bwMode="auto">
          <a:xfrm>
            <a:off x="13030533" y="7016452"/>
            <a:ext cx="6667168" cy="6541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030531" y="5949436"/>
            <a:ext cx="7008317" cy="93358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SentyTEA ÂµÙ"/>
              </a:rPr>
              <a:t>数据库中表的建立</a:t>
            </a:r>
            <a:endParaRPr kumimoji="0" lang="zh-CN" altLang="en-US" sz="5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SentyTEA ÂµÙ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345400" y="7603818"/>
            <a:ext cx="2628900" cy="484235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SentyTEA ÂµÙ"/>
              </a:rPr>
              <a:t>分别为：</a:t>
            </a:r>
            <a:endParaRPr kumimoji="0" lang="en-US" altLang="zh-CN" sz="4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SentyTEA ÂµÙ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4400" b="1" dirty="0" smtClean="0"/>
              <a:t>	</a:t>
            </a:r>
            <a:r>
              <a:rPr lang="zh-CN" altLang="en-US" sz="4400" b="1" dirty="0" smtClean="0"/>
              <a:t>课程表</a:t>
            </a:r>
            <a:endParaRPr lang="en-US" altLang="zh-CN" sz="4400" b="1" dirty="0" smtClean="0"/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SentyTEA ÂµÙ"/>
              </a:rPr>
              <a:t>	</a:t>
            </a:r>
            <a:r>
              <a:rPr kumimoji="0" lang="zh-CN" altLang="en-US" sz="4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SentyTEA ÂµÙ"/>
              </a:rPr>
              <a:t>成绩表</a:t>
            </a:r>
            <a:endParaRPr kumimoji="0" lang="en-US" altLang="zh-CN" sz="4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SentyTEA ÂµÙ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4400" b="1" dirty="0" smtClean="0"/>
              <a:t>	</a:t>
            </a:r>
            <a:r>
              <a:rPr lang="zh-CN" altLang="en-US" sz="4400" b="1" dirty="0" smtClean="0"/>
              <a:t>通知表</a:t>
            </a:r>
            <a:endParaRPr lang="en-US" altLang="zh-CN" sz="4400" b="1" dirty="0" smtClean="0"/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SentyTEA ÂµÙ"/>
              </a:rPr>
              <a:t>	</a:t>
            </a:r>
            <a:r>
              <a:rPr kumimoji="0" lang="zh-CN" altLang="en-US" sz="4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SentyTEA ÂµÙ"/>
              </a:rPr>
              <a:t>学生表</a:t>
            </a:r>
            <a:endParaRPr kumimoji="0" lang="en-US" altLang="zh-CN" sz="4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SentyTEA ÂµÙ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4400" b="1" dirty="0" smtClean="0"/>
              <a:t>	</a:t>
            </a:r>
            <a:r>
              <a:rPr lang="zh-CN" altLang="en-US" sz="4400" b="1" dirty="0" smtClean="0"/>
              <a:t>老师表</a:t>
            </a:r>
            <a:endParaRPr lang="en-US" altLang="zh-CN" sz="4400" b="1" dirty="0" smtClean="0"/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SentyTEA ÂµÙ"/>
              </a:rPr>
              <a:t>	</a:t>
            </a:r>
            <a:r>
              <a:rPr kumimoji="0" lang="zh-CN" altLang="en-US" sz="4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SentyTEA ÂµÙ"/>
              </a:rPr>
              <a:t>用户表</a:t>
            </a:r>
            <a:endParaRPr kumimoji="0" lang="zh-CN" altLang="en-US" sz="4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SentyTEA ÂµÙ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12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1" bldLvl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"/>
            <a:ext cx="20612100" cy="13276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7" name="成组"/>
          <p:cNvGrpSpPr/>
          <p:nvPr/>
        </p:nvGrpSpPr>
        <p:grpSpPr>
          <a:xfrm>
            <a:off x="14139868" y="970752"/>
            <a:ext cx="9321463" cy="2011148"/>
            <a:chOff x="-2063582" y="380671"/>
            <a:chExt cx="9321462" cy="2011146"/>
          </a:xfrm>
        </p:grpSpPr>
        <p:sp>
          <p:nvSpPr>
            <p:cNvPr id="165" name="工作成果"/>
            <p:cNvSpPr txBox="1"/>
            <p:nvPr/>
          </p:nvSpPr>
          <p:spPr>
            <a:xfrm>
              <a:off x="-1262881" y="380671"/>
              <a:ext cx="7720061" cy="11182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0000"/>
              </a:lvl1pPr>
            </a:lstStyle>
            <a:p>
              <a:r>
                <a:rPr lang="zh-CN" altLang="en-US" sz="6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数据库的连接与</a:t>
              </a:r>
              <a:r>
                <a:rPr lang="zh-CN" altLang="en-US" sz="6600" dirty="0">
                  <a:latin typeface="+mn-lt"/>
                  <a:ea typeface="+mn-ea"/>
                  <a:cs typeface="+mn-ea"/>
                  <a:sym typeface="+mn-lt"/>
                </a:rPr>
                <a:t>导入</a:t>
              </a:r>
              <a:endParaRPr lang="zh-CN" altLang="en-US" sz="6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6" name="What We Do"/>
            <p:cNvSpPr txBox="1"/>
            <p:nvPr/>
          </p:nvSpPr>
          <p:spPr>
            <a:xfrm>
              <a:off x="-2063582" y="1519784"/>
              <a:ext cx="9321462" cy="872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>
                  <a:solidFill>
                    <a:srgbClr val="474747"/>
                  </a:solidFill>
                </a:defRPr>
              </a:lvl1pPr>
            </a:lstStyle>
            <a:p>
              <a:r>
                <a:rPr lang="en-US" sz="48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Database connection an</a:t>
              </a:r>
              <a:r>
                <a:rPr lang="en-US" sz="4800" dirty="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rPr>
                <a:t>d</a:t>
              </a:r>
              <a:r>
                <a:rPr lang="en-US" sz="48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lang="en-US" sz="4800" dirty="0">
                  <a:latin typeface="+mn-lt"/>
                  <a:ea typeface="+mn-ea"/>
                  <a:cs typeface="+mn-ea"/>
                  <a:sym typeface="+mn-lt"/>
                </a:rPr>
                <a:t>import</a:t>
              </a:r>
              <a:endParaRPr sz="48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5557239" y="3420075"/>
            <a:ext cx="6258123" cy="19492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SentyTEA ÂµÙ"/>
              </a:rPr>
              <a:t>对数据库进行配</a:t>
            </a: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j-ea"/>
                <a:cs typeface="+mj-cs"/>
                <a:sym typeface="SentyTEA ÂµÙ"/>
              </a:rPr>
              <a:t>置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j-lt"/>
              <a:ea typeface="+mj-ea"/>
              <a:cs typeface="+mj-cs"/>
              <a:sym typeface="SentyTEA ÂµÙ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6000" dirty="0" smtClean="0">
                <a:solidFill>
                  <a:schemeClr val="bg1"/>
                </a:solidFill>
              </a:rPr>
              <a:t>并完成连接</a:t>
            </a:r>
            <a:endParaRPr kumimoji="0" lang="zh-CN" alt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SentyTEA ÂµÙ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bldLvl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hutterstock-1212315235-6322577.png" descr="shutterstock-1212315235-6322577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2871951" y="1317029"/>
            <a:ext cx="17166898" cy="1108194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167" name="成组"/>
          <p:cNvGrpSpPr/>
          <p:nvPr/>
        </p:nvGrpSpPr>
        <p:grpSpPr>
          <a:xfrm>
            <a:off x="119068" y="970752"/>
            <a:ext cx="9321463" cy="2011148"/>
            <a:chOff x="-2063582" y="380671"/>
            <a:chExt cx="9321462" cy="2011146"/>
          </a:xfrm>
        </p:grpSpPr>
        <p:sp>
          <p:nvSpPr>
            <p:cNvPr id="165" name="工作成果"/>
            <p:cNvSpPr txBox="1"/>
            <p:nvPr/>
          </p:nvSpPr>
          <p:spPr>
            <a:xfrm>
              <a:off x="-1262881" y="380671"/>
              <a:ext cx="7720061" cy="11182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0000"/>
              </a:lvl1pPr>
            </a:lstStyle>
            <a:p>
              <a:r>
                <a:rPr lang="zh-CN" altLang="en-US" sz="6600" dirty="0">
                  <a:latin typeface="+mn-lt"/>
                  <a:ea typeface="+mn-ea"/>
                  <a:cs typeface="+mn-ea"/>
                  <a:sym typeface="+mn-lt"/>
                </a:rPr>
                <a:t>数据库的连接与导入</a:t>
              </a:r>
              <a:endParaRPr lang="zh-CN" altLang="en-US" sz="6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6" name="What We Do"/>
            <p:cNvSpPr txBox="1"/>
            <p:nvPr/>
          </p:nvSpPr>
          <p:spPr>
            <a:xfrm>
              <a:off x="-2063582" y="1519784"/>
              <a:ext cx="9321462" cy="872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>
                  <a:solidFill>
                    <a:srgbClr val="474747"/>
                  </a:solidFill>
                </a:defRPr>
              </a:lvl1pPr>
            </a:lstStyle>
            <a:p>
              <a:r>
                <a:rPr lang="en-US" sz="4800" dirty="0">
                  <a:latin typeface="+mn-lt"/>
                  <a:ea typeface="+mn-ea"/>
                  <a:cs typeface="+mn-ea"/>
                  <a:sym typeface="+mn-lt"/>
                </a:rPr>
                <a:t>Database connection and import</a:t>
              </a:r>
              <a:endParaRPr sz="48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361" y="4148138"/>
            <a:ext cx="8829927" cy="301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361" y="8053388"/>
            <a:ext cx="8712689" cy="3414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6838" y="8053388"/>
            <a:ext cx="8270314" cy="3414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6838" y="4148138"/>
            <a:ext cx="6958166" cy="301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315294" y="2545883"/>
            <a:ext cx="773306" cy="92435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SentyTEA ÂµÙ"/>
              </a:rPr>
              <a:t>在各个函数中导入数据库</a:t>
            </a:r>
            <a:endParaRPr kumimoji="0" lang="zh-CN" altLang="en-US" sz="5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SentyTEA ÂµÙ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1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2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bldLvl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shutterstock-1212307507-9387654.png" descr="shutterstock-1212307507-9387654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7169" y="494176"/>
            <a:ext cx="15909662" cy="1133098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341" name="成组"/>
          <p:cNvGrpSpPr/>
          <p:nvPr/>
        </p:nvGrpSpPr>
        <p:grpSpPr>
          <a:xfrm>
            <a:off x="6567805" y="3486034"/>
            <a:ext cx="11531600" cy="5600645"/>
            <a:chOff x="-3168647" y="668168"/>
            <a:chExt cx="11531596" cy="1855035"/>
          </a:xfrm>
        </p:grpSpPr>
        <p:sp>
          <p:nvSpPr>
            <p:cNvPr id="339" name="工作成果"/>
            <p:cNvSpPr txBox="1"/>
            <p:nvPr/>
          </p:nvSpPr>
          <p:spPr>
            <a:xfrm>
              <a:off x="-3168647" y="668168"/>
              <a:ext cx="11531596" cy="5432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0000"/>
              </a:lvl1pPr>
            </a:lstStyle>
            <a:p>
              <a:pPr algn="ctr"/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课程查询</a:t>
              </a:r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 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0" name="What We Do"/>
            <p:cNvSpPr txBox="1"/>
            <p:nvPr/>
          </p:nvSpPr>
          <p:spPr>
            <a:xfrm>
              <a:off x="254637" y="1388718"/>
              <a:ext cx="5292723" cy="11344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5000">
                  <a:solidFill>
                    <a:srgbClr val="474747"/>
                  </a:solidFill>
                </a:defRPr>
              </a:lvl1pPr>
            </a:lstStyle>
            <a:p>
              <a:pPr algn="ctr"/>
              <a:r>
                <a:rPr lang="zh-CN" sz="7200" dirty="0">
                  <a:latin typeface="+mn-lt"/>
                  <a:ea typeface="+mn-ea"/>
                  <a:cs typeface="+mn-ea"/>
                  <a:sym typeface="+mn-lt"/>
                </a:rPr>
                <a:t>赵恩影</a:t>
              </a:r>
              <a:endParaRPr lang="zh-CN" sz="7200" dirty="0">
                <a:latin typeface="+mn-lt"/>
                <a:ea typeface="+mn-ea"/>
                <a:cs typeface="+mn-ea"/>
                <a:sym typeface="+mn-lt"/>
              </a:endParaRPr>
            </a:p>
            <a:p>
              <a:pPr algn="ctr"/>
              <a:endParaRPr lang="zh-CN" sz="7200" dirty="0">
                <a:latin typeface="+mn-lt"/>
                <a:ea typeface="+mn-ea"/>
                <a:cs typeface="+mn-ea"/>
                <a:sym typeface="+mn-lt"/>
              </a:endParaRPr>
            </a:p>
            <a:p>
              <a:pPr algn="ctr"/>
              <a:r>
                <a:rPr lang="zh-CN" sz="7200" dirty="0">
                  <a:latin typeface="+mn-lt"/>
                  <a:ea typeface="+mn-ea"/>
                  <a:cs typeface="+mn-ea"/>
                  <a:sym typeface="+mn-lt"/>
                </a:rPr>
                <a:t>任太娇</a:t>
              </a:r>
              <a:endParaRPr lang="zh-CN" sz="72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utterstock-1212315235-6322577.png" descr="shutterstock-1212315235-6322577.png"/>
          <p:cNvPicPr>
            <a:picLocks noChangeAspect="1"/>
          </p:cNvPicPr>
          <p:nvPr/>
        </p:nvPicPr>
        <p:blipFill>
          <a:blip r:embed="rId1"/>
          <a:srcRect l="59433" t="50711"/>
          <a:stretch>
            <a:fillRect/>
          </a:stretch>
        </p:blipFill>
        <p:spPr>
          <a:xfrm flipH="1">
            <a:off x="20266025" y="10285095"/>
            <a:ext cx="4081780" cy="320167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5" name="工作成果"/>
          <p:cNvSpPr txBox="1"/>
          <p:nvPr/>
        </p:nvSpPr>
        <p:spPr>
          <a:xfrm>
            <a:off x="2188845" y="709930"/>
            <a:ext cx="5181600" cy="16402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50800" tIns="50800" rIns="50800" bIns="50800" numCol="1" anchor="ctr">
            <a:spAutoFit/>
          </a:bodyPr>
          <a:lstStyle>
            <a:lvl1pPr>
              <a:defRPr sz="10000"/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课程查询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2930525"/>
            <a:ext cx="17355185" cy="9220200"/>
          </a:xfrm>
          <a:prstGeom prst="rect">
            <a:avLst/>
          </a:prstGeom>
        </p:spPr>
      </p:pic>
      <p:grpSp>
        <p:nvGrpSpPr>
          <p:cNvPr id="171" name="成组"/>
          <p:cNvGrpSpPr/>
          <p:nvPr/>
        </p:nvGrpSpPr>
        <p:grpSpPr>
          <a:xfrm>
            <a:off x="13533944" y="1905701"/>
            <a:ext cx="4083535" cy="1024890"/>
            <a:chOff x="0" y="71755"/>
            <a:chExt cx="4083534" cy="1024890"/>
          </a:xfrm>
        </p:grpSpPr>
        <p:sp>
          <p:nvSpPr>
            <p:cNvPr id="168" name="你的市场目标"/>
            <p:cNvSpPr txBox="1"/>
            <p:nvPr/>
          </p:nvSpPr>
          <p:spPr>
            <a:xfrm>
              <a:off x="933934" y="71755"/>
              <a:ext cx="3149600" cy="10248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页面展示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170" name="形状" descr="形状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57739"/>
              <a:ext cx="498527" cy="45292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12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utterstock-1212315235-6322577.png" descr="shutterstock-1212315235-6322577.png"/>
          <p:cNvPicPr>
            <a:picLocks noChangeAspect="1"/>
          </p:cNvPicPr>
          <p:nvPr/>
        </p:nvPicPr>
        <p:blipFill>
          <a:blip r:embed="rId1"/>
          <a:srcRect l="59433" t="50711"/>
          <a:stretch>
            <a:fillRect/>
          </a:stretch>
        </p:blipFill>
        <p:spPr>
          <a:xfrm flipH="1">
            <a:off x="20266025" y="10285095"/>
            <a:ext cx="4081780" cy="320167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5" name="工作成果"/>
          <p:cNvSpPr txBox="1"/>
          <p:nvPr/>
        </p:nvSpPr>
        <p:spPr>
          <a:xfrm>
            <a:off x="2188845" y="709930"/>
            <a:ext cx="5181600" cy="16402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50800" tIns="50800" rIns="50800" bIns="50800" numCol="1" anchor="ctr">
            <a:spAutoFit/>
          </a:bodyPr>
          <a:lstStyle>
            <a:lvl1pPr>
              <a:defRPr sz="10000"/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课程查询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71" name="成组"/>
          <p:cNvGrpSpPr/>
          <p:nvPr/>
        </p:nvGrpSpPr>
        <p:grpSpPr>
          <a:xfrm>
            <a:off x="16715294" y="1738696"/>
            <a:ext cx="4083534" cy="1024890"/>
            <a:chOff x="0" y="71755"/>
            <a:chExt cx="4083533" cy="1024890"/>
          </a:xfrm>
        </p:grpSpPr>
        <p:sp>
          <p:nvSpPr>
            <p:cNvPr id="168" name="你的市场目标"/>
            <p:cNvSpPr txBox="1"/>
            <p:nvPr/>
          </p:nvSpPr>
          <p:spPr>
            <a:xfrm>
              <a:off x="933934" y="71755"/>
              <a:ext cx="3149599" cy="10248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代码</a:t>
              </a:r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展示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170" name="形状" descr="形状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57739"/>
              <a:ext cx="498527" cy="45292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 t="995" r="32960" b="39106"/>
          <a:stretch>
            <a:fillRect/>
          </a:stretch>
        </p:blipFill>
        <p:spPr>
          <a:xfrm>
            <a:off x="212090" y="2644140"/>
            <a:ext cx="14698345" cy="73875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rcRect r="34094" b="25083"/>
          <a:stretch>
            <a:fillRect/>
          </a:stretch>
        </p:blipFill>
        <p:spPr>
          <a:xfrm>
            <a:off x="9621520" y="4352290"/>
            <a:ext cx="14285595" cy="91344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98195" y="11003598"/>
            <a:ext cx="8536940" cy="12090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SentyTEA ÂµÙ"/>
              </a:rPr>
              <a:t>        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SentyTEA ÂµÙ"/>
              </a:rPr>
              <a:t>前期只能调出数据库的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SentyTEA ÂµÙ"/>
              </a:rPr>
              <a:t>course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SentyTEA ÂµÙ"/>
              </a:rPr>
              <a:t>内容，并不能实现将它导到HTML中在页面展示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SentyTEA ÂµÙ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12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shutterstock-1212307507-9387654.png" descr="shutterstock-1212307507-9387654.png"/>
          <p:cNvPicPr>
            <a:picLocks noChangeAspect="1"/>
          </p:cNvPicPr>
          <p:nvPr/>
        </p:nvPicPr>
        <p:blipFill>
          <a:blip r:embed="rId1"/>
          <a:srcRect l="60679" t="66706"/>
          <a:stretch>
            <a:fillRect/>
          </a:stretch>
        </p:blipFill>
        <p:spPr>
          <a:xfrm>
            <a:off x="17966055" y="9700260"/>
            <a:ext cx="6256020" cy="377253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5" name="工作成果"/>
          <p:cNvSpPr txBox="1"/>
          <p:nvPr/>
        </p:nvSpPr>
        <p:spPr>
          <a:xfrm>
            <a:off x="2127250" y="709930"/>
            <a:ext cx="5181600" cy="16402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50800" tIns="50800" rIns="50800" bIns="50800" numCol="1" anchor="ctr">
            <a:spAutoFit/>
          </a:bodyPr>
          <a:lstStyle>
            <a:lvl1pPr>
              <a:defRPr sz="10000"/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课程查询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71" name="成组"/>
          <p:cNvGrpSpPr/>
          <p:nvPr/>
        </p:nvGrpSpPr>
        <p:grpSpPr>
          <a:xfrm>
            <a:off x="13533944" y="1905701"/>
            <a:ext cx="4083534" cy="1024890"/>
            <a:chOff x="0" y="71755"/>
            <a:chExt cx="4083533" cy="1024890"/>
          </a:xfrm>
        </p:grpSpPr>
        <p:sp>
          <p:nvSpPr>
            <p:cNvPr id="168" name="你的市场目标"/>
            <p:cNvSpPr txBox="1"/>
            <p:nvPr/>
          </p:nvSpPr>
          <p:spPr>
            <a:xfrm>
              <a:off x="933934" y="71755"/>
              <a:ext cx="3149599" cy="10248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代码展示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170" name="形状" descr="形状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57739"/>
              <a:ext cx="498527" cy="45292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250" y="3267710"/>
            <a:ext cx="15838805" cy="80352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01"/>
          <p:cNvSpPr txBox="1"/>
          <p:nvPr/>
        </p:nvSpPr>
        <p:spPr>
          <a:xfrm>
            <a:off x="11349311" y="3095374"/>
            <a:ext cx="1029128" cy="11028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6500">
                <a:solidFill>
                  <a:srgbClr val="474747"/>
                </a:solidFill>
              </a:defRPr>
            </a:lvl1pPr>
          </a:lstStyle>
          <a:p>
            <a:r>
              <a:rPr dirty="0">
                <a:latin typeface="+mn-lt"/>
                <a:ea typeface="+mn-ea"/>
                <a:cs typeface="+mn-ea"/>
                <a:sym typeface="+mn-lt"/>
              </a:rPr>
              <a:t>01</a:t>
            </a:r>
            <a:endParaRPr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6" name="章节名称"/>
          <p:cNvSpPr txBox="1"/>
          <p:nvPr/>
        </p:nvSpPr>
        <p:spPr>
          <a:xfrm>
            <a:off x="13138785" y="3095308"/>
            <a:ext cx="10732135" cy="110172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6500">
                <a:solidFill>
                  <a:srgbClr val="474747"/>
                </a:solidFill>
              </a:defRPr>
            </a:lvl1pPr>
          </a:lstStyle>
          <a:p>
            <a:r>
              <a:rPr lang="zh-CN" dirty="0">
                <a:latin typeface="+mn-lt"/>
                <a:ea typeface="+mn-ea"/>
                <a:cs typeface="+mn-ea"/>
                <a:sym typeface="+mn-lt"/>
              </a:rPr>
              <a:t>系统分析  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---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吴舒兰，徐环环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7" name="02"/>
          <p:cNvSpPr txBox="1"/>
          <p:nvPr/>
        </p:nvSpPr>
        <p:spPr>
          <a:xfrm>
            <a:off x="11349310" y="4814318"/>
            <a:ext cx="1029128" cy="11028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6500">
                <a:solidFill>
                  <a:srgbClr val="474747"/>
                </a:solidFill>
              </a:defRPr>
            </a:lvl1pPr>
          </a:lstStyle>
          <a:p>
            <a:r>
              <a:rPr dirty="0">
                <a:latin typeface="+mn-lt"/>
                <a:ea typeface="+mn-ea"/>
                <a:cs typeface="+mn-ea"/>
                <a:sym typeface="+mn-lt"/>
              </a:rPr>
              <a:t>02</a:t>
            </a:r>
            <a:endParaRPr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8" name="章节名称"/>
          <p:cNvSpPr txBox="1"/>
          <p:nvPr/>
        </p:nvSpPr>
        <p:spPr>
          <a:xfrm>
            <a:off x="12992100" y="4776788"/>
            <a:ext cx="11441430" cy="110172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6500">
                <a:solidFill>
                  <a:srgbClr val="474747"/>
                </a:solidFill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数据库的连接与导入 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--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钟仁智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21" name="成组"/>
          <p:cNvGrpSpPr/>
          <p:nvPr/>
        </p:nvGrpSpPr>
        <p:grpSpPr>
          <a:xfrm>
            <a:off x="7061198" y="648144"/>
            <a:ext cx="10261600" cy="2296796"/>
            <a:chOff x="-2717205" y="119699"/>
            <a:chExt cx="10261597" cy="2296795"/>
          </a:xfrm>
        </p:grpSpPr>
        <p:sp>
          <p:nvSpPr>
            <p:cNvPr id="119" name="目录标题"/>
            <p:cNvSpPr txBox="1"/>
            <p:nvPr/>
          </p:nvSpPr>
          <p:spPr>
            <a:xfrm>
              <a:off x="-2717205" y="119699"/>
              <a:ext cx="10261597" cy="16402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0000"/>
              </a:lvl1pPr>
            </a:lstStyle>
            <a:p>
              <a:r>
                <a:rPr lang="zh-CN" dirty="0">
                  <a:latin typeface="+mn-lt"/>
                  <a:ea typeface="+mn-ea"/>
                  <a:cs typeface="+mn-ea"/>
                  <a:sym typeface="+mn-lt"/>
                </a:rPr>
                <a:t>小组成员分工展示</a:t>
              </a:r>
              <a:endParaRPr lang="zh-CN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0" name="Your Agenda"/>
            <p:cNvSpPr txBox="1"/>
            <p:nvPr/>
          </p:nvSpPr>
          <p:spPr>
            <a:xfrm>
              <a:off x="2299297" y="1545909"/>
              <a:ext cx="228600" cy="8705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>
                  <a:solidFill>
                    <a:srgbClr val="474747"/>
                  </a:solidFill>
                </a:defRPr>
              </a:lvl1pPr>
            </a:lstStyle>
            <a:p>
              <a:endParaRPr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22" name="03"/>
          <p:cNvSpPr txBox="1"/>
          <p:nvPr/>
        </p:nvSpPr>
        <p:spPr>
          <a:xfrm>
            <a:off x="11349312" y="6502096"/>
            <a:ext cx="1029128" cy="11028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6500">
                <a:solidFill>
                  <a:srgbClr val="474747"/>
                </a:solidFill>
              </a:defRPr>
            </a:lvl1pPr>
          </a:lstStyle>
          <a:p>
            <a:r>
              <a:rPr dirty="0">
                <a:latin typeface="+mn-lt"/>
                <a:ea typeface="+mn-ea"/>
                <a:cs typeface="+mn-ea"/>
                <a:sym typeface="+mn-lt"/>
              </a:rPr>
              <a:t>03</a:t>
            </a:r>
            <a:endParaRPr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3" name="章节名称"/>
          <p:cNvSpPr txBox="1"/>
          <p:nvPr/>
        </p:nvSpPr>
        <p:spPr>
          <a:xfrm>
            <a:off x="13138785" y="6465888"/>
            <a:ext cx="11147425" cy="110172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6500">
                <a:solidFill>
                  <a:srgbClr val="474747"/>
                </a:solidFill>
              </a:defRPr>
            </a:lvl1pPr>
          </a:lstStyle>
          <a:p>
            <a:r>
              <a:rPr lang="zh-CN" dirty="0">
                <a:latin typeface="+mn-lt"/>
                <a:ea typeface="+mn-ea"/>
                <a:cs typeface="+mn-ea"/>
                <a:sym typeface="+mn-lt"/>
              </a:rPr>
              <a:t>查询业务   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---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任太娇，赵恩影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4" name="形状"/>
          <p:cNvSpPr/>
          <p:nvPr/>
        </p:nvSpPr>
        <p:spPr>
          <a:xfrm>
            <a:off x="11076948" y="3095474"/>
            <a:ext cx="1573926" cy="1177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1" h="21263" extrusionOk="0">
                <a:moveTo>
                  <a:pt x="7938" y="181"/>
                </a:moveTo>
                <a:cubicBezTo>
                  <a:pt x="7144" y="716"/>
                  <a:pt x="6419" y="1404"/>
                  <a:pt x="5563" y="1776"/>
                </a:cubicBezTo>
                <a:cubicBezTo>
                  <a:pt x="4140" y="2383"/>
                  <a:pt x="3140" y="3733"/>
                  <a:pt x="2121" y="5065"/>
                </a:cubicBezTo>
                <a:cubicBezTo>
                  <a:pt x="1080" y="6433"/>
                  <a:pt x="670" y="8163"/>
                  <a:pt x="526" y="10039"/>
                </a:cubicBezTo>
                <a:cubicBezTo>
                  <a:pt x="444" y="11153"/>
                  <a:pt x="820" y="12177"/>
                  <a:pt x="1039" y="13219"/>
                </a:cubicBezTo>
                <a:cubicBezTo>
                  <a:pt x="1327" y="14515"/>
                  <a:pt x="1785" y="15738"/>
                  <a:pt x="2264" y="16925"/>
                </a:cubicBezTo>
                <a:cubicBezTo>
                  <a:pt x="3243" y="19362"/>
                  <a:pt x="4927" y="20377"/>
                  <a:pt x="6857" y="20504"/>
                </a:cubicBezTo>
                <a:cubicBezTo>
                  <a:pt x="8677" y="20621"/>
                  <a:pt x="10505" y="20485"/>
                  <a:pt x="12325" y="20087"/>
                </a:cubicBezTo>
                <a:cubicBezTo>
                  <a:pt x="13557" y="19815"/>
                  <a:pt x="14769" y="19480"/>
                  <a:pt x="15857" y="18764"/>
                </a:cubicBezTo>
                <a:cubicBezTo>
                  <a:pt x="17581" y="17631"/>
                  <a:pt x="19313" y="16390"/>
                  <a:pt x="20107" y="13817"/>
                </a:cubicBezTo>
                <a:cubicBezTo>
                  <a:pt x="20333" y="13074"/>
                  <a:pt x="20497" y="12313"/>
                  <a:pt x="20593" y="11516"/>
                </a:cubicBezTo>
                <a:cubicBezTo>
                  <a:pt x="20675" y="10854"/>
                  <a:pt x="20928" y="10265"/>
                  <a:pt x="20867" y="9522"/>
                </a:cubicBezTo>
                <a:cubicBezTo>
                  <a:pt x="20689" y="7547"/>
                  <a:pt x="20210" y="5771"/>
                  <a:pt x="19087" y="4430"/>
                </a:cubicBezTo>
                <a:cubicBezTo>
                  <a:pt x="16904" y="1812"/>
                  <a:pt x="14426" y="317"/>
                  <a:pt x="11381" y="1042"/>
                </a:cubicBezTo>
                <a:cubicBezTo>
                  <a:pt x="9896" y="1395"/>
                  <a:pt x="8383" y="1477"/>
                  <a:pt x="6966" y="2211"/>
                </a:cubicBezTo>
                <a:cubicBezTo>
                  <a:pt x="6056" y="2673"/>
                  <a:pt x="5200" y="3216"/>
                  <a:pt x="4461" y="4104"/>
                </a:cubicBezTo>
                <a:cubicBezTo>
                  <a:pt x="4071" y="4566"/>
                  <a:pt x="3715" y="5164"/>
                  <a:pt x="3086" y="5481"/>
                </a:cubicBezTo>
                <a:cubicBezTo>
                  <a:pt x="3558" y="4539"/>
                  <a:pt x="3996" y="3742"/>
                  <a:pt x="4626" y="3198"/>
                </a:cubicBezTo>
                <a:cubicBezTo>
                  <a:pt x="5892" y="2093"/>
                  <a:pt x="7226" y="1196"/>
                  <a:pt x="8753" y="933"/>
                </a:cubicBezTo>
                <a:cubicBezTo>
                  <a:pt x="9218" y="852"/>
                  <a:pt x="9663" y="688"/>
                  <a:pt x="10115" y="507"/>
                </a:cubicBezTo>
                <a:cubicBezTo>
                  <a:pt x="11661" y="-100"/>
                  <a:pt x="13229" y="-136"/>
                  <a:pt x="14803" y="281"/>
                </a:cubicBezTo>
                <a:cubicBezTo>
                  <a:pt x="15083" y="353"/>
                  <a:pt x="15357" y="489"/>
                  <a:pt x="15569" y="761"/>
                </a:cubicBezTo>
                <a:cubicBezTo>
                  <a:pt x="15720" y="960"/>
                  <a:pt x="15843" y="1160"/>
                  <a:pt x="16110" y="1060"/>
                </a:cubicBezTo>
                <a:cubicBezTo>
                  <a:pt x="16247" y="1015"/>
                  <a:pt x="16521" y="1142"/>
                  <a:pt x="16589" y="1286"/>
                </a:cubicBezTo>
                <a:cubicBezTo>
                  <a:pt x="17007" y="2274"/>
                  <a:pt x="17855" y="2111"/>
                  <a:pt x="18451" y="2600"/>
                </a:cubicBezTo>
                <a:cubicBezTo>
                  <a:pt x="19108" y="3126"/>
                  <a:pt x="19655" y="3814"/>
                  <a:pt x="20148" y="4566"/>
                </a:cubicBezTo>
                <a:cubicBezTo>
                  <a:pt x="20956" y="5826"/>
                  <a:pt x="21373" y="7230"/>
                  <a:pt x="21455" y="8961"/>
                </a:cubicBezTo>
                <a:cubicBezTo>
                  <a:pt x="21510" y="10129"/>
                  <a:pt x="21414" y="11199"/>
                  <a:pt x="21216" y="12286"/>
                </a:cubicBezTo>
                <a:cubicBezTo>
                  <a:pt x="20915" y="13853"/>
                  <a:pt x="20422" y="15294"/>
                  <a:pt x="19512" y="16417"/>
                </a:cubicBezTo>
                <a:cubicBezTo>
                  <a:pt x="18807" y="17278"/>
                  <a:pt x="18191" y="18284"/>
                  <a:pt x="17431" y="19063"/>
                </a:cubicBezTo>
                <a:cubicBezTo>
                  <a:pt x="17246" y="19253"/>
                  <a:pt x="17123" y="19498"/>
                  <a:pt x="16924" y="19090"/>
                </a:cubicBezTo>
                <a:cubicBezTo>
                  <a:pt x="16856" y="18954"/>
                  <a:pt x="16760" y="18954"/>
                  <a:pt x="16651" y="19054"/>
                </a:cubicBezTo>
                <a:cubicBezTo>
                  <a:pt x="16247" y="19425"/>
                  <a:pt x="15768" y="19561"/>
                  <a:pt x="15330" y="19824"/>
                </a:cubicBezTo>
                <a:cubicBezTo>
                  <a:pt x="14337" y="20449"/>
                  <a:pt x="13277" y="20721"/>
                  <a:pt x="12195" y="20957"/>
                </a:cubicBezTo>
                <a:cubicBezTo>
                  <a:pt x="11237" y="21165"/>
                  <a:pt x="10272" y="21237"/>
                  <a:pt x="9314" y="21228"/>
                </a:cubicBezTo>
                <a:cubicBezTo>
                  <a:pt x="7979" y="21201"/>
                  <a:pt x="6638" y="21464"/>
                  <a:pt x="5324" y="20875"/>
                </a:cubicBezTo>
                <a:cubicBezTo>
                  <a:pt x="3072" y="19878"/>
                  <a:pt x="1642" y="17749"/>
                  <a:pt x="841" y="14941"/>
                </a:cubicBezTo>
                <a:cubicBezTo>
                  <a:pt x="423" y="13464"/>
                  <a:pt x="136" y="11869"/>
                  <a:pt x="20" y="10256"/>
                </a:cubicBezTo>
                <a:cubicBezTo>
                  <a:pt x="-90" y="8861"/>
                  <a:pt x="259" y="7674"/>
                  <a:pt x="759" y="6487"/>
                </a:cubicBezTo>
                <a:cubicBezTo>
                  <a:pt x="1416" y="4920"/>
                  <a:pt x="2477" y="3851"/>
                  <a:pt x="3421" y="2636"/>
                </a:cubicBezTo>
                <a:cubicBezTo>
                  <a:pt x="3886" y="2029"/>
                  <a:pt x="4454" y="1585"/>
                  <a:pt x="5084" y="1350"/>
                </a:cubicBezTo>
                <a:cubicBezTo>
                  <a:pt x="6022" y="987"/>
                  <a:pt x="6912" y="516"/>
                  <a:pt x="7801" y="9"/>
                </a:cubicBezTo>
                <a:cubicBezTo>
                  <a:pt x="7931" y="-27"/>
                  <a:pt x="7952" y="54"/>
                  <a:pt x="7938" y="181"/>
                </a:cubicBezTo>
              </a:path>
            </a:pathLst>
          </a:custGeom>
          <a:solidFill>
            <a:srgbClr val="42424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815340">
              <a:lnSpc>
                <a:spcPct val="93000"/>
              </a:lnSpc>
              <a:defRPr sz="3200"/>
            </a:pPr>
            <a:endParaRPr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25" name="shutterstock-1200987679-194734.png" descr="shutterstock-1200987679-194734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5198" y="2722370"/>
            <a:ext cx="9652237" cy="951275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" name="03"/>
          <p:cNvSpPr txBox="1"/>
          <p:nvPr/>
        </p:nvSpPr>
        <p:spPr>
          <a:xfrm>
            <a:off x="11349171" y="8172729"/>
            <a:ext cx="1029128" cy="11028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6500">
                <a:solidFill>
                  <a:srgbClr val="474747"/>
                </a:solidFill>
              </a:defRPr>
            </a:lvl1pPr>
          </a:lstStyle>
          <a:p>
            <a:r>
              <a:rPr dirty="0"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4</a:t>
            </a:r>
            <a:endParaRPr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形状"/>
          <p:cNvSpPr/>
          <p:nvPr/>
        </p:nvSpPr>
        <p:spPr>
          <a:xfrm>
            <a:off x="11076948" y="6427954"/>
            <a:ext cx="1573926" cy="1177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1" h="21263" extrusionOk="0">
                <a:moveTo>
                  <a:pt x="7938" y="181"/>
                </a:moveTo>
                <a:cubicBezTo>
                  <a:pt x="7144" y="716"/>
                  <a:pt x="6419" y="1404"/>
                  <a:pt x="5563" y="1776"/>
                </a:cubicBezTo>
                <a:cubicBezTo>
                  <a:pt x="4140" y="2383"/>
                  <a:pt x="3140" y="3733"/>
                  <a:pt x="2121" y="5065"/>
                </a:cubicBezTo>
                <a:cubicBezTo>
                  <a:pt x="1080" y="6433"/>
                  <a:pt x="670" y="8163"/>
                  <a:pt x="526" y="10039"/>
                </a:cubicBezTo>
                <a:cubicBezTo>
                  <a:pt x="444" y="11153"/>
                  <a:pt x="820" y="12177"/>
                  <a:pt x="1039" y="13219"/>
                </a:cubicBezTo>
                <a:cubicBezTo>
                  <a:pt x="1327" y="14515"/>
                  <a:pt x="1785" y="15738"/>
                  <a:pt x="2264" y="16925"/>
                </a:cubicBezTo>
                <a:cubicBezTo>
                  <a:pt x="3243" y="19362"/>
                  <a:pt x="4927" y="20377"/>
                  <a:pt x="6857" y="20504"/>
                </a:cubicBezTo>
                <a:cubicBezTo>
                  <a:pt x="8677" y="20621"/>
                  <a:pt x="10505" y="20485"/>
                  <a:pt x="12325" y="20087"/>
                </a:cubicBezTo>
                <a:cubicBezTo>
                  <a:pt x="13557" y="19815"/>
                  <a:pt x="14769" y="19480"/>
                  <a:pt x="15857" y="18764"/>
                </a:cubicBezTo>
                <a:cubicBezTo>
                  <a:pt x="17581" y="17631"/>
                  <a:pt x="19313" y="16390"/>
                  <a:pt x="20107" y="13817"/>
                </a:cubicBezTo>
                <a:cubicBezTo>
                  <a:pt x="20333" y="13074"/>
                  <a:pt x="20497" y="12313"/>
                  <a:pt x="20593" y="11516"/>
                </a:cubicBezTo>
                <a:cubicBezTo>
                  <a:pt x="20675" y="10854"/>
                  <a:pt x="20928" y="10265"/>
                  <a:pt x="20867" y="9522"/>
                </a:cubicBezTo>
                <a:cubicBezTo>
                  <a:pt x="20689" y="7547"/>
                  <a:pt x="20210" y="5771"/>
                  <a:pt x="19087" y="4430"/>
                </a:cubicBezTo>
                <a:cubicBezTo>
                  <a:pt x="16904" y="1812"/>
                  <a:pt x="14426" y="317"/>
                  <a:pt x="11381" y="1042"/>
                </a:cubicBezTo>
                <a:cubicBezTo>
                  <a:pt x="9896" y="1395"/>
                  <a:pt x="8383" y="1477"/>
                  <a:pt x="6966" y="2211"/>
                </a:cubicBezTo>
                <a:cubicBezTo>
                  <a:pt x="6056" y="2673"/>
                  <a:pt x="5200" y="3216"/>
                  <a:pt x="4461" y="4104"/>
                </a:cubicBezTo>
                <a:cubicBezTo>
                  <a:pt x="4071" y="4566"/>
                  <a:pt x="3715" y="5164"/>
                  <a:pt x="3086" y="5481"/>
                </a:cubicBezTo>
                <a:cubicBezTo>
                  <a:pt x="3558" y="4539"/>
                  <a:pt x="3996" y="3742"/>
                  <a:pt x="4626" y="3198"/>
                </a:cubicBezTo>
                <a:cubicBezTo>
                  <a:pt x="5892" y="2093"/>
                  <a:pt x="7226" y="1196"/>
                  <a:pt x="8753" y="933"/>
                </a:cubicBezTo>
                <a:cubicBezTo>
                  <a:pt x="9218" y="852"/>
                  <a:pt x="9663" y="688"/>
                  <a:pt x="10115" y="507"/>
                </a:cubicBezTo>
                <a:cubicBezTo>
                  <a:pt x="11661" y="-100"/>
                  <a:pt x="13229" y="-136"/>
                  <a:pt x="14803" y="281"/>
                </a:cubicBezTo>
                <a:cubicBezTo>
                  <a:pt x="15083" y="353"/>
                  <a:pt x="15357" y="489"/>
                  <a:pt x="15569" y="761"/>
                </a:cubicBezTo>
                <a:cubicBezTo>
                  <a:pt x="15720" y="960"/>
                  <a:pt x="15843" y="1160"/>
                  <a:pt x="16110" y="1060"/>
                </a:cubicBezTo>
                <a:cubicBezTo>
                  <a:pt x="16247" y="1015"/>
                  <a:pt x="16521" y="1142"/>
                  <a:pt x="16589" y="1286"/>
                </a:cubicBezTo>
                <a:cubicBezTo>
                  <a:pt x="17007" y="2274"/>
                  <a:pt x="17855" y="2111"/>
                  <a:pt x="18451" y="2600"/>
                </a:cubicBezTo>
                <a:cubicBezTo>
                  <a:pt x="19108" y="3126"/>
                  <a:pt x="19655" y="3814"/>
                  <a:pt x="20148" y="4566"/>
                </a:cubicBezTo>
                <a:cubicBezTo>
                  <a:pt x="20956" y="5826"/>
                  <a:pt x="21373" y="7230"/>
                  <a:pt x="21455" y="8961"/>
                </a:cubicBezTo>
                <a:cubicBezTo>
                  <a:pt x="21510" y="10129"/>
                  <a:pt x="21414" y="11199"/>
                  <a:pt x="21216" y="12286"/>
                </a:cubicBezTo>
                <a:cubicBezTo>
                  <a:pt x="20915" y="13853"/>
                  <a:pt x="20422" y="15294"/>
                  <a:pt x="19512" y="16417"/>
                </a:cubicBezTo>
                <a:cubicBezTo>
                  <a:pt x="18807" y="17278"/>
                  <a:pt x="18191" y="18284"/>
                  <a:pt x="17431" y="19063"/>
                </a:cubicBezTo>
                <a:cubicBezTo>
                  <a:pt x="17246" y="19253"/>
                  <a:pt x="17123" y="19498"/>
                  <a:pt x="16924" y="19090"/>
                </a:cubicBezTo>
                <a:cubicBezTo>
                  <a:pt x="16856" y="18954"/>
                  <a:pt x="16760" y="18954"/>
                  <a:pt x="16651" y="19054"/>
                </a:cubicBezTo>
                <a:cubicBezTo>
                  <a:pt x="16247" y="19425"/>
                  <a:pt x="15768" y="19561"/>
                  <a:pt x="15330" y="19824"/>
                </a:cubicBezTo>
                <a:cubicBezTo>
                  <a:pt x="14337" y="20449"/>
                  <a:pt x="13277" y="20721"/>
                  <a:pt x="12195" y="20957"/>
                </a:cubicBezTo>
                <a:cubicBezTo>
                  <a:pt x="11237" y="21165"/>
                  <a:pt x="10272" y="21237"/>
                  <a:pt x="9314" y="21228"/>
                </a:cubicBezTo>
                <a:cubicBezTo>
                  <a:pt x="7979" y="21201"/>
                  <a:pt x="6638" y="21464"/>
                  <a:pt x="5324" y="20875"/>
                </a:cubicBezTo>
                <a:cubicBezTo>
                  <a:pt x="3072" y="19878"/>
                  <a:pt x="1642" y="17749"/>
                  <a:pt x="841" y="14941"/>
                </a:cubicBezTo>
                <a:cubicBezTo>
                  <a:pt x="423" y="13464"/>
                  <a:pt x="136" y="11869"/>
                  <a:pt x="20" y="10256"/>
                </a:cubicBezTo>
                <a:cubicBezTo>
                  <a:pt x="-90" y="8861"/>
                  <a:pt x="259" y="7674"/>
                  <a:pt x="759" y="6487"/>
                </a:cubicBezTo>
                <a:cubicBezTo>
                  <a:pt x="1416" y="4920"/>
                  <a:pt x="2477" y="3851"/>
                  <a:pt x="3421" y="2636"/>
                </a:cubicBezTo>
                <a:cubicBezTo>
                  <a:pt x="3886" y="2029"/>
                  <a:pt x="4454" y="1585"/>
                  <a:pt x="5084" y="1350"/>
                </a:cubicBezTo>
                <a:cubicBezTo>
                  <a:pt x="6022" y="987"/>
                  <a:pt x="6912" y="516"/>
                  <a:pt x="7801" y="9"/>
                </a:cubicBezTo>
                <a:cubicBezTo>
                  <a:pt x="7931" y="-27"/>
                  <a:pt x="7952" y="54"/>
                  <a:pt x="7938" y="181"/>
                </a:cubicBezTo>
              </a:path>
            </a:pathLst>
          </a:custGeom>
          <a:solidFill>
            <a:srgbClr val="424244"/>
          </a:solidFill>
          <a:ln w="12700">
            <a:miter lim="400000"/>
          </a:ln>
        </p:spPr>
        <p:txBody>
          <a:bodyPr lIns="0" tIns="0" rIns="0" bIns="0" anchor="ctr"/>
          <a:p>
            <a:pPr algn="l" defTabSz="815340">
              <a:lnSpc>
                <a:spcPct val="93000"/>
              </a:lnSpc>
              <a:defRPr sz="3200"/>
            </a:pPr>
            <a:endParaRPr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形状"/>
          <p:cNvSpPr/>
          <p:nvPr/>
        </p:nvSpPr>
        <p:spPr>
          <a:xfrm>
            <a:off x="11076948" y="4776954"/>
            <a:ext cx="1573926" cy="1177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1" h="21263" extrusionOk="0">
                <a:moveTo>
                  <a:pt x="7938" y="181"/>
                </a:moveTo>
                <a:cubicBezTo>
                  <a:pt x="7144" y="716"/>
                  <a:pt x="6419" y="1404"/>
                  <a:pt x="5563" y="1776"/>
                </a:cubicBezTo>
                <a:cubicBezTo>
                  <a:pt x="4140" y="2383"/>
                  <a:pt x="3140" y="3733"/>
                  <a:pt x="2121" y="5065"/>
                </a:cubicBezTo>
                <a:cubicBezTo>
                  <a:pt x="1080" y="6433"/>
                  <a:pt x="670" y="8163"/>
                  <a:pt x="526" y="10039"/>
                </a:cubicBezTo>
                <a:cubicBezTo>
                  <a:pt x="444" y="11153"/>
                  <a:pt x="820" y="12177"/>
                  <a:pt x="1039" y="13219"/>
                </a:cubicBezTo>
                <a:cubicBezTo>
                  <a:pt x="1327" y="14515"/>
                  <a:pt x="1785" y="15738"/>
                  <a:pt x="2264" y="16925"/>
                </a:cubicBezTo>
                <a:cubicBezTo>
                  <a:pt x="3243" y="19362"/>
                  <a:pt x="4927" y="20377"/>
                  <a:pt x="6857" y="20504"/>
                </a:cubicBezTo>
                <a:cubicBezTo>
                  <a:pt x="8677" y="20621"/>
                  <a:pt x="10505" y="20485"/>
                  <a:pt x="12325" y="20087"/>
                </a:cubicBezTo>
                <a:cubicBezTo>
                  <a:pt x="13557" y="19815"/>
                  <a:pt x="14769" y="19480"/>
                  <a:pt x="15857" y="18764"/>
                </a:cubicBezTo>
                <a:cubicBezTo>
                  <a:pt x="17581" y="17631"/>
                  <a:pt x="19313" y="16390"/>
                  <a:pt x="20107" y="13817"/>
                </a:cubicBezTo>
                <a:cubicBezTo>
                  <a:pt x="20333" y="13074"/>
                  <a:pt x="20497" y="12313"/>
                  <a:pt x="20593" y="11516"/>
                </a:cubicBezTo>
                <a:cubicBezTo>
                  <a:pt x="20675" y="10854"/>
                  <a:pt x="20928" y="10265"/>
                  <a:pt x="20867" y="9522"/>
                </a:cubicBezTo>
                <a:cubicBezTo>
                  <a:pt x="20689" y="7547"/>
                  <a:pt x="20210" y="5771"/>
                  <a:pt x="19087" y="4430"/>
                </a:cubicBezTo>
                <a:cubicBezTo>
                  <a:pt x="16904" y="1812"/>
                  <a:pt x="14426" y="317"/>
                  <a:pt x="11381" y="1042"/>
                </a:cubicBezTo>
                <a:cubicBezTo>
                  <a:pt x="9896" y="1395"/>
                  <a:pt x="8383" y="1477"/>
                  <a:pt x="6966" y="2211"/>
                </a:cubicBezTo>
                <a:cubicBezTo>
                  <a:pt x="6056" y="2673"/>
                  <a:pt x="5200" y="3216"/>
                  <a:pt x="4461" y="4104"/>
                </a:cubicBezTo>
                <a:cubicBezTo>
                  <a:pt x="4071" y="4566"/>
                  <a:pt x="3715" y="5164"/>
                  <a:pt x="3086" y="5481"/>
                </a:cubicBezTo>
                <a:cubicBezTo>
                  <a:pt x="3558" y="4539"/>
                  <a:pt x="3996" y="3742"/>
                  <a:pt x="4626" y="3198"/>
                </a:cubicBezTo>
                <a:cubicBezTo>
                  <a:pt x="5892" y="2093"/>
                  <a:pt x="7226" y="1196"/>
                  <a:pt x="8753" y="933"/>
                </a:cubicBezTo>
                <a:cubicBezTo>
                  <a:pt x="9218" y="852"/>
                  <a:pt x="9663" y="688"/>
                  <a:pt x="10115" y="507"/>
                </a:cubicBezTo>
                <a:cubicBezTo>
                  <a:pt x="11661" y="-100"/>
                  <a:pt x="13229" y="-136"/>
                  <a:pt x="14803" y="281"/>
                </a:cubicBezTo>
                <a:cubicBezTo>
                  <a:pt x="15083" y="353"/>
                  <a:pt x="15357" y="489"/>
                  <a:pt x="15569" y="761"/>
                </a:cubicBezTo>
                <a:cubicBezTo>
                  <a:pt x="15720" y="960"/>
                  <a:pt x="15843" y="1160"/>
                  <a:pt x="16110" y="1060"/>
                </a:cubicBezTo>
                <a:cubicBezTo>
                  <a:pt x="16247" y="1015"/>
                  <a:pt x="16521" y="1142"/>
                  <a:pt x="16589" y="1286"/>
                </a:cubicBezTo>
                <a:cubicBezTo>
                  <a:pt x="17007" y="2274"/>
                  <a:pt x="17855" y="2111"/>
                  <a:pt x="18451" y="2600"/>
                </a:cubicBezTo>
                <a:cubicBezTo>
                  <a:pt x="19108" y="3126"/>
                  <a:pt x="19655" y="3814"/>
                  <a:pt x="20148" y="4566"/>
                </a:cubicBezTo>
                <a:cubicBezTo>
                  <a:pt x="20956" y="5826"/>
                  <a:pt x="21373" y="7230"/>
                  <a:pt x="21455" y="8961"/>
                </a:cubicBezTo>
                <a:cubicBezTo>
                  <a:pt x="21510" y="10129"/>
                  <a:pt x="21414" y="11199"/>
                  <a:pt x="21216" y="12286"/>
                </a:cubicBezTo>
                <a:cubicBezTo>
                  <a:pt x="20915" y="13853"/>
                  <a:pt x="20422" y="15294"/>
                  <a:pt x="19512" y="16417"/>
                </a:cubicBezTo>
                <a:cubicBezTo>
                  <a:pt x="18807" y="17278"/>
                  <a:pt x="18191" y="18284"/>
                  <a:pt x="17431" y="19063"/>
                </a:cubicBezTo>
                <a:cubicBezTo>
                  <a:pt x="17246" y="19253"/>
                  <a:pt x="17123" y="19498"/>
                  <a:pt x="16924" y="19090"/>
                </a:cubicBezTo>
                <a:cubicBezTo>
                  <a:pt x="16856" y="18954"/>
                  <a:pt x="16760" y="18954"/>
                  <a:pt x="16651" y="19054"/>
                </a:cubicBezTo>
                <a:cubicBezTo>
                  <a:pt x="16247" y="19425"/>
                  <a:pt x="15768" y="19561"/>
                  <a:pt x="15330" y="19824"/>
                </a:cubicBezTo>
                <a:cubicBezTo>
                  <a:pt x="14337" y="20449"/>
                  <a:pt x="13277" y="20721"/>
                  <a:pt x="12195" y="20957"/>
                </a:cubicBezTo>
                <a:cubicBezTo>
                  <a:pt x="11237" y="21165"/>
                  <a:pt x="10272" y="21237"/>
                  <a:pt x="9314" y="21228"/>
                </a:cubicBezTo>
                <a:cubicBezTo>
                  <a:pt x="7979" y="21201"/>
                  <a:pt x="6638" y="21464"/>
                  <a:pt x="5324" y="20875"/>
                </a:cubicBezTo>
                <a:cubicBezTo>
                  <a:pt x="3072" y="19878"/>
                  <a:pt x="1642" y="17749"/>
                  <a:pt x="841" y="14941"/>
                </a:cubicBezTo>
                <a:cubicBezTo>
                  <a:pt x="423" y="13464"/>
                  <a:pt x="136" y="11869"/>
                  <a:pt x="20" y="10256"/>
                </a:cubicBezTo>
                <a:cubicBezTo>
                  <a:pt x="-90" y="8861"/>
                  <a:pt x="259" y="7674"/>
                  <a:pt x="759" y="6487"/>
                </a:cubicBezTo>
                <a:cubicBezTo>
                  <a:pt x="1416" y="4920"/>
                  <a:pt x="2477" y="3851"/>
                  <a:pt x="3421" y="2636"/>
                </a:cubicBezTo>
                <a:cubicBezTo>
                  <a:pt x="3886" y="2029"/>
                  <a:pt x="4454" y="1585"/>
                  <a:pt x="5084" y="1350"/>
                </a:cubicBezTo>
                <a:cubicBezTo>
                  <a:pt x="6022" y="987"/>
                  <a:pt x="6912" y="516"/>
                  <a:pt x="7801" y="9"/>
                </a:cubicBezTo>
                <a:cubicBezTo>
                  <a:pt x="7931" y="-27"/>
                  <a:pt x="7952" y="54"/>
                  <a:pt x="7938" y="181"/>
                </a:cubicBezTo>
              </a:path>
            </a:pathLst>
          </a:custGeom>
          <a:solidFill>
            <a:srgbClr val="42424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815340">
              <a:lnSpc>
                <a:spcPct val="93000"/>
              </a:lnSpc>
              <a:defRPr sz="3200"/>
            </a:pPr>
            <a:endParaRPr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形状"/>
          <p:cNvSpPr/>
          <p:nvPr/>
        </p:nvSpPr>
        <p:spPr>
          <a:xfrm>
            <a:off x="11076948" y="8172299"/>
            <a:ext cx="1573926" cy="1177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1" h="21263" extrusionOk="0">
                <a:moveTo>
                  <a:pt x="7938" y="181"/>
                </a:moveTo>
                <a:cubicBezTo>
                  <a:pt x="7144" y="716"/>
                  <a:pt x="6419" y="1404"/>
                  <a:pt x="5563" y="1776"/>
                </a:cubicBezTo>
                <a:cubicBezTo>
                  <a:pt x="4140" y="2383"/>
                  <a:pt x="3140" y="3733"/>
                  <a:pt x="2121" y="5065"/>
                </a:cubicBezTo>
                <a:cubicBezTo>
                  <a:pt x="1080" y="6433"/>
                  <a:pt x="670" y="8163"/>
                  <a:pt x="526" y="10039"/>
                </a:cubicBezTo>
                <a:cubicBezTo>
                  <a:pt x="444" y="11153"/>
                  <a:pt x="820" y="12177"/>
                  <a:pt x="1039" y="13219"/>
                </a:cubicBezTo>
                <a:cubicBezTo>
                  <a:pt x="1327" y="14515"/>
                  <a:pt x="1785" y="15738"/>
                  <a:pt x="2264" y="16925"/>
                </a:cubicBezTo>
                <a:cubicBezTo>
                  <a:pt x="3243" y="19362"/>
                  <a:pt x="4927" y="20377"/>
                  <a:pt x="6857" y="20504"/>
                </a:cubicBezTo>
                <a:cubicBezTo>
                  <a:pt x="8677" y="20621"/>
                  <a:pt x="10505" y="20485"/>
                  <a:pt x="12325" y="20087"/>
                </a:cubicBezTo>
                <a:cubicBezTo>
                  <a:pt x="13557" y="19815"/>
                  <a:pt x="14769" y="19480"/>
                  <a:pt x="15857" y="18764"/>
                </a:cubicBezTo>
                <a:cubicBezTo>
                  <a:pt x="17581" y="17631"/>
                  <a:pt x="19313" y="16390"/>
                  <a:pt x="20107" y="13817"/>
                </a:cubicBezTo>
                <a:cubicBezTo>
                  <a:pt x="20333" y="13074"/>
                  <a:pt x="20497" y="12313"/>
                  <a:pt x="20593" y="11516"/>
                </a:cubicBezTo>
                <a:cubicBezTo>
                  <a:pt x="20675" y="10854"/>
                  <a:pt x="20928" y="10265"/>
                  <a:pt x="20867" y="9522"/>
                </a:cubicBezTo>
                <a:cubicBezTo>
                  <a:pt x="20689" y="7547"/>
                  <a:pt x="20210" y="5771"/>
                  <a:pt x="19087" y="4430"/>
                </a:cubicBezTo>
                <a:cubicBezTo>
                  <a:pt x="16904" y="1812"/>
                  <a:pt x="14426" y="317"/>
                  <a:pt x="11381" y="1042"/>
                </a:cubicBezTo>
                <a:cubicBezTo>
                  <a:pt x="9896" y="1395"/>
                  <a:pt x="8383" y="1477"/>
                  <a:pt x="6966" y="2211"/>
                </a:cubicBezTo>
                <a:cubicBezTo>
                  <a:pt x="6056" y="2673"/>
                  <a:pt x="5200" y="3216"/>
                  <a:pt x="4461" y="4104"/>
                </a:cubicBezTo>
                <a:cubicBezTo>
                  <a:pt x="4071" y="4566"/>
                  <a:pt x="3715" y="5164"/>
                  <a:pt x="3086" y="5481"/>
                </a:cubicBezTo>
                <a:cubicBezTo>
                  <a:pt x="3558" y="4539"/>
                  <a:pt x="3996" y="3742"/>
                  <a:pt x="4626" y="3198"/>
                </a:cubicBezTo>
                <a:cubicBezTo>
                  <a:pt x="5892" y="2093"/>
                  <a:pt x="7226" y="1196"/>
                  <a:pt x="8753" y="933"/>
                </a:cubicBezTo>
                <a:cubicBezTo>
                  <a:pt x="9218" y="852"/>
                  <a:pt x="9663" y="688"/>
                  <a:pt x="10115" y="507"/>
                </a:cubicBezTo>
                <a:cubicBezTo>
                  <a:pt x="11661" y="-100"/>
                  <a:pt x="13229" y="-136"/>
                  <a:pt x="14803" y="281"/>
                </a:cubicBezTo>
                <a:cubicBezTo>
                  <a:pt x="15083" y="353"/>
                  <a:pt x="15357" y="489"/>
                  <a:pt x="15569" y="761"/>
                </a:cubicBezTo>
                <a:cubicBezTo>
                  <a:pt x="15720" y="960"/>
                  <a:pt x="15843" y="1160"/>
                  <a:pt x="16110" y="1060"/>
                </a:cubicBezTo>
                <a:cubicBezTo>
                  <a:pt x="16247" y="1015"/>
                  <a:pt x="16521" y="1142"/>
                  <a:pt x="16589" y="1286"/>
                </a:cubicBezTo>
                <a:cubicBezTo>
                  <a:pt x="17007" y="2274"/>
                  <a:pt x="17855" y="2111"/>
                  <a:pt x="18451" y="2600"/>
                </a:cubicBezTo>
                <a:cubicBezTo>
                  <a:pt x="19108" y="3126"/>
                  <a:pt x="19655" y="3814"/>
                  <a:pt x="20148" y="4566"/>
                </a:cubicBezTo>
                <a:cubicBezTo>
                  <a:pt x="20956" y="5826"/>
                  <a:pt x="21373" y="7230"/>
                  <a:pt x="21455" y="8961"/>
                </a:cubicBezTo>
                <a:cubicBezTo>
                  <a:pt x="21510" y="10129"/>
                  <a:pt x="21414" y="11199"/>
                  <a:pt x="21216" y="12286"/>
                </a:cubicBezTo>
                <a:cubicBezTo>
                  <a:pt x="20915" y="13853"/>
                  <a:pt x="20422" y="15294"/>
                  <a:pt x="19512" y="16417"/>
                </a:cubicBezTo>
                <a:cubicBezTo>
                  <a:pt x="18807" y="17278"/>
                  <a:pt x="18191" y="18284"/>
                  <a:pt x="17431" y="19063"/>
                </a:cubicBezTo>
                <a:cubicBezTo>
                  <a:pt x="17246" y="19253"/>
                  <a:pt x="17123" y="19498"/>
                  <a:pt x="16924" y="19090"/>
                </a:cubicBezTo>
                <a:cubicBezTo>
                  <a:pt x="16856" y="18954"/>
                  <a:pt x="16760" y="18954"/>
                  <a:pt x="16651" y="19054"/>
                </a:cubicBezTo>
                <a:cubicBezTo>
                  <a:pt x="16247" y="19425"/>
                  <a:pt x="15768" y="19561"/>
                  <a:pt x="15330" y="19824"/>
                </a:cubicBezTo>
                <a:cubicBezTo>
                  <a:pt x="14337" y="20449"/>
                  <a:pt x="13277" y="20721"/>
                  <a:pt x="12195" y="20957"/>
                </a:cubicBezTo>
                <a:cubicBezTo>
                  <a:pt x="11237" y="21165"/>
                  <a:pt x="10272" y="21237"/>
                  <a:pt x="9314" y="21228"/>
                </a:cubicBezTo>
                <a:cubicBezTo>
                  <a:pt x="7979" y="21201"/>
                  <a:pt x="6638" y="21464"/>
                  <a:pt x="5324" y="20875"/>
                </a:cubicBezTo>
                <a:cubicBezTo>
                  <a:pt x="3072" y="19878"/>
                  <a:pt x="1642" y="17749"/>
                  <a:pt x="841" y="14941"/>
                </a:cubicBezTo>
                <a:cubicBezTo>
                  <a:pt x="423" y="13464"/>
                  <a:pt x="136" y="11869"/>
                  <a:pt x="20" y="10256"/>
                </a:cubicBezTo>
                <a:cubicBezTo>
                  <a:pt x="-90" y="8861"/>
                  <a:pt x="259" y="7674"/>
                  <a:pt x="759" y="6487"/>
                </a:cubicBezTo>
                <a:cubicBezTo>
                  <a:pt x="1416" y="4920"/>
                  <a:pt x="2477" y="3851"/>
                  <a:pt x="3421" y="2636"/>
                </a:cubicBezTo>
                <a:cubicBezTo>
                  <a:pt x="3886" y="2029"/>
                  <a:pt x="4454" y="1585"/>
                  <a:pt x="5084" y="1350"/>
                </a:cubicBezTo>
                <a:cubicBezTo>
                  <a:pt x="6022" y="987"/>
                  <a:pt x="6912" y="516"/>
                  <a:pt x="7801" y="9"/>
                </a:cubicBezTo>
                <a:cubicBezTo>
                  <a:pt x="7931" y="-27"/>
                  <a:pt x="7952" y="54"/>
                  <a:pt x="7938" y="181"/>
                </a:cubicBezTo>
              </a:path>
            </a:pathLst>
          </a:custGeom>
          <a:solidFill>
            <a:srgbClr val="42424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815340">
              <a:lnSpc>
                <a:spcPct val="93000"/>
              </a:lnSpc>
              <a:defRPr sz="3200"/>
            </a:pPr>
            <a:endParaRPr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915775" y="8172450"/>
            <a:ext cx="11278235" cy="11017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6500" b="0" i="0" u="none" strike="noStrike" cap="none" spc="0" normalizeH="0" baseline="0" dirty="0">
                <a:ln>
                  <a:noFill/>
                </a:ln>
                <a:solidFill>
                  <a:srgbClr val="474747"/>
                </a:solidFill>
                <a:effectLst/>
                <a:uFillTx/>
                <a:latin typeface="+mn-lt"/>
                <a:ea typeface="+mn-ea"/>
                <a:cs typeface="+mn-ea"/>
                <a:sym typeface="SentyTEA ÂµÙ"/>
              </a:rPr>
              <a:t>     </a:t>
            </a:r>
            <a:r>
              <a:rPr kumimoji="0" lang="zh-CN" sz="6500" b="0" i="0" u="none" strike="noStrike" cap="none" spc="0" normalizeH="0" baseline="0" dirty="0">
                <a:ln>
                  <a:noFill/>
                </a:ln>
                <a:solidFill>
                  <a:srgbClr val="474747"/>
                </a:solidFill>
                <a:effectLst/>
                <a:uFillTx/>
                <a:latin typeface="+mn-lt"/>
                <a:ea typeface="+mn-ea"/>
                <a:cs typeface="+mn-ea"/>
                <a:sym typeface="SentyTEA ÂµÙ"/>
              </a:rPr>
              <a:t>论坛页面              --钱慧敏</a:t>
            </a:r>
            <a:endParaRPr kumimoji="0" lang="zh-CN" sz="6500" b="0" i="0" u="none" strike="noStrike" cap="none" spc="0" normalizeH="0" baseline="0" dirty="0">
              <a:ln>
                <a:noFill/>
              </a:ln>
              <a:solidFill>
                <a:srgbClr val="474747"/>
              </a:solidFill>
              <a:effectLst/>
              <a:uFillTx/>
              <a:latin typeface="+mn-lt"/>
              <a:ea typeface="+mn-ea"/>
              <a:cs typeface="+mn-ea"/>
              <a:sym typeface="SentyTEA ÂµÙ"/>
            </a:endParaRPr>
          </a:p>
        </p:txBody>
      </p:sp>
      <p:sp>
        <p:nvSpPr>
          <p:cNvPr id="5" name="形状"/>
          <p:cNvSpPr/>
          <p:nvPr/>
        </p:nvSpPr>
        <p:spPr>
          <a:xfrm>
            <a:off x="11076948" y="9820759"/>
            <a:ext cx="1573926" cy="1177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1" h="21263" extrusionOk="0">
                <a:moveTo>
                  <a:pt x="7938" y="181"/>
                </a:moveTo>
                <a:cubicBezTo>
                  <a:pt x="7144" y="716"/>
                  <a:pt x="6419" y="1404"/>
                  <a:pt x="5563" y="1776"/>
                </a:cubicBezTo>
                <a:cubicBezTo>
                  <a:pt x="4140" y="2383"/>
                  <a:pt x="3140" y="3733"/>
                  <a:pt x="2121" y="5065"/>
                </a:cubicBezTo>
                <a:cubicBezTo>
                  <a:pt x="1080" y="6433"/>
                  <a:pt x="670" y="8163"/>
                  <a:pt x="526" y="10039"/>
                </a:cubicBezTo>
                <a:cubicBezTo>
                  <a:pt x="444" y="11153"/>
                  <a:pt x="820" y="12177"/>
                  <a:pt x="1039" y="13219"/>
                </a:cubicBezTo>
                <a:cubicBezTo>
                  <a:pt x="1327" y="14515"/>
                  <a:pt x="1785" y="15738"/>
                  <a:pt x="2264" y="16925"/>
                </a:cubicBezTo>
                <a:cubicBezTo>
                  <a:pt x="3243" y="19362"/>
                  <a:pt x="4927" y="20377"/>
                  <a:pt x="6857" y="20504"/>
                </a:cubicBezTo>
                <a:cubicBezTo>
                  <a:pt x="8677" y="20621"/>
                  <a:pt x="10505" y="20485"/>
                  <a:pt x="12325" y="20087"/>
                </a:cubicBezTo>
                <a:cubicBezTo>
                  <a:pt x="13557" y="19815"/>
                  <a:pt x="14769" y="19480"/>
                  <a:pt x="15857" y="18764"/>
                </a:cubicBezTo>
                <a:cubicBezTo>
                  <a:pt x="17581" y="17631"/>
                  <a:pt x="19313" y="16390"/>
                  <a:pt x="20107" y="13817"/>
                </a:cubicBezTo>
                <a:cubicBezTo>
                  <a:pt x="20333" y="13074"/>
                  <a:pt x="20497" y="12313"/>
                  <a:pt x="20593" y="11516"/>
                </a:cubicBezTo>
                <a:cubicBezTo>
                  <a:pt x="20675" y="10854"/>
                  <a:pt x="20928" y="10265"/>
                  <a:pt x="20867" y="9522"/>
                </a:cubicBezTo>
                <a:cubicBezTo>
                  <a:pt x="20689" y="7547"/>
                  <a:pt x="20210" y="5771"/>
                  <a:pt x="19087" y="4430"/>
                </a:cubicBezTo>
                <a:cubicBezTo>
                  <a:pt x="16904" y="1812"/>
                  <a:pt x="14426" y="317"/>
                  <a:pt x="11381" y="1042"/>
                </a:cubicBezTo>
                <a:cubicBezTo>
                  <a:pt x="9896" y="1395"/>
                  <a:pt x="8383" y="1477"/>
                  <a:pt x="6966" y="2211"/>
                </a:cubicBezTo>
                <a:cubicBezTo>
                  <a:pt x="6056" y="2673"/>
                  <a:pt x="5200" y="3216"/>
                  <a:pt x="4461" y="4104"/>
                </a:cubicBezTo>
                <a:cubicBezTo>
                  <a:pt x="4071" y="4566"/>
                  <a:pt x="3715" y="5164"/>
                  <a:pt x="3086" y="5481"/>
                </a:cubicBezTo>
                <a:cubicBezTo>
                  <a:pt x="3558" y="4539"/>
                  <a:pt x="3996" y="3742"/>
                  <a:pt x="4626" y="3198"/>
                </a:cubicBezTo>
                <a:cubicBezTo>
                  <a:pt x="5892" y="2093"/>
                  <a:pt x="7226" y="1196"/>
                  <a:pt x="8753" y="933"/>
                </a:cubicBezTo>
                <a:cubicBezTo>
                  <a:pt x="9218" y="852"/>
                  <a:pt x="9663" y="688"/>
                  <a:pt x="10115" y="507"/>
                </a:cubicBezTo>
                <a:cubicBezTo>
                  <a:pt x="11661" y="-100"/>
                  <a:pt x="13229" y="-136"/>
                  <a:pt x="14803" y="281"/>
                </a:cubicBezTo>
                <a:cubicBezTo>
                  <a:pt x="15083" y="353"/>
                  <a:pt x="15357" y="489"/>
                  <a:pt x="15569" y="761"/>
                </a:cubicBezTo>
                <a:cubicBezTo>
                  <a:pt x="15720" y="960"/>
                  <a:pt x="15843" y="1160"/>
                  <a:pt x="16110" y="1060"/>
                </a:cubicBezTo>
                <a:cubicBezTo>
                  <a:pt x="16247" y="1015"/>
                  <a:pt x="16521" y="1142"/>
                  <a:pt x="16589" y="1286"/>
                </a:cubicBezTo>
                <a:cubicBezTo>
                  <a:pt x="17007" y="2274"/>
                  <a:pt x="17855" y="2111"/>
                  <a:pt x="18451" y="2600"/>
                </a:cubicBezTo>
                <a:cubicBezTo>
                  <a:pt x="19108" y="3126"/>
                  <a:pt x="19655" y="3814"/>
                  <a:pt x="20148" y="4566"/>
                </a:cubicBezTo>
                <a:cubicBezTo>
                  <a:pt x="20956" y="5826"/>
                  <a:pt x="21373" y="7230"/>
                  <a:pt x="21455" y="8961"/>
                </a:cubicBezTo>
                <a:cubicBezTo>
                  <a:pt x="21510" y="10129"/>
                  <a:pt x="21414" y="11199"/>
                  <a:pt x="21216" y="12286"/>
                </a:cubicBezTo>
                <a:cubicBezTo>
                  <a:pt x="20915" y="13853"/>
                  <a:pt x="20422" y="15294"/>
                  <a:pt x="19512" y="16417"/>
                </a:cubicBezTo>
                <a:cubicBezTo>
                  <a:pt x="18807" y="17278"/>
                  <a:pt x="18191" y="18284"/>
                  <a:pt x="17431" y="19063"/>
                </a:cubicBezTo>
                <a:cubicBezTo>
                  <a:pt x="17246" y="19253"/>
                  <a:pt x="17123" y="19498"/>
                  <a:pt x="16924" y="19090"/>
                </a:cubicBezTo>
                <a:cubicBezTo>
                  <a:pt x="16856" y="18954"/>
                  <a:pt x="16760" y="18954"/>
                  <a:pt x="16651" y="19054"/>
                </a:cubicBezTo>
                <a:cubicBezTo>
                  <a:pt x="16247" y="19425"/>
                  <a:pt x="15768" y="19561"/>
                  <a:pt x="15330" y="19824"/>
                </a:cubicBezTo>
                <a:cubicBezTo>
                  <a:pt x="14337" y="20449"/>
                  <a:pt x="13277" y="20721"/>
                  <a:pt x="12195" y="20957"/>
                </a:cubicBezTo>
                <a:cubicBezTo>
                  <a:pt x="11237" y="21165"/>
                  <a:pt x="10272" y="21237"/>
                  <a:pt x="9314" y="21228"/>
                </a:cubicBezTo>
                <a:cubicBezTo>
                  <a:pt x="7979" y="21201"/>
                  <a:pt x="6638" y="21464"/>
                  <a:pt x="5324" y="20875"/>
                </a:cubicBezTo>
                <a:cubicBezTo>
                  <a:pt x="3072" y="19878"/>
                  <a:pt x="1642" y="17749"/>
                  <a:pt x="841" y="14941"/>
                </a:cubicBezTo>
                <a:cubicBezTo>
                  <a:pt x="423" y="13464"/>
                  <a:pt x="136" y="11869"/>
                  <a:pt x="20" y="10256"/>
                </a:cubicBezTo>
                <a:cubicBezTo>
                  <a:pt x="-90" y="8861"/>
                  <a:pt x="259" y="7674"/>
                  <a:pt x="759" y="6487"/>
                </a:cubicBezTo>
                <a:cubicBezTo>
                  <a:pt x="1416" y="4920"/>
                  <a:pt x="2477" y="3851"/>
                  <a:pt x="3421" y="2636"/>
                </a:cubicBezTo>
                <a:cubicBezTo>
                  <a:pt x="3886" y="2029"/>
                  <a:pt x="4454" y="1585"/>
                  <a:pt x="5084" y="1350"/>
                </a:cubicBezTo>
                <a:cubicBezTo>
                  <a:pt x="6022" y="987"/>
                  <a:pt x="6912" y="516"/>
                  <a:pt x="7801" y="9"/>
                </a:cubicBezTo>
                <a:cubicBezTo>
                  <a:pt x="7931" y="-27"/>
                  <a:pt x="7952" y="54"/>
                  <a:pt x="7938" y="181"/>
                </a:cubicBezTo>
              </a:path>
            </a:pathLst>
          </a:custGeom>
          <a:solidFill>
            <a:srgbClr val="424244"/>
          </a:solidFill>
          <a:ln w="12700">
            <a:miter lim="400000"/>
          </a:ln>
        </p:spPr>
        <p:txBody>
          <a:bodyPr lIns="0" tIns="0" rIns="0" bIns="0" anchor="ctr"/>
          <a:p>
            <a:pPr algn="l" defTabSz="815340">
              <a:lnSpc>
                <a:spcPct val="93000"/>
              </a:lnSpc>
              <a:defRPr sz="3200"/>
            </a:pPr>
            <a:endParaRPr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形状"/>
          <p:cNvSpPr/>
          <p:nvPr/>
        </p:nvSpPr>
        <p:spPr>
          <a:xfrm>
            <a:off x="11076948" y="9820759"/>
            <a:ext cx="1573926" cy="1177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1" h="21263" extrusionOk="0">
                <a:moveTo>
                  <a:pt x="7938" y="181"/>
                </a:moveTo>
                <a:cubicBezTo>
                  <a:pt x="7144" y="716"/>
                  <a:pt x="6419" y="1404"/>
                  <a:pt x="5563" y="1776"/>
                </a:cubicBezTo>
                <a:cubicBezTo>
                  <a:pt x="4140" y="2383"/>
                  <a:pt x="3140" y="3733"/>
                  <a:pt x="2121" y="5065"/>
                </a:cubicBezTo>
                <a:cubicBezTo>
                  <a:pt x="1080" y="6433"/>
                  <a:pt x="670" y="8163"/>
                  <a:pt x="526" y="10039"/>
                </a:cubicBezTo>
                <a:cubicBezTo>
                  <a:pt x="444" y="11153"/>
                  <a:pt x="820" y="12177"/>
                  <a:pt x="1039" y="13219"/>
                </a:cubicBezTo>
                <a:cubicBezTo>
                  <a:pt x="1327" y="14515"/>
                  <a:pt x="1785" y="15738"/>
                  <a:pt x="2264" y="16925"/>
                </a:cubicBezTo>
                <a:cubicBezTo>
                  <a:pt x="3243" y="19362"/>
                  <a:pt x="4927" y="20377"/>
                  <a:pt x="6857" y="20504"/>
                </a:cubicBezTo>
                <a:cubicBezTo>
                  <a:pt x="8677" y="20621"/>
                  <a:pt x="10505" y="20485"/>
                  <a:pt x="12325" y="20087"/>
                </a:cubicBezTo>
                <a:cubicBezTo>
                  <a:pt x="13557" y="19815"/>
                  <a:pt x="14769" y="19480"/>
                  <a:pt x="15857" y="18764"/>
                </a:cubicBezTo>
                <a:cubicBezTo>
                  <a:pt x="17581" y="17631"/>
                  <a:pt x="19313" y="16390"/>
                  <a:pt x="20107" y="13817"/>
                </a:cubicBezTo>
                <a:cubicBezTo>
                  <a:pt x="20333" y="13074"/>
                  <a:pt x="20497" y="12313"/>
                  <a:pt x="20593" y="11516"/>
                </a:cubicBezTo>
                <a:cubicBezTo>
                  <a:pt x="20675" y="10854"/>
                  <a:pt x="20928" y="10265"/>
                  <a:pt x="20867" y="9522"/>
                </a:cubicBezTo>
                <a:cubicBezTo>
                  <a:pt x="20689" y="7547"/>
                  <a:pt x="20210" y="5771"/>
                  <a:pt x="19087" y="4430"/>
                </a:cubicBezTo>
                <a:cubicBezTo>
                  <a:pt x="16904" y="1812"/>
                  <a:pt x="14426" y="317"/>
                  <a:pt x="11381" y="1042"/>
                </a:cubicBezTo>
                <a:cubicBezTo>
                  <a:pt x="9896" y="1395"/>
                  <a:pt x="8383" y="1477"/>
                  <a:pt x="6966" y="2211"/>
                </a:cubicBezTo>
                <a:cubicBezTo>
                  <a:pt x="6056" y="2673"/>
                  <a:pt x="5200" y="3216"/>
                  <a:pt x="4461" y="4104"/>
                </a:cubicBezTo>
                <a:cubicBezTo>
                  <a:pt x="4071" y="4566"/>
                  <a:pt x="3715" y="5164"/>
                  <a:pt x="3086" y="5481"/>
                </a:cubicBezTo>
                <a:cubicBezTo>
                  <a:pt x="3558" y="4539"/>
                  <a:pt x="3996" y="3742"/>
                  <a:pt x="4626" y="3198"/>
                </a:cubicBezTo>
                <a:cubicBezTo>
                  <a:pt x="5892" y="2093"/>
                  <a:pt x="7226" y="1196"/>
                  <a:pt x="8753" y="933"/>
                </a:cubicBezTo>
                <a:cubicBezTo>
                  <a:pt x="9218" y="852"/>
                  <a:pt x="9663" y="688"/>
                  <a:pt x="10115" y="507"/>
                </a:cubicBezTo>
                <a:cubicBezTo>
                  <a:pt x="11661" y="-100"/>
                  <a:pt x="13229" y="-136"/>
                  <a:pt x="14803" y="281"/>
                </a:cubicBezTo>
                <a:cubicBezTo>
                  <a:pt x="15083" y="353"/>
                  <a:pt x="15357" y="489"/>
                  <a:pt x="15569" y="761"/>
                </a:cubicBezTo>
                <a:cubicBezTo>
                  <a:pt x="15720" y="960"/>
                  <a:pt x="15843" y="1160"/>
                  <a:pt x="16110" y="1060"/>
                </a:cubicBezTo>
                <a:cubicBezTo>
                  <a:pt x="16247" y="1015"/>
                  <a:pt x="16521" y="1142"/>
                  <a:pt x="16589" y="1286"/>
                </a:cubicBezTo>
                <a:cubicBezTo>
                  <a:pt x="17007" y="2274"/>
                  <a:pt x="17855" y="2111"/>
                  <a:pt x="18451" y="2600"/>
                </a:cubicBezTo>
                <a:cubicBezTo>
                  <a:pt x="19108" y="3126"/>
                  <a:pt x="19655" y="3814"/>
                  <a:pt x="20148" y="4566"/>
                </a:cubicBezTo>
                <a:cubicBezTo>
                  <a:pt x="20956" y="5826"/>
                  <a:pt x="21373" y="7230"/>
                  <a:pt x="21455" y="8961"/>
                </a:cubicBezTo>
                <a:cubicBezTo>
                  <a:pt x="21510" y="10129"/>
                  <a:pt x="21414" y="11199"/>
                  <a:pt x="21216" y="12286"/>
                </a:cubicBezTo>
                <a:cubicBezTo>
                  <a:pt x="20915" y="13853"/>
                  <a:pt x="20422" y="15294"/>
                  <a:pt x="19512" y="16417"/>
                </a:cubicBezTo>
                <a:cubicBezTo>
                  <a:pt x="18807" y="17278"/>
                  <a:pt x="18191" y="18284"/>
                  <a:pt x="17431" y="19063"/>
                </a:cubicBezTo>
                <a:cubicBezTo>
                  <a:pt x="17246" y="19253"/>
                  <a:pt x="17123" y="19498"/>
                  <a:pt x="16924" y="19090"/>
                </a:cubicBezTo>
                <a:cubicBezTo>
                  <a:pt x="16856" y="18954"/>
                  <a:pt x="16760" y="18954"/>
                  <a:pt x="16651" y="19054"/>
                </a:cubicBezTo>
                <a:cubicBezTo>
                  <a:pt x="16247" y="19425"/>
                  <a:pt x="15768" y="19561"/>
                  <a:pt x="15330" y="19824"/>
                </a:cubicBezTo>
                <a:cubicBezTo>
                  <a:pt x="14337" y="20449"/>
                  <a:pt x="13277" y="20721"/>
                  <a:pt x="12195" y="20957"/>
                </a:cubicBezTo>
                <a:cubicBezTo>
                  <a:pt x="11237" y="21165"/>
                  <a:pt x="10272" y="21237"/>
                  <a:pt x="9314" y="21228"/>
                </a:cubicBezTo>
                <a:cubicBezTo>
                  <a:pt x="7979" y="21201"/>
                  <a:pt x="6638" y="21464"/>
                  <a:pt x="5324" y="20875"/>
                </a:cubicBezTo>
                <a:cubicBezTo>
                  <a:pt x="3072" y="19878"/>
                  <a:pt x="1642" y="17749"/>
                  <a:pt x="841" y="14941"/>
                </a:cubicBezTo>
                <a:cubicBezTo>
                  <a:pt x="423" y="13464"/>
                  <a:pt x="136" y="11869"/>
                  <a:pt x="20" y="10256"/>
                </a:cubicBezTo>
                <a:cubicBezTo>
                  <a:pt x="-90" y="8861"/>
                  <a:pt x="259" y="7674"/>
                  <a:pt x="759" y="6487"/>
                </a:cubicBezTo>
                <a:cubicBezTo>
                  <a:pt x="1416" y="4920"/>
                  <a:pt x="2477" y="3851"/>
                  <a:pt x="3421" y="2636"/>
                </a:cubicBezTo>
                <a:cubicBezTo>
                  <a:pt x="3886" y="2029"/>
                  <a:pt x="4454" y="1585"/>
                  <a:pt x="5084" y="1350"/>
                </a:cubicBezTo>
                <a:cubicBezTo>
                  <a:pt x="6022" y="987"/>
                  <a:pt x="6912" y="516"/>
                  <a:pt x="7801" y="9"/>
                </a:cubicBezTo>
                <a:cubicBezTo>
                  <a:pt x="7931" y="-27"/>
                  <a:pt x="7952" y="54"/>
                  <a:pt x="7938" y="181"/>
                </a:cubicBezTo>
              </a:path>
            </a:pathLst>
          </a:custGeom>
          <a:solidFill>
            <a:srgbClr val="424244"/>
          </a:solidFill>
          <a:ln w="12700">
            <a:miter lim="400000"/>
          </a:ln>
        </p:spPr>
        <p:txBody>
          <a:bodyPr lIns="0" tIns="0" rIns="0" bIns="0" anchor="ctr"/>
          <a:p>
            <a:pPr algn="l" defTabSz="815340">
              <a:lnSpc>
                <a:spcPct val="93000"/>
              </a:lnSpc>
              <a:defRPr sz="3200"/>
            </a:pPr>
            <a:endParaRPr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形状"/>
          <p:cNvSpPr/>
          <p:nvPr/>
        </p:nvSpPr>
        <p:spPr>
          <a:xfrm>
            <a:off x="11076948" y="9820759"/>
            <a:ext cx="1573926" cy="1177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1" h="21263" extrusionOk="0">
                <a:moveTo>
                  <a:pt x="7938" y="181"/>
                </a:moveTo>
                <a:cubicBezTo>
                  <a:pt x="7144" y="716"/>
                  <a:pt x="6419" y="1404"/>
                  <a:pt x="5563" y="1776"/>
                </a:cubicBezTo>
                <a:cubicBezTo>
                  <a:pt x="4140" y="2383"/>
                  <a:pt x="3140" y="3733"/>
                  <a:pt x="2121" y="5065"/>
                </a:cubicBezTo>
                <a:cubicBezTo>
                  <a:pt x="1080" y="6433"/>
                  <a:pt x="670" y="8163"/>
                  <a:pt x="526" y="10039"/>
                </a:cubicBezTo>
                <a:cubicBezTo>
                  <a:pt x="444" y="11153"/>
                  <a:pt x="820" y="12177"/>
                  <a:pt x="1039" y="13219"/>
                </a:cubicBezTo>
                <a:cubicBezTo>
                  <a:pt x="1327" y="14515"/>
                  <a:pt x="1785" y="15738"/>
                  <a:pt x="2264" y="16925"/>
                </a:cubicBezTo>
                <a:cubicBezTo>
                  <a:pt x="3243" y="19362"/>
                  <a:pt x="4927" y="20377"/>
                  <a:pt x="6857" y="20504"/>
                </a:cubicBezTo>
                <a:cubicBezTo>
                  <a:pt x="8677" y="20621"/>
                  <a:pt x="10505" y="20485"/>
                  <a:pt x="12325" y="20087"/>
                </a:cubicBezTo>
                <a:cubicBezTo>
                  <a:pt x="13557" y="19815"/>
                  <a:pt x="14769" y="19480"/>
                  <a:pt x="15857" y="18764"/>
                </a:cubicBezTo>
                <a:cubicBezTo>
                  <a:pt x="17581" y="17631"/>
                  <a:pt x="19313" y="16390"/>
                  <a:pt x="20107" y="13817"/>
                </a:cubicBezTo>
                <a:cubicBezTo>
                  <a:pt x="20333" y="13074"/>
                  <a:pt x="20497" y="12313"/>
                  <a:pt x="20593" y="11516"/>
                </a:cubicBezTo>
                <a:cubicBezTo>
                  <a:pt x="20675" y="10854"/>
                  <a:pt x="20928" y="10265"/>
                  <a:pt x="20867" y="9522"/>
                </a:cubicBezTo>
                <a:cubicBezTo>
                  <a:pt x="20689" y="7547"/>
                  <a:pt x="20210" y="5771"/>
                  <a:pt x="19087" y="4430"/>
                </a:cubicBezTo>
                <a:cubicBezTo>
                  <a:pt x="16904" y="1812"/>
                  <a:pt x="14426" y="317"/>
                  <a:pt x="11381" y="1042"/>
                </a:cubicBezTo>
                <a:cubicBezTo>
                  <a:pt x="9896" y="1395"/>
                  <a:pt x="8383" y="1477"/>
                  <a:pt x="6966" y="2211"/>
                </a:cubicBezTo>
                <a:cubicBezTo>
                  <a:pt x="6056" y="2673"/>
                  <a:pt x="5200" y="3216"/>
                  <a:pt x="4461" y="4104"/>
                </a:cubicBezTo>
                <a:cubicBezTo>
                  <a:pt x="4071" y="4566"/>
                  <a:pt x="3715" y="5164"/>
                  <a:pt x="3086" y="5481"/>
                </a:cubicBezTo>
                <a:cubicBezTo>
                  <a:pt x="3558" y="4539"/>
                  <a:pt x="3996" y="3742"/>
                  <a:pt x="4626" y="3198"/>
                </a:cubicBezTo>
                <a:cubicBezTo>
                  <a:pt x="5892" y="2093"/>
                  <a:pt x="7226" y="1196"/>
                  <a:pt x="8753" y="933"/>
                </a:cubicBezTo>
                <a:cubicBezTo>
                  <a:pt x="9218" y="852"/>
                  <a:pt x="9663" y="688"/>
                  <a:pt x="10115" y="507"/>
                </a:cubicBezTo>
                <a:cubicBezTo>
                  <a:pt x="11661" y="-100"/>
                  <a:pt x="13229" y="-136"/>
                  <a:pt x="14803" y="281"/>
                </a:cubicBezTo>
                <a:cubicBezTo>
                  <a:pt x="15083" y="353"/>
                  <a:pt x="15357" y="489"/>
                  <a:pt x="15569" y="761"/>
                </a:cubicBezTo>
                <a:cubicBezTo>
                  <a:pt x="15720" y="960"/>
                  <a:pt x="15843" y="1160"/>
                  <a:pt x="16110" y="1060"/>
                </a:cubicBezTo>
                <a:cubicBezTo>
                  <a:pt x="16247" y="1015"/>
                  <a:pt x="16521" y="1142"/>
                  <a:pt x="16589" y="1286"/>
                </a:cubicBezTo>
                <a:cubicBezTo>
                  <a:pt x="17007" y="2274"/>
                  <a:pt x="17855" y="2111"/>
                  <a:pt x="18451" y="2600"/>
                </a:cubicBezTo>
                <a:cubicBezTo>
                  <a:pt x="19108" y="3126"/>
                  <a:pt x="19655" y="3814"/>
                  <a:pt x="20148" y="4566"/>
                </a:cubicBezTo>
                <a:cubicBezTo>
                  <a:pt x="20956" y="5826"/>
                  <a:pt x="21373" y="7230"/>
                  <a:pt x="21455" y="8961"/>
                </a:cubicBezTo>
                <a:cubicBezTo>
                  <a:pt x="21510" y="10129"/>
                  <a:pt x="21414" y="11199"/>
                  <a:pt x="21216" y="12286"/>
                </a:cubicBezTo>
                <a:cubicBezTo>
                  <a:pt x="20915" y="13853"/>
                  <a:pt x="20422" y="15294"/>
                  <a:pt x="19512" y="16417"/>
                </a:cubicBezTo>
                <a:cubicBezTo>
                  <a:pt x="18807" y="17278"/>
                  <a:pt x="18191" y="18284"/>
                  <a:pt x="17431" y="19063"/>
                </a:cubicBezTo>
                <a:cubicBezTo>
                  <a:pt x="17246" y="19253"/>
                  <a:pt x="17123" y="19498"/>
                  <a:pt x="16924" y="19090"/>
                </a:cubicBezTo>
                <a:cubicBezTo>
                  <a:pt x="16856" y="18954"/>
                  <a:pt x="16760" y="18954"/>
                  <a:pt x="16651" y="19054"/>
                </a:cubicBezTo>
                <a:cubicBezTo>
                  <a:pt x="16247" y="19425"/>
                  <a:pt x="15768" y="19561"/>
                  <a:pt x="15330" y="19824"/>
                </a:cubicBezTo>
                <a:cubicBezTo>
                  <a:pt x="14337" y="20449"/>
                  <a:pt x="13277" y="20721"/>
                  <a:pt x="12195" y="20957"/>
                </a:cubicBezTo>
                <a:cubicBezTo>
                  <a:pt x="11237" y="21165"/>
                  <a:pt x="10272" y="21237"/>
                  <a:pt x="9314" y="21228"/>
                </a:cubicBezTo>
                <a:cubicBezTo>
                  <a:pt x="7979" y="21201"/>
                  <a:pt x="6638" y="21464"/>
                  <a:pt x="5324" y="20875"/>
                </a:cubicBezTo>
                <a:cubicBezTo>
                  <a:pt x="3072" y="19878"/>
                  <a:pt x="1642" y="17749"/>
                  <a:pt x="841" y="14941"/>
                </a:cubicBezTo>
                <a:cubicBezTo>
                  <a:pt x="423" y="13464"/>
                  <a:pt x="136" y="11869"/>
                  <a:pt x="20" y="10256"/>
                </a:cubicBezTo>
                <a:cubicBezTo>
                  <a:pt x="-90" y="8861"/>
                  <a:pt x="259" y="7674"/>
                  <a:pt x="759" y="6487"/>
                </a:cubicBezTo>
                <a:cubicBezTo>
                  <a:pt x="1416" y="4920"/>
                  <a:pt x="2477" y="3851"/>
                  <a:pt x="3421" y="2636"/>
                </a:cubicBezTo>
                <a:cubicBezTo>
                  <a:pt x="3886" y="2029"/>
                  <a:pt x="4454" y="1585"/>
                  <a:pt x="5084" y="1350"/>
                </a:cubicBezTo>
                <a:cubicBezTo>
                  <a:pt x="6022" y="987"/>
                  <a:pt x="6912" y="516"/>
                  <a:pt x="7801" y="9"/>
                </a:cubicBezTo>
                <a:cubicBezTo>
                  <a:pt x="7931" y="-27"/>
                  <a:pt x="7952" y="54"/>
                  <a:pt x="7938" y="181"/>
                </a:cubicBezTo>
              </a:path>
            </a:pathLst>
          </a:custGeom>
          <a:solidFill>
            <a:srgbClr val="424244"/>
          </a:solidFill>
          <a:ln w="12700">
            <a:miter lim="400000"/>
          </a:ln>
        </p:spPr>
        <p:txBody>
          <a:bodyPr lIns="0" tIns="0" rIns="0" bIns="0" anchor="ctr"/>
          <a:p>
            <a:pPr algn="l" defTabSz="815340">
              <a:lnSpc>
                <a:spcPct val="93000"/>
              </a:lnSpc>
              <a:defRPr sz="3200"/>
            </a:pPr>
            <a:endParaRPr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03"/>
          <p:cNvSpPr txBox="1"/>
          <p:nvPr/>
        </p:nvSpPr>
        <p:spPr>
          <a:xfrm>
            <a:off x="11358910" y="9858590"/>
            <a:ext cx="1019810" cy="110172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6500">
                <a:solidFill>
                  <a:srgbClr val="474747"/>
                </a:solidFill>
              </a:defRPr>
            </a:lvl1pPr>
          </a:lstStyle>
          <a:p>
            <a:r>
              <a:rPr dirty="0"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5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651105" y="9820910"/>
            <a:ext cx="10954385" cy="11017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6500" b="0" i="0" u="none" strike="noStrike" cap="none" spc="0" normalizeH="0" baseline="0" dirty="0">
                <a:ln>
                  <a:noFill/>
                </a:ln>
                <a:solidFill>
                  <a:srgbClr val="474747"/>
                </a:solidFill>
                <a:effectLst/>
                <a:uFillTx/>
                <a:latin typeface="+mn-lt"/>
                <a:ea typeface="+mn-ea"/>
                <a:cs typeface="+mn-ea"/>
                <a:sym typeface="SentyTEA ÂµÙ"/>
              </a:rPr>
              <a:t>幕后</a:t>
            </a:r>
            <a:r>
              <a:rPr kumimoji="0" lang="zh-CN" sz="6500" b="0" i="0" u="none" strike="noStrike" cap="none" spc="0" normalizeH="0" baseline="0" dirty="0">
                <a:ln>
                  <a:noFill/>
                </a:ln>
                <a:solidFill>
                  <a:srgbClr val="474747"/>
                </a:solidFill>
                <a:effectLst/>
                <a:uFillTx/>
                <a:latin typeface="+mn-lt"/>
                <a:ea typeface="+mn-ea"/>
                <a:cs typeface="+mn-ea"/>
                <a:sym typeface="SentyTEA ÂµÙ"/>
              </a:rPr>
              <a:t>指导和演示     --钱继鹏</a:t>
            </a:r>
            <a:endParaRPr kumimoji="0" lang="zh-CN" sz="6500" b="0" i="0" u="none" strike="noStrike" cap="none" spc="0" normalizeH="0" baseline="0" dirty="0">
              <a:ln>
                <a:noFill/>
              </a:ln>
              <a:solidFill>
                <a:srgbClr val="474747"/>
              </a:solidFill>
              <a:effectLst/>
              <a:uFillTx/>
              <a:latin typeface="+mn-lt"/>
              <a:ea typeface="+mn-ea"/>
              <a:cs typeface="+mn-ea"/>
              <a:sym typeface="SentyTEA ÂµÙ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1" animBg="1" advAuto="0"/>
      <p:bldP spid="117" grpId="3" animBg="1" advAuto="0"/>
      <p:bldP spid="122" grpId="5" animBg="1" advAuto="0"/>
      <p:bldP spid="124" grpId="0" bldLvl="0" animBg="1"/>
      <p:bldP spid="13" grpId="0" animBg="1" advAuto="0"/>
      <p:bldP spid="2" grpId="0" bldLvl="0" animBg="1"/>
      <p:bldP spid="3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11" grpId="0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形状"/>
          <p:cNvSpPr/>
          <p:nvPr/>
        </p:nvSpPr>
        <p:spPr>
          <a:xfrm>
            <a:off x="1799109" y="7618198"/>
            <a:ext cx="356923" cy="3114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96" h="20348" extrusionOk="0">
                <a:moveTo>
                  <a:pt x="20342" y="8793"/>
                </a:moveTo>
                <a:cubicBezTo>
                  <a:pt x="19725" y="15163"/>
                  <a:pt x="18402" y="21235"/>
                  <a:pt x="11349" y="20240"/>
                </a:cubicBezTo>
                <a:cubicBezTo>
                  <a:pt x="5971" y="19344"/>
                  <a:pt x="-729" y="17353"/>
                  <a:pt x="64" y="9489"/>
                </a:cubicBezTo>
                <a:cubicBezTo>
                  <a:pt x="682" y="2820"/>
                  <a:pt x="5707" y="-365"/>
                  <a:pt x="12143" y="33"/>
                </a:cubicBezTo>
                <a:cubicBezTo>
                  <a:pt x="17433" y="332"/>
                  <a:pt x="20871" y="2123"/>
                  <a:pt x="20342" y="8793"/>
                </a:cubicBezTo>
              </a:path>
            </a:pathLst>
          </a:custGeom>
          <a:solidFill>
            <a:srgbClr val="F5F5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l" defTabSz="448945">
              <a:lnSpc>
                <a:spcPct val="93000"/>
              </a:lnSpc>
              <a:defRPr sz="1800"/>
            </a:pPr>
            <a:endParaRPr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78" name="成组"/>
          <p:cNvGrpSpPr/>
          <p:nvPr/>
        </p:nvGrpSpPr>
        <p:grpSpPr>
          <a:xfrm>
            <a:off x="21288873" y="10422294"/>
            <a:ext cx="2709880" cy="2923946"/>
            <a:chOff x="-1" y="17"/>
            <a:chExt cx="2709879" cy="2923944"/>
          </a:xfrm>
        </p:grpSpPr>
        <p:sp>
          <p:nvSpPr>
            <p:cNvPr id="279" name="形状"/>
            <p:cNvSpPr/>
            <p:nvPr/>
          </p:nvSpPr>
          <p:spPr>
            <a:xfrm>
              <a:off x="907269" y="334434"/>
              <a:ext cx="859156" cy="1139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600" extrusionOk="0">
                  <a:moveTo>
                    <a:pt x="15708" y="3562"/>
                  </a:moveTo>
                  <a:cubicBezTo>
                    <a:pt x="17093" y="4145"/>
                    <a:pt x="18612" y="4399"/>
                    <a:pt x="20164" y="4551"/>
                  </a:cubicBezTo>
                  <a:cubicBezTo>
                    <a:pt x="20649" y="4601"/>
                    <a:pt x="21600" y="4221"/>
                    <a:pt x="21416" y="4994"/>
                  </a:cubicBezTo>
                  <a:cubicBezTo>
                    <a:pt x="21300" y="5577"/>
                    <a:pt x="20381" y="6085"/>
                    <a:pt x="19614" y="5755"/>
                  </a:cubicBezTo>
                  <a:cubicBezTo>
                    <a:pt x="17410" y="4779"/>
                    <a:pt x="14873" y="5590"/>
                    <a:pt x="12619" y="4868"/>
                  </a:cubicBezTo>
                  <a:cubicBezTo>
                    <a:pt x="11585" y="4538"/>
                    <a:pt x="11468" y="5324"/>
                    <a:pt x="11267" y="5780"/>
                  </a:cubicBezTo>
                  <a:cubicBezTo>
                    <a:pt x="10967" y="6503"/>
                    <a:pt x="9865" y="7225"/>
                    <a:pt x="11000" y="8011"/>
                  </a:cubicBezTo>
                  <a:cubicBezTo>
                    <a:pt x="11568" y="8404"/>
                    <a:pt x="12252" y="8658"/>
                    <a:pt x="12887" y="8987"/>
                  </a:cubicBezTo>
                  <a:cubicBezTo>
                    <a:pt x="13204" y="9621"/>
                    <a:pt x="12670" y="10077"/>
                    <a:pt x="12252" y="10546"/>
                  </a:cubicBezTo>
                  <a:cubicBezTo>
                    <a:pt x="11985" y="10762"/>
                    <a:pt x="11635" y="10901"/>
                    <a:pt x="11284" y="11003"/>
                  </a:cubicBezTo>
                  <a:cubicBezTo>
                    <a:pt x="10116" y="11358"/>
                    <a:pt x="11317" y="11421"/>
                    <a:pt x="11418" y="11624"/>
                  </a:cubicBezTo>
                  <a:cubicBezTo>
                    <a:pt x="11501" y="12144"/>
                    <a:pt x="11034" y="12397"/>
                    <a:pt x="10616" y="12663"/>
                  </a:cubicBezTo>
                  <a:cubicBezTo>
                    <a:pt x="9097" y="12727"/>
                    <a:pt x="8279" y="13373"/>
                    <a:pt x="7679" y="14438"/>
                  </a:cubicBezTo>
                  <a:cubicBezTo>
                    <a:pt x="6427" y="16631"/>
                    <a:pt x="4807" y="18672"/>
                    <a:pt x="3188" y="20713"/>
                  </a:cubicBezTo>
                  <a:cubicBezTo>
                    <a:pt x="2904" y="21042"/>
                    <a:pt x="2704" y="21423"/>
                    <a:pt x="2170" y="21600"/>
                  </a:cubicBezTo>
                  <a:cubicBezTo>
                    <a:pt x="651" y="21524"/>
                    <a:pt x="818" y="20294"/>
                    <a:pt x="0" y="19724"/>
                  </a:cubicBezTo>
                  <a:cubicBezTo>
                    <a:pt x="1486" y="16745"/>
                    <a:pt x="1686" y="13513"/>
                    <a:pt x="3055" y="10508"/>
                  </a:cubicBezTo>
                  <a:cubicBezTo>
                    <a:pt x="3989" y="8442"/>
                    <a:pt x="3906" y="6186"/>
                    <a:pt x="5108" y="4170"/>
                  </a:cubicBezTo>
                  <a:cubicBezTo>
                    <a:pt x="6527" y="3220"/>
                    <a:pt x="8179" y="2472"/>
                    <a:pt x="9231" y="1217"/>
                  </a:cubicBezTo>
                  <a:cubicBezTo>
                    <a:pt x="9765" y="925"/>
                    <a:pt x="10516" y="1407"/>
                    <a:pt x="11017" y="951"/>
                  </a:cubicBezTo>
                  <a:cubicBezTo>
                    <a:pt x="11368" y="621"/>
                    <a:pt x="11601" y="203"/>
                    <a:pt x="12152" y="0"/>
                  </a:cubicBezTo>
                  <a:cubicBezTo>
                    <a:pt x="16075" y="279"/>
                    <a:pt x="17644" y="963"/>
                    <a:pt x="18128" y="2839"/>
                  </a:cubicBezTo>
                  <a:cubicBezTo>
                    <a:pt x="15991" y="2269"/>
                    <a:pt x="14823" y="241"/>
                    <a:pt x="12169" y="913"/>
                  </a:cubicBezTo>
                  <a:cubicBezTo>
                    <a:pt x="12519" y="1610"/>
                    <a:pt x="12670" y="2485"/>
                    <a:pt x="13688" y="3030"/>
                  </a:cubicBezTo>
                  <a:cubicBezTo>
                    <a:pt x="13187" y="3499"/>
                    <a:pt x="13170" y="3499"/>
                    <a:pt x="11935" y="3106"/>
                  </a:cubicBezTo>
                  <a:cubicBezTo>
                    <a:pt x="11768" y="3030"/>
                    <a:pt x="11751" y="2877"/>
                    <a:pt x="11585" y="2827"/>
                  </a:cubicBezTo>
                  <a:cubicBezTo>
                    <a:pt x="11651" y="2890"/>
                    <a:pt x="11751" y="2966"/>
                    <a:pt x="11818" y="3055"/>
                  </a:cubicBezTo>
                  <a:cubicBezTo>
                    <a:pt x="12970" y="3752"/>
                    <a:pt x="14305" y="3777"/>
                    <a:pt x="15708" y="3562"/>
                  </a:cubicBezTo>
                </a:path>
              </a:pathLst>
            </a:custGeom>
            <a:solidFill>
              <a:srgbClr val="EA4F3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0" name="形状"/>
            <p:cNvSpPr/>
            <p:nvPr/>
          </p:nvSpPr>
          <p:spPr>
            <a:xfrm>
              <a:off x="631491" y="2576620"/>
              <a:ext cx="1868447" cy="347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8" h="21259" extrusionOk="0">
                  <a:moveTo>
                    <a:pt x="17030" y="403"/>
                  </a:moveTo>
                  <a:cubicBezTo>
                    <a:pt x="18366" y="444"/>
                    <a:pt x="19686" y="1142"/>
                    <a:pt x="21007" y="2456"/>
                  </a:cubicBezTo>
                  <a:cubicBezTo>
                    <a:pt x="21246" y="2661"/>
                    <a:pt x="21578" y="2620"/>
                    <a:pt x="21578" y="4140"/>
                  </a:cubicBezTo>
                  <a:cubicBezTo>
                    <a:pt x="21586" y="6193"/>
                    <a:pt x="21192" y="5906"/>
                    <a:pt x="20945" y="5906"/>
                  </a:cubicBezTo>
                  <a:cubicBezTo>
                    <a:pt x="19285" y="5741"/>
                    <a:pt x="17609" y="5495"/>
                    <a:pt x="15949" y="5249"/>
                  </a:cubicBezTo>
                  <a:cubicBezTo>
                    <a:pt x="14389" y="4550"/>
                    <a:pt x="12813" y="4633"/>
                    <a:pt x="11253" y="5166"/>
                  </a:cubicBezTo>
                  <a:cubicBezTo>
                    <a:pt x="10381" y="5495"/>
                    <a:pt x="9523" y="4797"/>
                    <a:pt x="8712" y="4920"/>
                  </a:cubicBezTo>
                  <a:cubicBezTo>
                    <a:pt x="9531" y="5495"/>
                    <a:pt x="10373" y="4756"/>
                    <a:pt x="11176" y="6316"/>
                  </a:cubicBezTo>
                  <a:cubicBezTo>
                    <a:pt x="11956" y="6891"/>
                    <a:pt x="12736" y="7466"/>
                    <a:pt x="13516" y="8082"/>
                  </a:cubicBezTo>
                  <a:cubicBezTo>
                    <a:pt x="13809" y="8328"/>
                    <a:pt x="14219" y="8452"/>
                    <a:pt x="14180" y="10464"/>
                  </a:cubicBezTo>
                  <a:cubicBezTo>
                    <a:pt x="14149" y="12394"/>
                    <a:pt x="13732" y="12271"/>
                    <a:pt x="13439" y="12394"/>
                  </a:cubicBezTo>
                  <a:cubicBezTo>
                    <a:pt x="12381" y="12763"/>
                    <a:pt x="11315" y="13051"/>
                    <a:pt x="10249" y="13954"/>
                  </a:cubicBezTo>
                  <a:cubicBezTo>
                    <a:pt x="10898" y="14365"/>
                    <a:pt x="11554" y="14734"/>
                    <a:pt x="12203" y="15309"/>
                  </a:cubicBezTo>
                  <a:cubicBezTo>
                    <a:pt x="12481" y="15597"/>
                    <a:pt x="12921" y="15556"/>
                    <a:pt x="12921" y="17486"/>
                  </a:cubicBezTo>
                  <a:cubicBezTo>
                    <a:pt x="12921" y="19785"/>
                    <a:pt x="12458" y="19744"/>
                    <a:pt x="12149" y="19826"/>
                  </a:cubicBezTo>
                  <a:cubicBezTo>
                    <a:pt x="10728" y="20278"/>
                    <a:pt x="9299" y="20484"/>
                    <a:pt x="7878" y="20894"/>
                  </a:cubicBezTo>
                  <a:cubicBezTo>
                    <a:pt x="7322" y="21017"/>
                    <a:pt x="6766" y="21428"/>
                    <a:pt x="6195" y="21182"/>
                  </a:cubicBezTo>
                  <a:cubicBezTo>
                    <a:pt x="7230" y="16706"/>
                    <a:pt x="8566" y="18841"/>
                    <a:pt x="9693" y="16295"/>
                  </a:cubicBezTo>
                  <a:cubicBezTo>
                    <a:pt x="8311" y="15966"/>
                    <a:pt x="6936" y="15597"/>
                    <a:pt x="5546" y="15186"/>
                  </a:cubicBezTo>
                  <a:cubicBezTo>
                    <a:pt x="5230" y="15104"/>
                    <a:pt x="4720" y="15597"/>
                    <a:pt x="4712" y="13585"/>
                  </a:cubicBezTo>
                  <a:cubicBezTo>
                    <a:pt x="4697" y="11080"/>
                    <a:pt x="5237" y="11326"/>
                    <a:pt x="5577" y="11326"/>
                  </a:cubicBezTo>
                  <a:cubicBezTo>
                    <a:pt x="7546" y="11244"/>
                    <a:pt x="9500" y="11285"/>
                    <a:pt x="11477" y="11285"/>
                  </a:cubicBezTo>
                  <a:cubicBezTo>
                    <a:pt x="11485" y="10669"/>
                    <a:pt x="11485" y="10053"/>
                    <a:pt x="11493" y="9437"/>
                  </a:cubicBezTo>
                  <a:cubicBezTo>
                    <a:pt x="10790" y="9068"/>
                    <a:pt x="10079" y="8534"/>
                    <a:pt x="9369" y="8369"/>
                  </a:cubicBezTo>
                  <a:cubicBezTo>
                    <a:pt x="6527" y="7630"/>
                    <a:pt x="3685" y="7014"/>
                    <a:pt x="828" y="7589"/>
                  </a:cubicBezTo>
                  <a:cubicBezTo>
                    <a:pt x="673" y="7630"/>
                    <a:pt x="527" y="7589"/>
                    <a:pt x="372" y="7548"/>
                  </a:cubicBezTo>
                  <a:cubicBezTo>
                    <a:pt x="187" y="7466"/>
                    <a:pt x="-14" y="7179"/>
                    <a:pt x="1" y="5988"/>
                  </a:cubicBezTo>
                  <a:cubicBezTo>
                    <a:pt x="17" y="4838"/>
                    <a:pt x="202" y="4591"/>
                    <a:pt x="403" y="4509"/>
                  </a:cubicBezTo>
                  <a:cubicBezTo>
                    <a:pt x="1252" y="4140"/>
                    <a:pt x="2094" y="3770"/>
                    <a:pt x="2936" y="3401"/>
                  </a:cubicBezTo>
                  <a:cubicBezTo>
                    <a:pt x="3716" y="1265"/>
                    <a:pt x="4604" y="1512"/>
                    <a:pt x="5415" y="1388"/>
                  </a:cubicBezTo>
                  <a:cubicBezTo>
                    <a:pt x="7948" y="1142"/>
                    <a:pt x="10481" y="567"/>
                    <a:pt x="13022" y="1717"/>
                  </a:cubicBezTo>
                  <a:cubicBezTo>
                    <a:pt x="13222" y="1799"/>
                    <a:pt x="13099" y="731"/>
                    <a:pt x="13199" y="526"/>
                  </a:cubicBezTo>
                  <a:cubicBezTo>
                    <a:pt x="14489" y="-131"/>
                    <a:pt x="15763" y="-172"/>
                    <a:pt x="17030" y="403"/>
                  </a:cubicBezTo>
                  <a:close/>
                  <a:moveTo>
                    <a:pt x="8612" y="4756"/>
                  </a:moveTo>
                  <a:cubicBezTo>
                    <a:pt x="8612" y="4797"/>
                    <a:pt x="8612" y="4797"/>
                    <a:pt x="8604" y="4838"/>
                  </a:cubicBezTo>
                  <a:cubicBezTo>
                    <a:pt x="8620" y="4838"/>
                    <a:pt x="8628" y="4838"/>
                    <a:pt x="8635" y="4838"/>
                  </a:cubicBezTo>
                  <a:cubicBezTo>
                    <a:pt x="8620" y="4797"/>
                    <a:pt x="8612" y="4797"/>
                    <a:pt x="8612" y="4756"/>
                  </a:cubicBezTo>
                  <a:close/>
                </a:path>
              </a:pathLst>
            </a:custGeom>
            <a:solidFill>
              <a:srgbClr val="282F3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1" name="形状"/>
            <p:cNvSpPr/>
            <p:nvPr/>
          </p:nvSpPr>
          <p:spPr>
            <a:xfrm>
              <a:off x="954413" y="2034626"/>
              <a:ext cx="1640680" cy="501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7" h="21275" extrusionOk="0">
                  <a:moveTo>
                    <a:pt x="11668" y="6696"/>
                  </a:moveTo>
                  <a:cubicBezTo>
                    <a:pt x="11633" y="10008"/>
                    <a:pt x="11948" y="13292"/>
                    <a:pt x="11782" y="16632"/>
                  </a:cubicBezTo>
                  <a:cubicBezTo>
                    <a:pt x="11712" y="17991"/>
                    <a:pt x="11852" y="19067"/>
                    <a:pt x="12367" y="19067"/>
                  </a:cubicBezTo>
                  <a:cubicBezTo>
                    <a:pt x="12532" y="19067"/>
                    <a:pt x="12707" y="19067"/>
                    <a:pt x="12873" y="19123"/>
                  </a:cubicBezTo>
                  <a:cubicBezTo>
                    <a:pt x="14260" y="19859"/>
                    <a:pt x="15447" y="19378"/>
                    <a:pt x="15840" y="13971"/>
                  </a:cubicBezTo>
                  <a:cubicBezTo>
                    <a:pt x="15962" y="13377"/>
                    <a:pt x="15919" y="12669"/>
                    <a:pt x="15919" y="12018"/>
                  </a:cubicBezTo>
                  <a:cubicBezTo>
                    <a:pt x="15936" y="8621"/>
                    <a:pt x="16433" y="6950"/>
                    <a:pt x="17603" y="6384"/>
                  </a:cubicBezTo>
                  <a:cubicBezTo>
                    <a:pt x="17673" y="8621"/>
                    <a:pt x="17673" y="8621"/>
                    <a:pt x="16948" y="11621"/>
                  </a:cubicBezTo>
                  <a:cubicBezTo>
                    <a:pt x="17149" y="11536"/>
                    <a:pt x="17271" y="10885"/>
                    <a:pt x="17481" y="10999"/>
                  </a:cubicBezTo>
                  <a:cubicBezTo>
                    <a:pt x="17638" y="11140"/>
                    <a:pt x="17725" y="11452"/>
                    <a:pt x="17777" y="11933"/>
                  </a:cubicBezTo>
                  <a:cubicBezTo>
                    <a:pt x="17725" y="14169"/>
                    <a:pt x="16983" y="15132"/>
                    <a:pt x="16835" y="17481"/>
                  </a:cubicBezTo>
                  <a:cubicBezTo>
                    <a:pt x="17612" y="14226"/>
                    <a:pt x="18170" y="10800"/>
                    <a:pt x="18912" y="7800"/>
                  </a:cubicBezTo>
                  <a:cubicBezTo>
                    <a:pt x="19087" y="6724"/>
                    <a:pt x="19654" y="6044"/>
                    <a:pt x="19209" y="4402"/>
                  </a:cubicBezTo>
                  <a:cubicBezTo>
                    <a:pt x="19444" y="2279"/>
                    <a:pt x="19924" y="892"/>
                    <a:pt x="20561" y="43"/>
                  </a:cubicBezTo>
                  <a:cubicBezTo>
                    <a:pt x="20919" y="-127"/>
                    <a:pt x="21190" y="184"/>
                    <a:pt x="21356" y="1288"/>
                  </a:cubicBezTo>
                  <a:cubicBezTo>
                    <a:pt x="21268" y="3723"/>
                    <a:pt x="21600" y="6186"/>
                    <a:pt x="21356" y="8621"/>
                  </a:cubicBezTo>
                  <a:cubicBezTo>
                    <a:pt x="21146" y="9272"/>
                    <a:pt x="20902" y="9357"/>
                    <a:pt x="20640" y="8989"/>
                  </a:cubicBezTo>
                  <a:cubicBezTo>
                    <a:pt x="20247" y="7913"/>
                    <a:pt x="20701" y="6724"/>
                    <a:pt x="20553" y="4771"/>
                  </a:cubicBezTo>
                  <a:cubicBezTo>
                    <a:pt x="19724" y="10404"/>
                    <a:pt x="18511" y="14594"/>
                    <a:pt x="17891" y="19973"/>
                  </a:cubicBezTo>
                  <a:cubicBezTo>
                    <a:pt x="17463" y="21473"/>
                    <a:pt x="16887" y="19746"/>
                    <a:pt x="16433" y="20737"/>
                  </a:cubicBezTo>
                  <a:cubicBezTo>
                    <a:pt x="14086" y="20709"/>
                    <a:pt x="11738" y="20567"/>
                    <a:pt x="9391" y="20652"/>
                  </a:cubicBezTo>
                  <a:cubicBezTo>
                    <a:pt x="6388" y="20794"/>
                    <a:pt x="3412" y="21105"/>
                    <a:pt x="410" y="21275"/>
                  </a:cubicBezTo>
                  <a:cubicBezTo>
                    <a:pt x="279" y="21275"/>
                    <a:pt x="148" y="21218"/>
                    <a:pt x="0" y="21162"/>
                  </a:cubicBezTo>
                  <a:cubicBezTo>
                    <a:pt x="550" y="18585"/>
                    <a:pt x="1335" y="19831"/>
                    <a:pt x="2007" y="20058"/>
                  </a:cubicBezTo>
                  <a:cubicBezTo>
                    <a:pt x="2444" y="20199"/>
                    <a:pt x="2103" y="19435"/>
                    <a:pt x="2182" y="19237"/>
                  </a:cubicBezTo>
                  <a:cubicBezTo>
                    <a:pt x="2278" y="18614"/>
                    <a:pt x="2426" y="18274"/>
                    <a:pt x="2627" y="18104"/>
                  </a:cubicBezTo>
                  <a:cubicBezTo>
                    <a:pt x="3430" y="17651"/>
                    <a:pt x="4250" y="17736"/>
                    <a:pt x="5053" y="17680"/>
                  </a:cubicBezTo>
                  <a:cubicBezTo>
                    <a:pt x="5498" y="17680"/>
                    <a:pt x="5777" y="17283"/>
                    <a:pt x="5603" y="15528"/>
                  </a:cubicBezTo>
                  <a:cubicBezTo>
                    <a:pt x="5463" y="14028"/>
                    <a:pt x="5673" y="12754"/>
                    <a:pt x="5882" y="11480"/>
                  </a:cubicBezTo>
                  <a:cubicBezTo>
                    <a:pt x="6231" y="10008"/>
                    <a:pt x="5908" y="7969"/>
                    <a:pt x="6319" y="6582"/>
                  </a:cubicBezTo>
                  <a:cubicBezTo>
                    <a:pt x="6868" y="7347"/>
                    <a:pt x="6991" y="4940"/>
                    <a:pt x="7436" y="5025"/>
                  </a:cubicBezTo>
                  <a:cubicBezTo>
                    <a:pt x="7663" y="5223"/>
                    <a:pt x="7724" y="5761"/>
                    <a:pt x="7724" y="6469"/>
                  </a:cubicBezTo>
                  <a:cubicBezTo>
                    <a:pt x="7663" y="7941"/>
                    <a:pt x="7331" y="9017"/>
                    <a:pt x="7148" y="10319"/>
                  </a:cubicBezTo>
                  <a:cubicBezTo>
                    <a:pt x="7034" y="11027"/>
                    <a:pt x="6877" y="11706"/>
                    <a:pt x="7226" y="12188"/>
                  </a:cubicBezTo>
                  <a:cubicBezTo>
                    <a:pt x="7313" y="12301"/>
                    <a:pt x="7375" y="12527"/>
                    <a:pt x="7418" y="12810"/>
                  </a:cubicBezTo>
                  <a:cubicBezTo>
                    <a:pt x="7436" y="14311"/>
                    <a:pt x="6886" y="15018"/>
                    <a:pt x="6895" y="16802"/>
                  </a:cubicBezTo>
                  <a:cubicBezTo>
                    <a:pt x="7392" y="14452"/>
                    <a:pt x="7828" y="12244"/>
                    <a:pt x="8247" y="9979"/>
                  </a:cubicBezTo>
                  <a:cubicBezTo>
                    <a:pt x="8492" y="9243"/>
                    <a:pt x="8579" y="8224"/>
                    <a:pt x="8719" y="7290"/>
                  </a:cubicBezTo>
                  <a:cubicBezTo>
                    <a:pt x="8788" y="7035"/>
                    <a:pt x="8867" y="6894"/>
                    <a:pt x="8963" y="6809"/>
                  </a:cubicBezTo>
                  <a:cubicBezTo>
                    <a:pt x="9329" y="6667"/>
                    <a:pt x="9548" y="7092"/>
                    <a:pt x="9548" y="8394"/>
                  </a:cubicBezTo>
                  <a:cubicBezTo>
                    <a:pt x="9155" y="11678"/>
                    <a:pt x="8588" y="14622"/>
                    <a:pt x="8081" y="17793"/>
                  </a:cubicBezTo>
                  <a:cubicBezTo>
                    <a:pt x="9364" y="14254"/>
                    <a:pt x="10543" y="10461"/>
                    <a:pt x="11223" y="5308"/>
                  </a:cubicBezTo>
                  <a:cubicBezTo>
                    <a:pt x="11660" y="4827"/>
                    <a:pt x="11537" y="6243"/>
                    <a:pt x="11668" y="6696"/>
                  </a:cubicBezTo>
                </a:path>
              </a:pathLst>
            </a:custGeom>
            <a:solidFill>
              <a:srgbClr val="753D3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2" name="形状"/>
            <p:cNvSpPr/>
            <p:nvPr/>
          </p:nvSpPr>
          <p:spPr>
            <a:xfrm>
              <a:off x="-2" y="2309490"/>
              <a:ext cx="1448995" cy="304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8" h="21085" extrusionOk="0">
                  <a:moveTo>
                    <a:pt x="16244" y="12898"/>
                  </a:moveTo>
                  <a:cubicBezTo>
                    <a:pt x="16408" y="13314"/>
                    <a:pt x="16572" y="13731"/>
                    <a:pt x="16814" y="14332"/>
                  </a:cubicBezTo>
                  <a:cubicBezTo>
                    <a:pt x="15781" y="15673"/>
                    <a:pt x="14757" y="13592"/>
                    <a:pt x="13811" y="15627"/>
                  </a:cubicBezTo>
                  <a:cubicBezTo>
                    <a:pt x="12063" y="16089"/>
                    <a:pt x="10296" y="16598"/>
                    <a:pt x="8548" y="17061"/>
                  </a:cubicBezTo>
                  <a:cubicBezTo>
                    <a:pt x="8336" y="17338"/>
                    <a:pt x="8133" y="17431"/>
                    <a:pt x="7921" y="17477"/>
                  </a:cubicBezTo>
                  <a:cubicBezTo>
                    <a:pt x="8124" y="17523"/>
                    <a:pt x="8336" y="17708"/>
                    <a:pt x="8529" y="18078"/>
                  </a:cubicBezTo>
                  <a:cubicBezTo>
                    <a:pt x="11860" y="18032"/>
                    <a:pt x="15192" y="17893"/>
                    <a:pt x="18513" y="17847"/>
                  </a:cubicBezTo>
                  <a:cubicBezTo>
                    <a:pt x="19121" y="17107"/>
                    <a:pt x="19749" y="17662"/>
                    <a:pt x="20377" y="17523"/>
                  </a:cubicBezTo>
                  <a:cubicBezTo>
                    <a:pt x="20773" y="17477"/>
                    <a:pt x="21043" y="18078"/>
                    <a:pt x="20860" y="20345"/>
                  </a:cubicBezTo>
                  <a:cubicBezTo>
                    <a:pt x="20271" y="21131"/>
                    <a:pt x="19653" y="20715"/>
                    <a:pt x="19064" y="20715"/>
                  </a:cubicBezTo>
                  <a:cubicBezTo>
                    <a:pt x="16379" y="20715"/>
                    <a:pt x="13705" y="21085"/>
                    <a:pt x="11030" y="21085"/>
                  </a:cubicBezTo>
                  <a:cubicBezTo>
                    <a:pt x="7660" y="20992"/>
                    <a:pt x="4281" y="20853"/>
                    <a:pt x="920" y="19327"/>
                  </a:cubicBezTo>
                  <a:cubicBezTo>
                    <a:pt x="380" y="19096"/>
                    <a:pt x="-557" y="19882"/>
                    <a:pt x="438" y="15026"/>
                  </a:cubicBezTo>
                  <a:cubicBezTo>
                    <a:pt x="698" y="13731"/>
                    <a:pt x="524" y="10123"/>
                    <a:pt x="476" y="7625"/>
                  </a:cubicBezTo>
                  <a:cubicBezTo>
                    <a:pt x="389" y="3740"/>
                    <a:pt x="708" y="1890"/>
                    <a:pt x="1519" y="1566"/>
                  </a:cubicBezTo>
                  <a:cubicBezTo>
                    <a:pt x="2649" y="1150"/>
                    <a:pt x="3769" y="456"/>
                    <a:pt x="4899" y="40"/>
                  </a:cubicBezTo>
                  <a:cubicBezTo>
                    <a:pt x="6144" y="-469"/>
                    <a:pt x="6386" y="4018"/>
                    <a:pt x="6366" y="8180"/>
                  </a:cubicBezTo>
                  <a:cubicBezTo>
                    <a:pt x="6337" y="13916"/>
                    <a:pt x="6868" y="14933"/>
                    <a:pt x="7853" y="14008"/>
                  </a:cubicBezTo>
                  <a:cubicBezTo>
                    <a:pt x="8770" y="13176"/>
                    <a:pt x="9736" y="14563"/>
                    <a:pt x="10624" y="12389"/>
                  </a:cubicBezTo>
                  <a:cubicBezTo>
                    <a:pt x="10818" y="9614"/>
                    <a:pt x="10663" y="6793"/>
                    <a:pt x="10711" y="4018"/>
                  </a:cubicBezTo>
                  <a:cubicBezTo>
                    <a:pt x="10731" y="2537"/>
                    <a:pt x="10711" y="919"/>
                    <a:pt x="11194" y="1936"/>
                  </a:cubicBezTo>
                  <a:cubicBezTo>
                    <a:pt x="11368" y="2676"/>
                    <a:pt x="11397" y="4573"/>
                    <a:pt x="11773" y="3416"/>
                  </a:cubicBezTo>
                  <a:cubicBezTo>
                    <a:pt x="11947" y="3601"/>
                    <a:pt x="12053" y="4110"/>
                    <a:pt x="12111" y="4896"/>
                  </a:cubicBezTo>
                  <a:cubicBezTo>
                    <a:pt x="12266" y="7116"/>
                    <a:pt x="11851" y="8874"/>
                    <a:pt x="11851" y="11140"/>
                  </a:cubicBezTo>
                  <a:cubicBezTo>
                    <a:pt x="12449" y="11233"/>
                    <a:pt x="12623" y="7949"/>
                    <a:pt x="13125" y="7533"/>
                  </a:cubicBezTo>
                  <a:cubicBezTo>
                    <a:pt x="13357" y="7440"/>
                    <a:pt x="13550" y="7810"/>
                    <a:pt x="13666" y="8735"/>
                  </a:cubicBezTo>
                  <a:cubicBezTo>
                    <a:pt x="13811" y="10909"/>
                    <a:pt x="14081" y="11418"/>
                    <a:pt x="14467" y="9938"/>
                  </a:cubicBezTo>
                  <a:cubicBezTo>
                    <a:pt x="14689" y="9059"/>
                    <a:pt x="14854" y="7856"/>
                    <a:pt x="15143" y="7440"/>
                  </a:cubicBezTo>
                  <a:cubicBezTo>
                    <a:pt x="16099" y="6469"/>
                    <a:pt x="15790" y="11418"/>
                    <a:pt x="16244" y="12898"/>
                  </a:cubicBezTo>
                  <a:close/>
                  <a:moveTo>
                    <a:pt x="6482" y="17523"/>
                  </a:moveTo>
                  <a:cubicBezTo>
                    <a:pt x="6772" y="17662"/>
                    <a:pt x="7081" y="17523"/>
                    <a:pt x="7409" y="17477"/>
                  </a:cubicBezTo>
                  <a:cubicBezTo>
                    <a:pt x="7081" y="17385"/>
                    <a:pt x="6772" y="17338"/>
                    <a:pt x="6482" y="17523"/>
                  </a:cubicBezTo>
                  <a:close/>
                </a:path>
              </a:pathLst>
            </a:custGeom>
            <a:solidFill>
              <a:srgbClr val="272E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3" name="形状"/>
            <p:cNvSpPr/>
            <p:nvPr/>
          </p:nvSpPr>
          <p:spPr>
            <a:xfrm>
              <a:off x="817108" y="17"/>
              <a:ext cx="579029" cy="806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0" h="21295" extrusionOk="0">
                  <a:moveTo>
                    <a:pt x="16823" y="10500"/>
                  </a:moveTo>
                  <a:cubicBezTo>
                    <a:pt x="15763" y="12667"/>
                    <a:pt x="13572" y="13936"/>
                    <a:pt x="10634" y="14588"/>
                  </a:cubicBezTo>
                  <a:cubicBezTo>
                    <a:pt x="9791" y="13830"/>
                    <a:pt x="8659" y="14165"/>
                    <a:pt x="8130" y="14588"/>
                  </a:cubicBezTo>
                  <a:cubicBezTo>
                    <a:pt x="6203" y="16191"/>
                    <a:pt x="3169" y="17213"/>
                    <a:pt x="2952" y="19803"/>
                  </a:cubicBezTo>
                  <a:cubicBezTo>
                    <a:pt x="2904" y="20560"/>
                    <a:pt x="1484" y="21406"/>
                    <a:pt x="665" y="21283"/>
                  </a:cubicBezTo>
                  <a:cubicBezTo>
                    <a:pt x="-467" y="21106"/>
                    <a:pt x="111" y="20085"/>
                    <a:pt x="472" y="19521"/>
                  </a:cubicBezTo>
                  <a:cubicBezTo>
                    <a:pt x="2663" y="16367"/>
                    <a:pt x="4951" y="13284"/>
                    <a:pt x="8756" y="10888"/>
                  </a:cubicBezTo>
                  <a:cubicBezTo>
                    <a:pt x="10297" y="9901"/>
                    <a:pt x="11910" y="8985"/>
                    <a:pt x="13114" y="7699"/>
                  </a:cubicBezTo>
                  <a:cubicBezTo>
                    <a:pt x="14415" y="6325"/>
                    <a:pt x="15137" y="5232"/>
                    <a:pt x="13861" y="3594"/>
                  </a:cubicBezTo>
                  <a:cubicBezTo>
                    <a:pt x="12849" y="2290"/>
                    <a:pt x="14631" y="1462"/>
                    <a:pt x="15787" y="705"/>
                  </a:cubicBezTo>
                  <a:cubicBezTo>
                    <a:pt x="17088" y="-194"/>
                    <a:pt x="18725" y="-35"/>
                    <a:pt x="20338" y="123"/>
                  </a:cubicBezTo>
                  <a:cubicBezTo>
                    <a:pt x="20555" y="141"/>
                    <a:pt x="20892" y="634"/>
                    <a:pt x="20820" y="757"/>
                  </a:cubicBezTo>
                  <a:cubicBezTo>
                    <a:pt x="19520" y="2484"/>
                    <a:pt x="21133" y="4598"/>
                    <a:pt x="19327" y="6342"/>
                  </a:cubicBezTo>
                  <a:cubicBezTo>
                    <a:pt x="18364" y="7329"/>
                    <a:pt x="18629" y="8474"/>
                    <a:pt x="20748" y="8774"/>
                  </a:cubicBezTo>
                  <a:cubicBezTo>
                    <a:pt x="20194" y="9249"/>
                    <a:pt x="20411" y="10042"/>
                    <a:pt x="19544" y="10430"/>
                  </a:cubicBezTo>
                  <a:cubicBezTo>
                    <a:pt x="18171" y="10095"/>
                    <a:pt x="17858" y="9179"/>
                    <a:pt x="17352" y="8351"/>
                  </a:cubicBezTo>
                  <a:cubicBezTo>
                    <a:pt x="17352" y="8333"/>
                    <a:pt x="17352" y="8333"/>
                    <a:pt x="17328" y="8333"/>
                  </a:cubicBezTo>
                  <a:cubicBezTo>
                    <a:pt x="17810" y="9144"/>
                    <a:pt x="16606" y="9725"/>
                    <a:pt x="16823" y="10500"/>
                  </a:cubicBezTo>
                  <a:close/>
                  <a:moveTo>
                    <a:pt x="16510" y="8104"/>
                  </a:moveTo>
                  <a:cubicBezTo>
                    <a:pt x="16437" y="8122"/>
                    <a:pt x="16558" y="8175"/>
                    <a:pt x="16823" y="8157"/>
                  </a:cubicBezTo>
                  <a:cubicBezTo>
                    <a:pt x="16967" y="8139"/>
                    <a:pt x="17088" y="8175"/>
                    <a:pt x="17184" y="8228"/>
                  </a:cubicBezTo>
                  <a:cubicBezTo>
                    <a:pt x="17015" y="8104"/>
                    <a:pt x="16823" y="7981"/>
                    <a:pt x="16510" y="8104"/>
                  </a:cubicBezTo>
                  <a:close/>
                </a:path>
              </a:pathLst>
            </a:custGeom>
            <a:solidFill>
              <a:srgbClr val="CA4D3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4" name="形状"/>
            <p:cNvSpPr/>
            <p:nvPr/>
          </p:nvSpPr>
          <p:spPr>
            <a:xfrm>
              <a:off x="759590" y="1374557"/>
              <a:ext cx="420460" cy="777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0" h="21600" extrusionOk="0">
                  <a:moveTo>
                    <a:pt x="7449" y="0"/>
                  </a:moveTo>
                  <a:cubicBezTo>
                    <a:pt x="10521" y="111"/>
                    <a:pt x="9452" y="2058"/>
                    <a:pt x="11322" y="2707"/>
                  </a:cubicBezTo>
                  <a:cubicBezTo>
                    <a:pt x="12023" y="5303"/>
                    <a:pt x="8885" y="7324"/>
                    <a:pt x="8217" y="9845"/>
                  </a:cubicBezTo>
                  <a:cubicBezTo>
                    <a:pt x="10521" y="10438"/>
                    <a:pt x="13258" y="10828"/>
                    <a:pt x="16196" y="10791"/>
                  </a:cubicBezTo>
                  <a:cubicBezTo>
                    <a:pt x="19468" y="10735"/>
                    <a:pt x="21070" y="11532"/>
                    <a:pt x="20937" y="13386"/>
                  </a:cubicBezTo>
                  <a:cubicBezTo>
                    <a:pt x="20703" y="15982"/>
                    <a:pt x="21471" y="18615"/>
                    <a:pt x="20469" y="21211"/>
                  </a:cubicBezTo>
                  <a:cubicBezTo>
                    <a:pt x="20269" y="21415"/>
                    <a:pt x="19935" y="21563"/>
                    <a:pt x="19535" y="21600"/>
                  </a:cubicBezTo>
                  <a:cubicBezTo>
                    <a:pt x="18934" y="21581"/>
                    <a:pt x="18433" y="21396"/>
                    <a:pt x="18099" y="21136"/>
                  </a:cubicBezTo>
                  <a:cubicBezTo>
                    <a:pt x="17331" y="20506"/>
                    <a:pt x="17565" y="19727"/>
                    <a:pt x="17265" y="19004"/>
                  </a:cubicBezTo>
                  <a:cubicBezTo>
                    <a:pt x="16196" y="18708"/>
                    <a:pt x="15562" y="19579"/>
                    <a:pt x="14527" y="19394"/>
                  </a:cubicBezTo>
                  <a:cubicBezTo>
                    <a:pt x="13993" y="19282"/>
                    <a:pt x="13592" y="19078"/>
                    <a:pt x="13358" y="18782"/>
                  </a:cubicBezTo>
                  <a:cubicBezTo>
                    <a:pt x="14293" y="16983"/>
                    <a:pt x="17966" y="15723"/>
                    <a:pt x="16463" y="13553"/>
                  </a:cubicBezTo>
                  <a:cubicBezTo>
                    <a:pt x="14794" y="14536"/>
                    <a:pt x="13559" y="16001"/>
                    <a:pt x="10654" y="16446"/>
                  </a:cubicBezTo>
                  <a:cubicBezTo>
                    <a:pt x="10320" y="16446"/>
                    <a:pt x="9953" y="16390"/>
                    <a:pt x="9653" y="16260"/>
                  </a:cubicBezTo>
                  <a:cubicBezTo>
                    <a:pt x="9152" y="14944"/>
                    <a:pt x="11322" y="14295"/>
                    <a:pt x="12190" y="13331"/>
                  </a:cubicBezTo>
                  <a:cubicBezTo>
                    <a:pt x="9820" y="12923"/>
                    <a:pt x="8184" y="13850"/>
                    <a:pt x="6248" y="14110"/>
                  </a:cubicBezTo>
                  <a:cubicBezTo>
                    <a:pt x="4745" y="13739"/>
                    <a:pt x="3376" y="14425"/>
                    <a:pt x="1874" y="14221"/>
                  </a:cubicBezTo>
                  <a:cubicBezTo>
                    <a:pt x="-129" y="13720"/>
                    <a:pt x="-96" y="12775"/>
                    <a:pt x="71" y="11773"/>
                  </a:cubicBezTo>
                  <a:cubicBezTo>
                    <a:pt x="105" y="11217"/>
                    <a:pt x="4244" y="12033"/>
                    <a:pt x="1407" y="10531"/>
                  </a:cubicBezTo>
                  <a:cubicBezTo>
                    <a:pt x="1140" y="10401"/>
                    <a:pt x="873" y="10068"/>
                    <a:pt x="1006" y="9975"/>
                  </a:cubicBezTo>
                  <a:cubicBezTo>
                    <a:pt x="4545" y="7342"/>
                    <a:pt x="2709" y="3838"/>
                    <a:pt x="5680" y="1112"/>
                  </a:cubicBezTo>
                  <a:cubicBezTo>
                    <a:pt x="6147" y="667"/>
                    <a:pt x="6882" y="371"/>
                    <a:pt x="7449" y="0"/>
                  </a:cubicBezTo>
                </a:path>
              </a:pathLst>
            </a:custGeom>
            <a:solidFill>
              <a:srgbClr val="AF493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5" name="形状"/>
            <p:cNvSpPr/>
            <p:nvPr/>
          </p:nvSpPr>
          <p:spPr>
            <a:xfrm>
              <a:off x="1331666" y="808824"/>
              <a:ext cx="373612" cy="569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72" h="20987" extrusionOk="0">
                  <a:moveTo>
                    <a:pt x="3345" y="2765"/>
                  </a:moveTo>
                  <a:cubicBezTo>
                    <a:pt x="3923" y="1851"/>
                    <a:pt x="4502" y="913"/>
                    <a:pt x="5045" y="0"/>
                  </a:cubicBezTo>
                  <a:cubicBezTo>
                    <a:pt x="7795" y="99"/>
                    <a:pt x="9604" y="1407"/>
                    <a:pt x="11630" y="2419"/>
                  </a:cubicBezTo>
                  <a:cubicBezTo>
                    <a:pt x="13005" y="3086"/>
                    <a:pt x="14018" y="4221"/>
                    <a:pt x="15501" y="4666"/>
                  </a:cubicBezTo>
                  <a:cubicBezTo>
                    <a:pt x="21435" y="6418"/>
                    <a:pt x="20530" y="9479"/>
                    <a:pt x="19156" y="12664"/>
                  </a:cubicBezTo>
                  <a:cubicBezTo>
                    <a:pt x="18034" y="15256"/>
                    <a:pt x="17419" y="17922"/>
                    <a:pt x="15646" y="20341"/>
                  </a:cubicBezTo>
                  <a:cubicBezTo>
                    <a:pt x="14199" y="20563"/>
                    <a:pt x="12824" y="21600"/>
                    <a:pt x="11304" y="20464"/>
                  </a:cubicBezTo>
                  <a:cubicBezTo>
                    <a:pt x="10291" y="18070"/>
                    <a:pt x="10798" y="15675"/>
                    <a:pt x="10834" y="13281"/>
                  </a:cubicBezTo>
                  <a:cubicBezTo>
                    <a:pt x="10870" y="11207"/>
                    <a:pt x="9640" y="10146"/>
                    <a:pt x="6782" y="9529"/>
                  </a:cubicBezTo>
                  <a:cubicBezTo>
                    <a:pt x="4358" y="9010"/>
                    <a:pt x="1355" y="9035"/>
                    <a:pt x="16" y="7060"/>
                  </a:cubicBezTo>
                  <a:cubicBezTo>
                    <a:pt x="-165" y="6097"/>
                    <a:pt x="1210" y="5801"/>
                    <a:pt x="1716" y="5085"/>
                  </a:cubicBezTo>
                  <a:cubicBezTo>
                    <a:pt x="1572" y="4345"/>
                    <a:pt x="2440" y="4073"/>
                    <a:pt x="3236" y="3999"/>
                  </a:cubicBezTo>
                  <a:cubicBezTo>
                    <a:pt x="6384" y="3728"/>
                    <a:pt x="3127" y="3160"/>
                    <a:pt x="3345" y="2765"/>
                  </a:cubicBezTo>
                </a:path>
              </a:pathLst>
            </a:custGeom>
            <a:solidFill>
              <a:srgbClr val="FE983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6" name="形状"/>
            <p:cNvSpPr/>
            <p:nvPr/>
          </p:nvSpPr>
          <p:spPr>
            <a:xfrm>
              <a:off x="1403618" y="1352238"/>
              <a:ext cx="470406" cy="447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5" h="20658" extrusionOk="0">
                  <a:moveTo>
                    <a:pt x="6725" y="901"/>
                  </a:moveTo>
                  <a:cubicBezTo>
                    <a:pt x="7473" y="-330"/>
                    <a:pt x="8580" y="-22"/>
                    <a:pt x="9657" y="224"/>
                  </a:cubicBezTo>
                  <a:cubicBezTo>
                    <a:pt x="8161" y="3024"/>
                    <a:pt x="9148" y="4101"/>
                    <a:pt x="12050" y="4778"/>
                  </a:cubicBezTo>
                  <a:cubicBezTo>
                    <a:pt x="14174" y="5239"/>
                    <a:pt x="16358" y="5301"/>
                    <a:pt x="18482" y="5762"/>
                  </a:cubicBezTo>
                  <a:cubicBezTo>
                    <a:pt x="21025" y="6285"/>
                    <a:pt x="21145" y="7424"/>
                    <a:pt x="21025" y="9332"/>
                  </a:cubicBezTo>
                  <a:cubicBezTo>
                    <a:pt x="20816" y="12408"/>
                    <a:pt x="20547" y="15516"/>
                    <a:pt x="20277" y="18593"/>
                  </a:cubicBezTo>
                  <a:cubicBezTo>
                    <a:pt x="18931" y="18501"/>
                    <a:pt x="20547" y="21270"/>
                    <a:pt x="18512" y="20532"/>
                  </a:cubicBezTo>
                  <a:cubicBezTo>
                    <a:pt x="17465" y="19055"/>
                    <a:pt x="18034" y="17270"/>
                    <a:pt x="17675" y="15362"/>
                  </a:cubicBezTo>
                  <a:cubicBezTo>
                    <a:pt x="15939" y="16685"/>
                    <a:pt x="15311" y="19085"/>
                    <a:pt x="13127" y="19608"/>
                  </a:cubicBezTo>
                  <a:cubicBezTo>
                    <a:pt x="12619" y="19670"/>
                    <a:pt x="12170" y="19608"/>
                    <a:pt x="11691" y="19301"/>
                  </a:cubicBezTo>
                  <a:cubicBezTo>
                    <a:pt x="10973" y="17332"/>
                    <a:pt x="12679" y="16593"/>
                    <a:pt x="13606" y="15485"/>
                  </a:cubicBezTo>
                  <a:cubicBezTo>
                    <a:pt x="14743" y="14101"/>
                    <a:pt x="16209" y="13024"/>
                    <a:pt x="17166" y="11485"/>
                  </a:cubicBezTo>
                  <a:cubicBezTo>
                    <a:pt x="17645" y="10655"/>
                    <a:pt x="18123" y="9639"/>
                    <a:pt x="17136" y="8870"/>
                  </a:cubicBezTo>
                  <a:cubicBezTo>
                    <a:pt x="16298" y="8255"/>
                    <a:pt x="15551" y="8870"/>
                    <a:pt x="14952" y="9424"/>
                  </a:cubicBezTo>
                  <a:cubicBezTo>
                    <a:pt x="12679" y="11362"/>
                    <a:pt x="10854" y="13732"/>
                    <a:pt x="8969" y="16039"/>
                  </a:cubicBezTo>
                  <a:cubicBezTo>
                    <a:pt x="7982" y="17301"/>
                    <a:pt x="7323" y="19085"/>
                    <a:pt x="5409" y="19301"/>
                  </a:cubicBezTo>
                  <a:cubicBezTo>
                    <a:pt x="4900" y="19147"/>
                    <a:pt x="4571" y="18808"/>
                    <a:pt x="4362" y="18316"/>
                  </a:cubicBezTo>
                  <a:cubicBezTo>
                    <a:pt x="5798" y="14439"/>
                    <a:pt x="9029" y="11916"/>
                    <a:pt x="11661" y="8532"/>
                  </a:cubicBezTo>
                  <a:cubicBezTo>
                    <a:pt x="10016" y="8255"/>
                    <a:pt x="8580" y="8070"/>
                    <a:pt x="7473" y="8901"/>
                  </a:cubicBezTo>
                  <a:cubicBezTo>
                    <a:pt x="7054" y="9208"/>
                    <a:pt x="3434" y="9239"/>
                    <a:pt x="6635" y="11332"/>
                  </a:cubicBezTo>
                  <a:cubicBezTo>
                    <a:pt x="7204" y="11732"/>
                    <a:pt x="6276" y="12870"/>
                    <a:pt x="5558" y="13239"/>
                  </a:cubicBezTo>
                  <a:cubicBezTo>
                    <a:pt x="3943" y="14132"/>
                    <a:pt x="3255" y="15578"/>
                    <a:pt x="2926" y="17270"/>
                  </a:cubicBezTo>
                  <a:cubicBezTo>
                    <a:pt x="2387" y="18039"/>
                    <a:pt x="2447" y="19855"/>
                    <a:pt x="712" y="18778"/>
                  </a:cubicBezTo>
                  <a:cubicBezTo>
                    <a:pt x="-455" y="15362"/>
                    <a:pt x="143" y="11916"/>
                    <a:pt x="233" y="8470"/>
                  </a:cubicBezTo>
                  <a:cubicBezTo>
                    <a:pt x="293" y="7485"/>
                    <a:pt x="682" y="6501"/>
                    <a:pt x="1549" y="6039"/>
                  </a:cubicBezTo>
                  <a:cubicBezTo>
                    <a:pt x="3733" y="4870"/>
                    <a:pt x="4960" y="2593"/>
                    <a:pt x="6725" y="901"/>
                  </a:cubicBezTo>
                </a:path>
              </a:pathLst>
            </a:custGeom>
            <a:solidFill>
              <a:srgbClr val="F95D3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7" name="形状"/>
            <p:cNvSpPr/>
            <p:nvPr/>
          </p:nvSpPr>
          <p:spPr>
            <a:xfrm>
              <a:off x="2167651" y="1159461"/>
              <a:ext cx="446172" cy="986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3" h="21600" extrusionOk="0">
                  <a:moveTo>
                    <a:pt x="22" y="21600"/>
                  </a:moveTo>
                  <a:cubicBezTo>
                    <a:pt x="-105" y="18627"/>
                    <a:pt x="339" y="15640"/>
                    <a:pt x="815" y="12682"/>
                  </a:cubicBezTo>
                  <a:cubicBezTo>
                    <a:pt x="2369" y="12491"/>
                    <a:pt x="1608" y="13443"/>
                    <a:pt x="2718" y="13458"/>
                  </a:cubicBezTo>
                  <a:cubicBezTo>
                    <a:pt x="4716" y="12125"/>
                    <a:pt x="5890" y="10514"/>
                    <a:pt x="8871" y="9519"/>
                  </a:cubicBezTo>
                  <a:cubicBezTo>
                    <a:pt x="12170" y="7644"/>
                    <a:pt x="14644" y="5506"/>
                    <a:pt x="18545" y="3851"/>
                  </a:cubicBezTo>
                  <a:cubicBezTo>
                    <a:pt x="19655" y="3397"/>
                    <a:pt x="19306" y="2812"/>
                    <a:pt x="19306" y="2255"/>
                  </a:cubicBezTo>
                  <a:cubicBezTo>
                    <a:pt x="19275" y="1611"/>
                    <a:pt x="18609" y="908"/>
                    <a:pt x="20702" y="0"/>
                  </a:cubicBezTo>
                  <a:cubicBezTo>
                    <a:pt x="21495" y="2402"/>
                    <a:pt x="21083" y="4466"/>
                    <a:pt x="20353" y="6561"/>
                  </a:cubicBezTo>
                  <a:cubicBezTo>
                    <a:pt x="20004" y="5872"/>
                    <a:pt x="19655" y="5199"/>
                    <a:pt x="19180" y="4217"/>
                  </a:cubicBezTo>
                  <a:cubicBezTo>
                    <a:pt x="12519" y="8391"/>
                    <a:pt x="6302" y="12345"/>
                    <a:pt x="2242" y="16943"/>
                  </a:cubicBezTo>
                  <a:cubicBezTo>
                    <a:pt x="6556" y="16006"/>
                    <a:pt x="9157" y="14307"/>
                    <a:pt x="11789" y="12638"/>
                  </a:cubicBezTo>
                  <a:cubicBezTo>
                    <a:pt x="14422" y="10983"/>
                    <a:pt x="16737" y="9226"/>
                    <a:pt x="20861" y="8127"/>
                  </a:cubicBezTo>
                  <a:cubicBezTo>
                    <a:pt x="15595" y="11305"/>
                    <a:pt x="10996" y="14688"/>
                    <a:pt x="6112" y="17968"/>
                  </a:cubicBezTo>
                  <a:cubicBezTo>
                    <a:pt x="5699" y="17895"/>
                    <a:pt x="5255" y="17851"/>
                    <a:pt x="4811" y="17807"/>
                  </a:cubicBezTo>
                  <a:cubicBezTo>
                    <a:pt x="3384" y="17763"/>
                    <a:pt x="2591" y="18173"/>
                    <a:pt x="1925" y="18686"/>
                  </a:cubicBezTo>
                  <a:cubicBezTo>
                    <a:pt x="1164" y="19652"/>
                    <a:pt x="2591" y="20897"/>
                    <a:pt x="22" y="21600"/>
                  </a:cubicBezTo>
                </a:path>
              </a:pathLst>
            </a:custGeom>
            <a:solidFill>
              <a:srgbClr val="B84C3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8" name="形状"/>
            <p:cNvSpPr/>
            <p:nvPr/>
          </p:nvSpPr>
          <p:spPr>
            <a:xfrm>
              <a:off x="2149659" y="1742874"/>
              <a:ext cx="439413" cy="623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87" h="21600" extrusionOk="0">
                  <a:moveTo>
                    <a:pt x="5579" y="7393"/>
                  </a:moveTo>
                  <a:cubicBezTo>
                    <a:pt x="5949" y="7671"/>
                    <a:pt x="6318" y="7949"/>
                    <a:pt x="6718" y="8227"/>
                  </a:cubicBezTo>
                  <a:cubicBezTo>
                    <a:pt x="5272" y="10568"/>
                    <a:pt x="2472" y="12445"/>
                    <a:pt x="2687" y="15435"/>
                  </a:cubicBezTo>
                  <a:cubicBezTo>
                    <a:pt x="9241" y="10638"/>
                    <a:pt x="15364" y="5562"/>
                    <a:pt x="20287" y="0"/>
                  </a:cubicBezTo>
                  <a:lnTo>
                    <a:pt x="20287" y="11264"/>
                  </a:lnTo>
                  <a:cubicBezTo>
                    <a:pt x="19395" y="10823"/>
                    <a:pt x="18410" y="10661"/>
                    <a:pt x="17333" y="10684"/>
                  </a:cubicBezTo>
                  <a:cubicBezTo>
                    <a:pt x="17241" y="9131"/>
                    <a:pt x="18564" y="7718"/>
                    <a:pt x="17795" y="6003"/>
                  </a:cubicBezTo>
                  <a:cubicBezTo>
                    <a:pt x="15302" y="8343"/>
                    <a:pt x="13087" y="10846"/>
                    <a:pt x="10841" y="13349"/>
                  </a:cubicBezTo>
                  <a:cubicBezTo>
                    <a:pt x="9979" y="14276"/>
                    <a:pt x="9456" y="15551"/>
                    <a:pt x="7610" y="15690"/>
                  </a:cubicBezTo>
                  <a:cubicBezTo>
                    <a:pt x="3518" y="16246"/>
                    <a:pt x="1795" y="18286"/>
                    <a:pt x="1025" y="20951"/>
                  </a:cubicBezTo>
                  <a:cubicBezTo>
                    <a:pt x="1333" y="18610"/>
                    <a:pt x="-1313" y="16270"/>
                    <a:pt x="872" y="13952"/>
                  </a:cubicBezTo>
                  <a:cubicBezTo>
                    <a:pt x="2595" y="12330"/>
                    <a:pt x="379" y="10128"/>
                    <a:pt x="2287" y="8529"/>
                  </a:cubicBezTo>
                  <a:cubicBezTo>
                    <a:pt x="2656" y="8830"/>
                    <a:pt x="2933" y="9224"/>
                    <a:pt x="3549" y="8668"/>
                  </a:cubicBezTo>
                  <a:cubicBezTo>
                    <a:pt x="4133" y="8204"/>
                    <a:pt x="4502" y="7463"/>
                    <a:pt x="5579" y="7393"/>
                  </a:cubicBezTo>
                  <a:close/>
                  <a:moveTo>
                    <a:pt x="872" y="21600"/>
                  </a:moveTo>
                  <a:cubicBezTo>
                    <a:pt x="933" y="21391"/>
                    <a:pt x="964" y="21160"/>
                    <a:pt x="1025" y="20951"/>
                  </a:cubicBezTo>
                  <a:cubicBezTo>
                    <a:pt x="1025" y="21160"/>
                    <a:pt x="964" y="21391"/>
                    <a:pt x="872" y="21600"/>
                  </a:cubicBezTo>
                  <a:close/>
                </a:path>
              </a:pathLst>
            </a:custGeom>
            <a:solidFill>
              <a:srgbClr val="90443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9" name="形状"/>
            <p:cNvSpPr/>
            <p:nvPr/>
          </p:nvSpPr>
          <p:spPr>
            <a:xfrm>
              <a:off x="1516154" y="1755649"/>
              <a:ext cx="339232" cy="483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5" h="20634" extrusionOk="0">
                  <a:moveTo>
                    <a:pt x="18701" y="1771"/>
                  </a:moveTo>
                  <a:cubicBezTo>
                    <a:pt x="20699" y="1999"/>
                    <a:pt x="18701" y="-420"/>
                    <a:pt x="21115" y="64"/>
                  </a:cubicBezTo>
                  <a:cubicBezTo>
                    <a:pt x="20949" y="6268"/>
                    <a:pt x="20865" y="12472"/>
                    <a:pt x="20740" y="18647"/>
                  </a:cubicBezTo>
                  <a:cubicBezTo>
                    <a:pt x="20116" y="18220"/>
                    <a:pt x="19409" y="17737"/>
                    <a:pt x="18784" y="17310"/>
                  </a:cubicBezTo>
                  <a:cubicBezTo>
                    <a:pt x="17952" y="16883"/>
                    <a:pt x="18035" y="16143"/>
                    <a:pt x="17286" y="15403"/>
                  </a:cubicBezTo>
                  <a:cubicBezTo>
                    <a:pt x="15580" y="16399"/>
                    <a:pt x="14872" y="17879"/>
                    <a:pt x="13416" y="18932"/>
                  </a:cubicBezTo>
                  <a:cubicBezTo>
                    <a:pt x="12500" y="19615"/>
                    <a:pt x="12292" y="21180"/>
                    <a:pt x="10003" y="20440"/>
                  </a:cubicBezTo>
                  <a:cubicBezTo>
                    <a:pt x="9753" y="19131"/>
                    <a:pt x="8297" y="19330"/>
                    <a:pt x="7048" y="19245"/>
                  </a:cubicBezTo>
                  <a:cubicBezTo>
                    <a:pt x="7589" y="16513"/>
                    <a:pt x="10586" y="14805"/>
                    <a:pt x="13124" y="13069"/>
                  </a:cubicBezTo>
                  <a:cubicBezTo>
                    <a:pt x="16537" y="10850"/>
                    <a:pt x="18493" y="8431"/>
                    <a:pt x="17577" y="5272"/>
                  </a:cubicBezTo>
                  <a:cubicBezTo>
                    <a:pt x="13332" y="9284"/>
                    <a:pt x="8671" y="13240"/>
                    <a:pt x="4426" y="17395"/>
                  </a:cubicBezTo>
                  <a:cubicBezTo>
                    <a:pt x="3718" y="18135"/>
                    <a:pt x="2886" y="18875"/>
                    <a:pt x="1388" y="18875"/>
                  </a:cubicBezTo>
                  <a:cubicBezTo>
                    <a:pt x="1055" y="18334"/>
                    <a:pt x="722" y="17850"/>
                    <a:pt x="389" y="17310"/>
                  </a:cubicBezTo>
                  <a:cubicBezTo>
                    <a:pt x="-485" y="16513"/>
                    <a:pt x="306" y="15830"/>
                    <a:pt x="888" y="15204"/>
                  </a:cubicBezTo>
                  <a:cubicBezTo>
                    <a:pt x="5258" y="10963"/>
                    <a:pt x="10003" y="6922"/>
                    <a:pt x="14997" y="3023"/>
                  </a:cubicBezTo>
                  <a:cubicBezTo>
                    <a:pt x="15954" y="2369"/>
                    <a:pt x="16995" y="1629"/>
                    <a:pt x="18701" y="1771"/>
                  </a:cubicBezTo>
                </a:path>
              </a:pathLst>
            </a:custGeom>
            <a:solidFill>
              <a:srgbClr val="BB514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0" name="形状"/>
            <p:cNvSpPr/>
            <p:nvPr/>
          </p:nvSpPr>
          <p:spPr>
            <a:xfrm>
              <a:off x="730516" y="1795911"/>
              <a:ext cx="248128" cy="691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3" h="21600" extrusionOk="0">
                  <a:moveTo>
                    <a:pt x="2422" y="0"/>
                  </a:moveTo>
                  <a:cubicBezTo>
                    <a:pt x="4779" y="605"/>
                    <a:pt x="2647" y="1941"/>
                    <a:pt x="5340" y="2504"/>
                  </a:cubicBezTo>
                  <a:cubicBezTo>
                    <a:pt x="5228" y="3423"/>
                    <a:pt x="3601" y="4403"/>
                    <a:pt x="5901" y="5301"/>
                  </a:cubicBezTo>
                  <a:cubicBezTo>
                    <a:pt x="6237" y="5489"/>
                    <a:pt x="6462" y="5697"/>
                    <a:pt x="6799" y="5864"/>
                  </a:cubicBezTo>
                  <a:cubicBezTo>
                    <a:pt x="8818" y="6866"/>
                    <a:pt x="8201" y="7847"/>
                    <a:pt x="6350" y="8932"/>
                  </a:cubicBezTo>
                  <a:cubicBezTo>
                    <a:pt x="11567" y="7910"/>
                    <a:pt x="12184" y="5280"/>
                    <a:pt x="18412" y="4967"/>
                  </a:cubicBezTo>
                  <a:cubicBezTo>
                    <a:pt x="19085" y="5009"/>
                    <a:pt x="19815" y="5030"/>
                    <a:pt x="20488" y="5071"/>
                  </a:cubicBezTo>
                  <a:cubicBezTo>
                    <a:pt x="21105" y="5697"/>
                    <a:pt x="20432" y="6219"/>
                    <a:pt x="19366" y="6657"/>
                  </a:cubicBezTo>
                  <a:cubicBezTo>
                    <a:pt x="12970" y="9391"/>
                    <a:pt x="7528" y="12313"/>
                    <a:pt x="5957" y="16007"/>
                  </a:cubicBezTo>
                  <a:cubicBezTo>
                    <a:pt x="5733" y="16487"/>
                    <a:pt x="5115" y="16946"/>
                    <a:pt x="4049" y="17259"/>
                  </a:cubicBezTo>
                  <a:cubicBezTo>
                    <a:pt x="1356" y="16779"/>
                    <a:pt x="1469" y="17447"/>
                    <a:pt x="1188" y="18136"/>
                  </a:cubicBezTo>
                  <a:cubicBezTo>
                    <a:pt x="851" y="19304"/>
                    <a:pt x="2254" y="20536"/>
                    <a:pt x="178" y="21600"/>
                  </a:cubicBezTo>
                  <a:cubicBezTo>
                    <a:pt x="122" y="15068"/>
                    <a:pt x="66" y="8536"/>
                    <a:pt x="10" y="2024"/>
                  </a:cubicBezTo>
                  <a:cubicBezTo>
                    <a:pt x="66" y="1231"/>
                    <a:pt x="-495" y="334"/>
                    <a:pt x="2422" y="0"/>
                  </a:cubicBezTo>
                </a:path>
              </a:pathLst>
            </a:custGeom>
            <a:solidFill>
              <a:srgbClr val="82494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1" name="形状"/>
            <p:cNvSpPr/>
            <p:nvPr/>
          </p:nvSpPr>
          <p:spPr>
            <a:xfrm>
              <a:off x="2212581" y="2373150"/>
              <a:ext cx="497297" cy="160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080" extrusionOk="0">
                  <a:moveTo>
                    <a:pt x="0" y="18143"/>
                  </a:moveTo>
                  <a:cubicBezTo>
                    <a:pt x="1218" y="13633"/>
                    <a:pt x="3392" y="17985"/>
                    <a:pt x="4726" y="14346"/>
                  </a:cubicBezTo>
                  <a:cubicBezTo>
                    <a:pt x="4407" y="12763"/>
                    <a:pt x="4755" y="11893"/>
                    <a:pt x="5161" y="11102"/>
                  </a:cubicBezTo>
                  <a:cubicBezTo>
                    <a:pt x="6784" y="8491"/>
                    <a:pt x="8843" y="9915"/>
                    <a:pt x="10351" y="6592"/>
                  </a:cubicBezTo>
                  <a:cubicBezTo>
                    <a:pt x="10930" y="5088"/>
                    <a:pt x="11539" y="3664"/>
                    <a:pt x="12264" y="2794"/>
                  </a:cubicBezTo>
                  <a:cubicBezTo>
                    <a:pt x="13627" y="1924"/>
                    <a:pt x="14874" y="-1716"/>
                    <a:pt x="16439" y="974"/>
                  </a:cubicBezTo>
                  <a:cubicBezTo>
                    <a:pt x="15801" y="4218"/>
                    <a:pt x="15192" y="7462"/>
                    <a:pt x="14439" y="11260"/>
                  </a:cubicBezTo>
                  <a:cubicBezTo>
                    <a:pt x="16874" y="12447"/>
                    <a:pt x="18817" y="17589"/>
                    <a:pt x="21600" y="17036"/>
                  </a:cubicBezTo>
                  <a:cubicBezTo>
                    <a:pt x="14323" y="19014"/>
                    <a:pt x="7190" y="19884"/>
                    <a:pt x="0" y="18143"/>
                  </a:cubicBezTo>
                </a:path>
              </a:pathLst>
            </a:custGeom>
            <a:solidFill>
              <a:srgbClr val="363A4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2" name="形状"/>
            <p:cNvSpPr/>
            <p:nvPr/>
          </p:nvSpPr>
          <p:spPr>
            <a:xfrm>
              <a:off x="2342228" y="2237890"/>
              <a:ext cx="258691" cy="238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3" h="20899" extrusionOk="0">
                  <a:moveTo>
                    <a:pt x="9867" y="18039"/>
                  </a:moveTo>
                  <a:cubicBezTo>
                    <a:pt x="7200" y="21600"/>
                    <a:pt x="3093" y="19148"/>
                    <a:pt x="0" y="20899"/>
                  </a:cubicBezTo>
                  <a:cubicBezTo>
                    <a:pt x="3093" y="12435"/>
                    <a:pt x="6560" y="4262"/>
                    <a:pt x="14507" y="0"/>
                  </a:cubicBezTo>
                  <a:cubicBezTo>
                    <a:pt x="16320" y="58"/>
                    <a:pt x="18133" y="117"/>
                    <a:pt x="19947" y="175"/>
                  </a:cubicBezTo>
                  <a:cubicBezTo>
                    <a:pt x="19573" y="4320"/>
                    <a:pt x="21600" y="8406"/>
                    <a:pt x="20107" y="12493"/>
                  </a:cubicBezTo>
                  <a:cubicBezTo>
                    <a:pt x="17547" y="13427"/>
                    <a:pt x="14933" y="14361"/>
                    <a:pt x="12373" y="15237"/>
                  </a:cubicBezTo>
                  <a:cubicBezTo>
                    <a:pt x="11733" y="13135"/>
                    <a:pt x="13547" y="12084"/>
                    <a:pt x="14133" y="10508"/>
                  </a:cubicBezTo>
                  <a:cubicBezTo>
                    <a:pt x="12960" y="13194"/>
                    <a:pt x="9760" y="14478"/>
                    <a:pt x="9867" y="18039"/>
                  </a:cubicBezTo>
                </a:path>
              </a:pathLst>
            </a:custGeom>
            <a:solidFill>
              <a:srgbClr val="6B3C3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3" name="形状"/>
            <p:cNvSpPr/>
            <p:nvPr/>
          </p:nvSpPr>
          <p:spPr>
            <a:xfrm>
              <a:off x="2177039" y="1227231"/>
              <a:ext cx="314797" cy="599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2" h="21362" extrusionOk="0">
                  <a:moveTo>
                    <a:pt x="3464" y="20863"/>
                  </a:moveTo>
                  <a:cubicBezTo>
                    <a:pt x="2626" y="21600"/>
                    <a:pt x="1965" y="21481"/>
                    <a:pt x="1524" y="20768"/>
                  </a:cubicBezTo>
                  <a:cubicBezTo>
                    <a:pt x="1039" y="19937"/>
                    <a:pt x="1921" y="18962"/>
                    <a:pt x="599" y="18226"/>
                  </a:cubicBezTo>
                  <a:cubicBezTo>
                    <a:pt x="-768" y="15992"/>
                    <a:pt x="687" y="13711"/>
                    <a:pt x="290" y="11453"/>
                  </a:cubicBezTo>
                  <a:cubicBezTo>
                    <a:pt x="643" y="11192"/>
                    <a:pt x="995" y="11192"/>
                    <a:pt x="1304" y="11406"/>
                  </a:cubicBezTo>
                  <a:cubicBezTo>
                    <a:pt x="2803" y="13164"/>
                    <a:pt x="2406" y="10907"/>
                    <a:pt x="3155" y="11145"/>
                  </a:cubicBezTo>
                  <a:cubicBezTo>
                    <a:pt x="7960" y="6939"/>
                    <a:pt x="13911" y="3255"/>
                    <a:pt x="20832" y="0"/>
                  </a:cubicBezTo>
                  <a:cubicBezTo>
                    <a:pt x="14572" y="4990"/>
                    <a:pt x="6065" y="9149"/>
                    <a:pt x="1656" y="15279"/>
                  </a:cubicBezTo>
                  <a:cubicBezTo>
                    <a:pt x="5359" y="15160"/>
                    <a:pt x="7255" y="13830"/>
                    <a:pt x="9723" y="13188"/>
                  </a:cubicBezTo>
                  <a:cubicBezTo>
                    <a:pt x="11178" y="14566"/>
                    <a:pt x="8710" y="15018"/>
                    <a:pt x="7431" y="15541"/>
                  </a:cubicBezTo>
                  <a:cubicBezTo>
                    <a:pt x="4169" y="16943"/>
                    <a:pt x="2935" y="18701"/>
                    <a:pt x="3464" y="20863"/>
                  </a:cubicBezTo>
                </a:path>
              </a:pathLst>
            </a:custGeom>
            <a:solidFill>
              <a:srgbClr val="DE706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4" name="形状"/>
            <p:cNvSpPr/>
            <p:nvPr/>
          </p:nvSpPr>
          <p:spPr>
            <a:xfrm>
              <a:off x="1281478" y="2559755"/>
              <a:ext cx="824362" cy="53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5233" extrusionOk="0">
                  <a:moveTo>
                    <a:pt x="4201" y="11670"/>
                  </a:moveTo>
                  <a:cubicBezTo>
                    <a:pt x="3028" y="-4387"/>
                    <a:pt x="1330" y="8802"/>
                    <a:pt x="0" y="2686"/>
                  </a:cubicBezTo>
                  <a:cubicBezTo>
                    <a:pt x="4271" y="-2093"/>
                    <a:pt x="8559" y="583"/>
                    <a:pt x="12848" y="2494"/>
                  </a:cubicBezTo>
                  <a:cubicBezTo>
                    <a:pt x="15771" y="3832"/>
                    <a:pt x="18712" y="774"/>
                    <a:pt x="21600" y="7464"/>
                  </a:cubicBezTo>
                  <a:cubicBezTo>
                    <a:pt x="19324" y="7847"/>
                    <a:pt x="17014" y="8038"/>
                    <a:pt x="14738" y="8611"/>
                  </a:cubicBezTo>
                  <a:cubicBezTo>
                    <a:pt x="14091" y="8802"/>
                    <a:pt x="13391" y="6317"/>
                    <a:pt x="12865" y="13199"/>
                  </a:cubicBezTo>
                  <a:cubicBezTo>
                    <a:pt x="9977" y="15110"/>
                    <a:pt x="7089" y="17213"/>
                    <a:pt x="4201" y="11670"/>
                  </a:cubicBezTo>
                </a:path>
              </a:pathLst>
            </a:custGeom>
            <a:solidFill>
              <a:srgbClr val="5F3E4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5" name="形状"/>
            <p:cNvSpPr/>
            <p:nvPr/>
          </p:nvSpPr>
          <p:spPr>
            <a:xfrm>
              <a:off x="762889" y="2599763"/>
              <a:ext cx="1033803" cy="35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1" h="15305" extrusionOk="0">
                  <a:moveTo>
                    <a:pt x="13982" y="0"/>
                  </a:moveTo>
                  <a:cubicBezTo>
                    <a:pt x="16255" y="584"/>
                    <a:pt x="18528" y="1460"/>
                    <a:pt x="20801" y="1751"/>
                  </a:cubicBezTo>
                  <a:cubicBezTo>
                    <a:pt x="20911" y="2043"/>
                    <a:pt x="21063" y="1168"/>
                    <a:pt x="21118" y="2335"/>
                  </a:cubicBezTo>
                  <a:cubicBezTo>
                    <a:pt x="21600" y="11676"/>
                    <a:pt x="20980" y="6422"/>
                    <a:pt x="20966" y="6422"/>
                  </a:cubicBezTo>
                  <a:cubicBezTo>
                    <a:pt x="16875" y="7297"/>
                    <a:pt x="12770" y="9633"/>
                    <a:pt x="8692" y="8757"/>
                  </a:cubicBezTo>
                  <a:cubicBezTo>
                    <a:pt x="6640" y="8465"/>
                    <a:pt x="4615" y="19265"/>
                    <a:pt x="2576" y="13719"/>
                  </a:cubicBezTo>
                  <a:cubicBezTo>
                    <a:pt x="1763" y="3503"/>
                    <a:pt x="827" y="13135"/>
                    <a:pt x="0" y="6714"/>
                  </a:cubicBezTo>
                  <a:cubicBezTo>
                    <a:pt x="3210" y="-2335"/>
                    <a:pt x="6433" y="2043"/>
                    <a:pt x="9657" y="584"/>
                  </a:cubicBezTo>
                  <a:cubicBezTo>
                    <a:pt x="11089" y="292"/>
                    <a:pt x="12536" y="292"/>
                    <a:pt x="13982" y="0"/>
                  </a:cubicBezTo>
                </a:path>
              </a:pathLst>
            </a:custGeom>
            <a:solidFill>
              <a:srgbClr val="91939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6" name="形状"/>
            <p:cNvSpPr/>
            <p:nvPr/>
          </p:nvSpPr>
          <p:spPr>
            <a:xfrm>
              <a:off x="1334516" y="2648307"/>
              <a:ext cx="677035" cy="31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4839" extrusionOk="0">
                  <a:moveTo>
                    <a:pt x="8436" y="14360"/>
                  </a:moveTo>
                  <a:cubicBezTo>
                    <a:pt x="5602" y="17098"/>
                    <a:pt x="2812" y="7363"/>
                    <a:pt x="0" y="3712"/>
                  </a:cubicBezTo>
                  <a:cubicBezTo>
                    <a:pt x="7200" y="1278"/>
                    <a:pt x="14400" y="-4502"/>
                    <a:pt x="21600" y="6450"/>
                  </a:cubicBezTo>
                  <a:cubicBezTo>
                    <a:pt x="18085" y="7059"/>
                    <a:pt x="14592" y="7059"/>
                    <a:pt x="11077" y="7971"/>
                  </a:cubicBezTo>
                  <a:cubicBezTo>
                    <a:pt x="10161" y="7971"/>
                    <a:pt x="9202" y="2799"/>
                    <a:pt x="8436" y="14360"/>
                  </a:cubicBezTo>
                </a:path>
              </a:pathLst>
            </a:custGeom>
            <a:solidFill>
              <a:srgbClr val="CECFD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7" name="形状"/>
            <p:cNvSpPr/>
            <p:nvPr/>
          </p:nvSpPr>
          <p:spPr>
            <a:xfrm>
              <a:off x="2180169" y="1196489"/>
              <a:ext cx="70064" cy="351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10" extrusionOk="0">
                  <a:moveTo>
                    <a:pt x="4643" y="20271"/>
                  </a:moveTo>
                  <a:cubicBezTo>
                    <a:pt x="3230" y="20271"/>
                    <a:pt x="1615" y="20310"/>
                    <a:pt x="0" y="20310"/>
                  </a:cubicBezTo>
                  <a:cubicBezTo>
                    <a:pt x="404" y="13962"/>
                    <a:pt x="807" y="7613"/>
                    <a:pt x="1009" y="1304"/>
                  </a:cubicBezTo>
                  <a:cubicBezTo>
                    <a:pt x="10295" y="-1290"/>
                    <a:pt x="15342" y="529"/>
                    <a:pt x="18168" y="2078"/>
                  </a:cubicBezTo>
                  <a:cubicBezTo>
                    <a:pt x="20591" y="3471"/>
                    <a:pt x="20793" y="5058"/>
                    <a:pt x="21600" y="6529"/>
                  </a:cubicBezTo>
                  <a:cubicBezTo>
                    <a:pt x="5652" y="10671"/>
                    <a:pt x="12516" y="15781"/>
                    <a:pt x="4643" y="20271"/>
                  </a:cubicBezTo>
                </a:path>
              </a:pathLst>
            </a:custGeom>
            <a:solidFill>
              <a:srgbClr val="F05A4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8" name="形状"/>
            <p:cNvSpPr/>
            <p:nvPr/>
          </p:nvSpPr>
          <p:spPr>
            <a:xfrm>
              <a:off x="2207307" y="1584993"/>
              <a:ext cx="146044" cy="227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45" h="20686" extrusionOk="0">
                  <a:moveTo>
                    <a:pt x="2745" y="20686"/>
                  </a:moveTo>
                  <a:cubicBezTo>
                    <a:pt x="-1077" y="15255"/>
                    <a:pt x="-2055" y="10374"/>
                    <a:pt x="7456" y="6896"/>
                  </a:cubicBezTo>
                  <a:cubicBezTo>
                    <a:pt x="11012" y="5615"/>
                    <a:pt x="14923" y="4272"/>
                    <a:pt x="15367" y="978"/>
                  </a:cubicBezTo>
                  <a:cubicBezTo>
                    <a:pt x="16523" y="-914"/>
                    <a:pt x="18123" y="489"/>
                    <a:pt x="19545" y="672"/>
                  </a:cubicBezTo>
                  <a:cubicBezTo>
                    <a:pt x="13945" y="7323"/>
                    <a:pt x="8345" y="13974"/>
                    <a:pt x="2745" y="20686"/>
                  </a:cubicBezTo>
                </a:path>
              </a:pathLst>
            </a:custGeom>
            <a:solidFill>
              <a:srgbClr val="FBF3F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9" name="形状"/>
            <p:cNvSpPr/>
            <p:nvPr/>
          </p:nvSpPr>
          <p:spPr>
            <a:xfrm>
              <a:off x="2183779" y="1168974"/>
              <a:ext cx="157777" cy="140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497" extrusionOk="0">
                  <a:moveTo>
                    <a:pt x="9285" y="21497"/>
                  </a:moveTo>
                  <a:cubicBezTo>
                    <a:pt x="5701" y="18810"/>
                    <a:pt x="5793" y="14883"/>
                    <a:pt x="5976" y="10542"/>
                  </a:cubicBezTo>
                  <a:cubicBezTo>
                    <a:pt x="6252" y="5685"/>
                    <a:pt x="4506" y="2377"/>
                    <a:pt x="2" y="7441"/>
                  </a:cubicBezTo>
                  <a:cubicBezTo>
                    <a:pt x="-90" y="2067"/>
                    <a:pt x="3495" y="1137"/>
                    <a:pt x="6987" y="0"/>
                  </a:cubicBezTo>
                  <a:cubicBezTo>
                    <a:pt x="11216" y="4341"/>
                    <a:pt x="17374" y="-103"/>
                    <a:pt x="21510" y="4341"/>
                  </a:cubicBezTo>
                  <a:cubicBezTo>
                    <a:pt x="18109" y="10645"/>
                    <a:pt x="14984" y="17156"/>
                    <a:pt x="9285" y="21497"/>
                  </a:cubicBezTo>
                </a:path>
              </a:pathLst>
            </a:custGeom>
            <a:solidFill>
              <a:srgbClr val="FEFA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0" name="形状"/>
            <p:cNvSpPr/>
            <p:nvPr/>
          </p:nvSpPr>
          <p:spPr>
            <a:xfrm>
              <a:off x="2233207" y="1161352"/>
              <a:ext cx="308716" cy="36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3560" extrusionOk="0">
                  <a:moveTo>
                    <a:pt x="7419" y="13315"/>
                  </a:moveTo>
                  <a:cubicBezTo>
                    <a:pt x="5071" y="7915"/>
                    <a:pt x="1878" y="18715"/>
                    <a:pt x="0" y="3006"/>
                  </a:cubicBezTo>
                  <a:cubicBezTo>
                    <a:pt x="7231" y="1042"/>
                    <a:pt x="14463" y="-2885"/>
                    <a:pt x="21600" y="3497"/>
                  </a:cubicBezTo>
                  <a:cubicBezTo>
                    <a:pt x="21600" y="6688"/>
                    <a:pt x="21600" y="10124"/>
                    <a:pt x="21600" y="13560"/>
                  </a:cubicBezTo>
                  <a:cubicBezTo>
                    <a:pt x="16810" y="13315"/>
                    <a:pt x="12068" y="13315"/>
                    <a:pt x="7419" y="13315"/>
                  </a:cubicBezTo>
                </a:path>
              </a:pathLst>
            </a:custGeom>
            <a:solidFill>
              <a:srgbClr val="DB3C2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1" name="形状"/>
            <p:cNvSpPr/>
            <p:nvPr/>
          </p:nvSpPr>
          <p:spPr>
            <a:xfrm>
              <a:off x="1374307" y="488608"/>
              <a:ext cx="162848" cy="76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43" h="17672" extrusionOk="0">
                  <a:moveTo>
                    <a:pt x="19643" y="7498"/>
                  </a:moveTo>
                  <a:cubicBezTo>
                    <a:pt x="17938" y="20020"/>
                    <a:pt x="10954" y="9846"/>
                    <a:pt x="8193" y="17672"/>
                  </a:cubicBezTo>
                  <a:cubicBezTo>
                    <a:pt x="8762" y="6559"/>
                    <a:pt x="-1957" y="14072"/>
                    <a:pt x="317" y="298"/>
                  </a:cubicBezTo>
                  <a:cubicBezTo>
                    <a:pt x="3484" y="-1580"/>
                    <a:pt x="6407" y="6246"/>
                    <a:pt x="9655" y="924"/>
                  </a:cubicBezTo>
                  <a:cubicBezTo>
                    <a:pt x="13472" y="-171"/>
                    <a:pt x="16882" y="2020"/>
                    <a:pt x="19643" y="7498"/>
                  </a:cubicBezTo>
                  <a:close/>
                  <a:moveTo>
                    <a:pt x="398" y="142"/>
                  </a:moveTo>
                  <a:lnTo>
                    <a:pt x="398" y="298"/>
                  </a:lnTo>
                  <a:cubicBezTo>
                    <a:pt x="398" y="298"/>
                    <a:pt x="398" y="142"/>
                    <a:pt x="398" y="142"/>
                  </a:cubicBezTo>
                  <a:close/>
                  <a:moveTo>
                    <a:pt x="235" y="298"/>
                  </a:moveTo>
                  <a:lnTo>
                    <a:pt x="398" y="298"/>
                  </a:lnTo>
                  <a:cubicBezTo>
                    <a:pt x="317" y="298"/>
                    <a:pt x="317" y="298"/>
                    <a:pt x="317" y="298"/>
                  </a:cubicBezTo>
                  <a:lnTo>
                    <a:pt x="235" y="298"/>
                  </a:lnTo>
                  <a:close/>
                </a:path>
              </a:pathLst>
            </a:custGeom>
            <a:solidFill>
              <a:srgbClr val="F7968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2" name="形状"/>
            <p:cNvSpPr/>
            <p:nvPr/>
          </p:nvSpPr>
          <p:spPr>
            <a:xfrm>
              <a:off x="435825" y="2554412"/>
              <a:ext cx="155093" cy="23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16632" extrusionOk="0">
                  <a:moveTo>
                    <a:pt x="21321" y="12472"/>
                  </a:moveTo>
                  <a:cubicBezTo>
                    <a:pt x="14803" y="20152"/>
                    <a:pt x="8472" y="16312"/>
                    <a:pt x="0" y="8152"/>
                  </a:cubicBezTo>
                  <a:cubicBezTo>
                    <a:pt x="8472" y="-968"/>
                    <a:pt x="14990" y="-1448"/>
                    <a:pt x="21507" y="1912"/>
                  </a:cubicBezTo>
                  <a:cubicBezTo>
                    <a:pt x="21600" y="5272"/>
                    <a:pt x="21507" y="9112"/>
                    <a:pt x="21321" y="12472"/>
                  </a:cubicBezTo>
                </a:path>
              </a:pathLst>
            </a:custGeom>
            <a:solidFill>
              <a:srgbClr val="C2C3C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3" name="形状"/>
            <p:cNvSpPr/>
            <p:nvPr/>
          </p:nvSpPr>
          <p:spPr>
            <a:xfrm>
              <a:off x="860125" y="990676"/>
              <a:ext cx="694714" cy="1494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5" extrusionOk="0">
                  <a:moveTo>
                    <a:pt x="21600" y="5439"/>
                  </a:moveTo>
                  <a:cubicBezTo>
                    <a:pt x="21267" y="6225"/>
                    <a:pt x="20664" y="6906"/>
                    <a:pt x="18690" y="7105"/>
                  </a:cubicBezTo>
                  <a:cubicBezTo>
                    <a:pt x="17754" y="7200"/>
                    <a:pt x="17442" y="7484"/>
                    <a:pt x="17505" y="7929"/>
                  </a:cubicBezTo>
                  <a:cubicBezTo>
                    <a:pt x="17629" y="8952"/>
                    <a:pt x="17671" y="9984"/>
                    <a:pt x="17712" y="11016"/>
                  </a:cubicBezTo>
                  <a:cubicBezTo>
                    <a:pt x="19043" y="12200"/>
                    <a:pt x="18461" y="13497"/>
                    <a:pt x="18211" y="14700"/>
                  </a:cubicBezTo>
                  <a:cubicBezTo>
                    <a:pt x="17920" y="16073"/>
                    <a:pt x="18045" y="17465"/>
                    <a:pt x="17629" y="18829"/>
                  </a:cubicBezTo>
                  <a:cubicBezTo>
                    <a:pt x="17047" y="19330"/>
                    <a:pt x="16112" y="19757"/>
                    <a:pt x="17442" y="20372"/>
                  </a:cubicBezTo>
                  <a:cubicBezTo>
                    <a:pt x="18066" y="20675"/>
                    <a:pt x="17879" y="21167"/>
                    <a:pt x="16465" y="21139"/>
                  </a:cubicBezTo>
                  <a:cubicBezTo>
                    <a:pt x="14095" y="21092"/>
                    <a:pt x="11684" y="21319"/>
                    <a:pt x="9293" y="21092"/>
                  </a:cubicBezTo>
                  <a:cubicBezTo>
                    <a:pt x="8856" y="20959"/>
                    <a:pt x="8440" y="20770"/>
                    <a:pt x="8482" y="20561"/>
                  </a:cubicBezTo>
                  <a:cubicBezTo>
                    <a:pt x="8773" y="19169"/>
                    <a:pt x="8066" y="17740"/>
                    <a:pt x="9251" y="16395"/>
                  </a:cubicBezTo>
                  <a:cubicBezTo>
                    <a:pt x="9293" y="14984"/>
                    <a:pt x="9293" y="13582"/>
                    <a:pt x="9418" y="12171"/>
                  </a:cubicBezTo>
                  <a:cubicBezTo>
                    <a:pt x="9480" y="11395"/>
                    <a:pt x="8856" y="11082"/>
                    <a:pt x="7131" y="11196"/>
                  </a:cubicBezTo>
                  <a:cubicBezTo>
                    <a:pt x="4678" y="11357"/>
                    <a:pt x="2515" y="10827"/>
                    <a:pt x="0" y="10599"/>
                  </a:cubicBezTo>
                  <a:cubicBezTo>
                    <a:pt x="2910" y="9558"/>
                    <a:pt x="2557" y="8014"/>
                    <a:pt x="3971" y="6831"/>
                  </a:cubicBezTo>
                  <a:cubicBezTo>
                    <a:pt x="6445" y="4994"/>
                    <a:pt x="8856" y="3138"/>
                    <a:pt x="10748" y="1177"/>
                  </a:cubicBezTo>
                  <a:cubicBezTo>
                    <a:pt x="11580" y="316"/>
                    <a:pt x="12411" y="-281"/>
                    <a:pt x="14719" y="136"/>
                  </a:cubicBezTo>
                  <a:cubicBezTo>
                    <a:pt x="16444" y="420"/>
                    <a:pt x="18191" y="742"/>
                    <a:pt x="19978" y="950"/>
                  </a:cubicBezTo>
                  <a:cubicBezTo>
                    <a:pt x="21184" y="1083"/>
                    <a:pt x="21600" y="1357"/>
                    <a:pt x="21600" y="1878"/>
                  </a:cubicBezTo>
                  <a:cubicBezTo>
                    <a:pt x="21579" y="3062"/>
                    <a:pt x="21600" y="4245"/>
                    <a:pt x="21600" y="5439"/>
                  </a:cubicBezTo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4" name="形状"/>
            <p:cNvSpPr/>
            <p:nvPr/>
          </p:nvSpPr>
          <p:spPr>
            <a:xfrm>
              <a:off x="1261868" y="316755"/>
              <a:ext cx="98495" cy="110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126" h="18876" extrusionOk="0">
                  <a:moveTo>
                    <a:pt x="3563" y="13983"/>
                  </a:moveTo>
                  <a:cubicBezTo>
                    <a:pt x="-5474" y="7389"/>
                    <a:pt x="5436" y="4888"/>
                    <a:pt x="6208" y="227"/>
                  </a:cubicBezTo>
                  <a:cubicBezTo>
                    <a:pt x="12820" y="2046"/>
                    <a:pt x="12159" y="9663"/>
                    <a:pt x="16126" y="13528"/>
                  </a:cubicBezTo>
                  <a:cubicBezTo>
                    <a:pt x="12159" y="19440"/>
                    <a:pt x="8191" y="21600"/>
                    <a:pt x="3563" y="13983"/>
                  </a:cubicBezTo>
                  <a:close/>
                  <a:moveTo>
                    <a:pt x="6208" y="0"/>
                  </a:moveTo>
                  <a:cubicBezTo>
                    <a:pt x="6208" y="0"/>
                    <a:pt x="6208" y="114"/>
                    <a:pt x="6208" y="227"/>
                  </a:cubicBezTo>
                  <a:cubicBezTo>
                    <a:pt x="6208" y="227"/>
                    <a:pt x="6208" y="227"/>
                    <a:pt x="6097" y="227"/>
                  </a:cubicBezTo>
                  <a:lnTo>
                    <a:pt x="6208" y="0"/>
                  </a:lnTo>
                  <a:close/>
                </a:path>
              </a:pathLst>
            </a:custGeom>
            <a:solidFill>
              <a:srgbClr val="F4D5D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5" name="形状"/>
            <p:cNvSpPr/>
            <p:nvPr/>
          </p:nvSpPr>
          <p:spPr>
            <a:xfrm>
              <a:off x="1287372" y="882487"/>
              <a:ext cx="158448" cy="64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39" y="0"/>
                  </a:moveTo>
                  <a:cubicBezTo>
                    <a:pt x="17062" y="919"/>
                    <a:pt x="19876" y="1609"/>
                    <a:pt x="21600" y="8732"/>
                  </a:cubicBezTo>
                  <a:cubicBezTo>
                    <a:pt x="18968" y="19532"/>
                    <a:pt x="13250" y="13557"/>
                    <a:pt x="10255" y="21600"/>
                  </a:cubicBezTo>
                  <a:cubicBezTo>
                    <a:pt x="7079" y="21600"/>
                    <a:pt x="3993" y="21600"/>
                    <a:pt x="0" y="21600"/>
                  </a:cubicBezTo>
                  <a:cubicBezTo>
                    <a:pt x="3539" y="6434"/>
                    <a:pt x="9439" y="5285"/>
                    <a:pt x="14339" y="0"/>
                  </a:cubicBezTo>
                </a:path>
              </a:pathLst>
            </a:custGeom>
            <a:solidFill>
              <a:srgbClr val="FDE2D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6" name="形状"/>
            <p:cNvSpPr/>
            <p:nvPr/>
          </p:nvSpPr>
          <p:spPr>
            <a:xfrm>
              <a:off x="1078814" y="1156514"/>
              <a:ext cx="60567" cy="102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1600" extrusionOk="0">
                  <a:moveTo>
                    <a:pt x="21372" y="0"/>
                  </a:moveTo>
                  <a:cubicBezTo>
                    <a:pt x="14094" y="7247"/>
                    <a:pt x="7285" y="14495"/>
                    <a:pt x="7" y="21600"/>
                  </a:cubicBezTo>
                  <a:cubicBezTo>
                    <a:pt x="-228" y="11511"/>
                    <a:pt x="5172" y="3553"/>
                    <a:pt x="21372" y="0"/>
                  </a:cubicBezTo>
                </a:path>
              </a:pathLst>
            </a:custGeom>
            <a:solidFill>
              <a:srgbClr val="F2928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7" name="形状"/>
            <p:cNvSpPr/>
            <p:nvPr/>
          </p:nvSpPr>
          <p:spPr>
            <a:xfrm>
              <a:off x="1269692" y="842127"/>
              <a:ext cx="87734" cy="42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2680" extrusionOk="0">
                  <a:moveTo>
                    <a:pt x="21600" y="4726"/>
                  </a:moveTo>
                  <a:cubicBezTo>
                    <a:pt x="15218" y="10953"/>
                    <a:pt x="9491" y="15234"/>
                    <a:pt x="0" y="10953"/>
                  </a:cubicBezTo>
                  <a:cubicBezTo>
                    <a:pt x="6873" y="4726"/>
                    <a:pt x="11291" y="-6366"/>
                    <a:pt x="21600" y="4726"/>
                  </a:cubicBezTo>
                </a:path>
              </a:pathLst>
            </a:custGeom>
            <a:solidFill>
              <a:srgbClr val="FEE6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8" name="形状"/>
            <p:cNvSpPr/>
            <p:nvPr/>
          </p:nvSpPr>
          <p:spPr>
            <a:xfrm>
              <a:off x="1337144" y="433422"/>
              <a:ext cx="47054" cy="56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145" h="20950" extrusionOk="0">
                  <a:moveTo>
                    <a:pt x="13297" y="20950"/>
                  </a:moveTo>
                  <a:cubicBezTo>
                    <a:pt x="5384" y="19723"/>
                    <a:pt x="-2743" y="19232"/>
                    <a:pt x="893" y="6223"/>
                  </a:cubicBezTo>
                  <a:cubicBezTo>
                    <a:pt x="1534" y="3523"/>
                    <a:pt x="6239" y="-650"/>
                    <a:pt x="8164" y="86"/>
                  </a:cubicBezTo>
                  <a:cubicBezTo>
                    <a:pt x="18857" y="3768"/>
                    <a:pt x="14366" y="13095"/>
                    <a:pt x="13297" y="20950"/>
                  </a:cubicBezTo>
                </a:path>
              </a:pathLst>
            </a:custGeom>
            <a:solidFill>
              <a:srgbClr val="F8D9D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9" name="形状"/>
            <p:cNvSpPr/>
            <p:nvPr/>
          </p:nvSpPr>
          <p:spPr>
            <a:xfrm>
              <a:off x="1457141" y="1630906"/>
              <a:ext cx="368777" cy="575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2" h="21313" extrusionOk="0">
                  <a:moveTo>
                    <a:pt x="20416" y="6178"/>
                  </a:moveTo>
                  <a:cubicBezTo>
                    <a:pt x="14099" y="10330"/>
                    <a:pt x="8538" y="14779"/>
                    <a:pt x="3771" y="19697"/>
                  </a:cubicBezTo>
                  <a:cubicBezTo>
                    <a:pt x="1161" y="21600"/>
                    <a:pt x="1161" y="21600"/>
                    <a:pt x="64" y="20834"/>
                  </a:cubicBezTo>
                  <a:cubicBezTo>
                    <a:pt x="-768" y="13617"/>
                    <a:pt x="6684" y="9465"/>
                    <a:pt x="13607" y="5141"/>
                  </a:cubicBezTo>
                  <a:cubicBezTo>
                    <a:pt x="15763" y="3633"/>
                    <a:pt x="17919" y="2076"/>
                    <a:pt x="20832" y="0"/>
                  </a:cubicBezTo>
                  <a:cubicBezTo>
                    <a:pt x="20681" y="2521"/>
                    <a:pt x="20529" y="4350"/>
                    <a:pt x="20416" y="6178"/>
                  </a:cubicBezTo>
                </a:path>
              </a:pathLst>
            </a:custGeom>
            <a:solidFill>
              <a:srgbClr val="FDFBF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0" name="形状"/>
            <p:cNvSpPr/>
            <p:nvPr/>
          </p:nvSpPr>
          <p:spPr>
            <a:xfrm>
              <a:off x="1459527" y="1840109"/>
              <a:ext cx="361136" cy="507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275" extrusionOk="0">
                  <a:moveTo>
                    <a:pt x="4612" y="15008"/>
                  </a:moveTo>
                  <a:cubicBezTo>
                    <a:pt x="9838" y="10155"/>
                    <a:pt x="14134" y="4853"/>
                    <a:pt x="20483" y="0"/>
                  </a:cubicBezTo>
                  <a:cubicBezTo>
                    <a:pt x="21141" y="3843"/>
                    <a:pt x="21528" y="6901"/>
                    <a:pt x="17115" y="9482"/>
                  </a:cubicBezTo>
                  <a:cubicBezTo>
                    <a:pt x="14328" y="11109"/>
                    <a:pt x="12276" y="13381"/>
                    <a:pt x="9876" y="15372"/>
                  </a:cubicBezTo>
                  <a:lnTo>
                    <a:pt x="9915" y="15372"/>
                  </a:lnTo>
                  <a:cubicBezTo>
                    <a:pt x="8096" y="17589"/>
                    <a:pt x="5967" y="19580"/>
                    <a:pt x="2599" y="20646"/>
                  </a:cubicBezTo>
                  <a:cubicBezTo>
                    <a:pt x="1786" y="20815"/>
                    <a:pt x="1051" y="21600"/>
                    <a:pt x="238" y="21123"/>
                  </a:cubicBezTo>
                  <a:cubicBezTo>
                    <a:pt x="-72" y="20899"/>
                    <a:pt x="-72" y="20001"/>
                    <a:pt x="199" y="19636"/>
                  </a:cubicBezTo>
                  <a:cubicBezTo>
                    <a:pt x="1593" y="18037"/>
                    <a:pt x="3141" y="16551"/>
                    <a:pt x="4612" y="15008"/>
                  </a:cubicBezTo>
                </a:path>
              </a:pathLst>
            </a:custGeom>
            <a:solidFill>
              <a:srgbClr val="FCFA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1" name="形状"/>
            <p:cNvSpPr/>
            <p:nvPr/>
          </p:nvSpPr>
          <p:spPr>
            <a:xfrm>
              <a:off x="1389455" y="1719302"/>
              <a:ext cx="306817" cy="597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600" extrusionOk="0">
                  <a:moveTo>
                    <a:pt x="21466" y="1764"/>
                  </a:moveTo>
                  <a:cubicBezTo>
                    <a:pt x="17165" y="4663"/>
                    <a:pt x="12630" y="7490"/>
                    <a:pt x="8749" y="10534"/>
                  </a:cubicBezTo>
                  <a:cubicBezTo>
                    <a:pt x="7487" y="11525"/>
                    <a:pt x="2624" y="12709"/>
                    <a:pt x="7300" y="14545"/>
                  </a:cubicBezTo>
                  <a:cubicBezTo>
                    <a:pt x="7580" y="14642"/>
                    <a:pt x="5617" y="16212"/>
                    <a:pt x="4682" y="17106"/>
                  </a:cubicBezTo>
                  <a:cubicBezTo>
                    <a:pt x="2063" y="18387"/>
                    <a:pt x="5102" y="20368"/>
                    <a:pt x="2437" y="21600"/>
                  </a:cubicBezTo>
                  <a:cubicBezTo>
                    <a:pt x="2063" y="20005"/>
                    <a:pt x="3747" y="18193"/>
                    <a:pt x="427" y="16864"/>
                  </a:cubicBezTo>
                  <a:cubicBezTo>
                    <a:pt x="-40" y="16695"/>
                    <a:pt x="-134" y="15898"/>
                    <a:pt x="193" y="15584"/>
                  </a:cubicBezTo>
                  <a:cubicBezTo>
                    <a:pt x="4775" y="11114"/>
                    <a:pt x="1596" y="6282"/>
                    <a:pt x="2671" y="1643"/>
                  </a:cubicBezTo>
                  <a:cubicBezTo>
                    <a:pt x="3326" y="1087"/>
                    <a:pt x="3980" y="532"/>
                    <a:pt x="4682" y="0"/>
                  </a:cubicBezTo>
                  <a:cubicBezTo>
                    <a:pt x="5710" y="435"/>
                    <a:pt x="5663" y="1836"/>
                    <a:pt x="8188" y="1136"/>
                  </a:cubicBezTo>
                  <a:cubicBezTo>
                    <a:pt x="8515" y="1305"/>
                    <a:pt x="8796" y="1522"/>
                    <a:pt x="9123" y="1715"/>
                  </a:cubicBezTo>
                  <a:cubicBezTo>
                    <a:pt x="10245" y="2295"/>
                    <a:pt x="7580" y="3503"/>
                    <a:pt x="10760" y="3914"/>
                  </a:cubicBezTo>
                  <a:cubicBezTo>
                    <a:pt x="12349" y="4132"/>
                    <a:pt x="10993" y="5026"/>
                    <a:pt x="10245" y="5509"/>
                  </a:cubicBezTo>
                  <a:cubicBezTo>
                    <a:pt x="8843" y="6354"/>
                    <a:pt x="6598" y="6813"/>
                    <a:pt x="6224" y="8263"/>
                  </a:cubicBezTo>
                  <a:cubicBezTo>
                    <a:pt x="11087" y="6234"/>
                    <a:pt x="13097" y="2851"/>
                    <a:pt x="19222" y="1715"/>
                  </a:cubicBezTo>
                  <a:cubicBezTo>
                    <a:pt x="20017" y="1740"/>
                    <a:pt x="20765" y="1764"/>
                    <a:pt x="21466" y="1764"/>
                  </a:cubicBezTo>
                </a:path>
              </a:pathLst>
            </a:custGeom>
            <a:solidFill>
              <a:srgbClr val="BB514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2" name="形状"/>
            <p:cNvSpPr/>
            <p:nvPr/>
          </p:nvSpPr>
          <p:spPr>
            <a:xfrm>
              <a:off x="1546269" y="2061099"/>
              <a:ext cx="271359" cy="422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6" h="21239" extrusionOk="0">
                  <a:moveTo>
                    <a:pt x="9776" y="8835"/>
                  </a:moveTo>
                  <a:cubicBezTo>
                    <a:pt x="12826" y="6080"/>
                    <a:pt x="15926" y="3359"/>
                    <a:pt x="19726" y="0"/>
                  </a:cubicBezTo>
                  <a:cubicBezTo>
                    <a:pt x="19976" y="2217"/>
                    <a:pt x="20176" y="3662"/>
                    <a:pt x="20326" y="5140"/>
                  </a:cubicBezTo>
                  <a:cubicBezTo>
                    <a:pt x="20526" y="7659"/>
                    <a:pt x="19226" y="9675"/>
                    <a:pt x="16676" y="11489"/>
                  </a:cubicBezTo>
                  <a:cubicBezTo>
                    <a:pt x="12776" y="14310"/>
                    <a:pt x="9226" y="17233"/>
                    <a:pt x="5526" y="20122"/>
                  </a:cubicBezTo>
                  <a:cubicBezTo>
                    <a:pt x="4176" y="21163"/>
                    <a:pt x="2276" y="21600"/>
                    <a:pt x="776" y="20895"/>
                  </a:cubicBezTo>
                  <a:cubicBezTo>
                    <a:pt x="-1074" y="20021"/>
                    <a:pt x="876" y="19047"/>
                    <a:pt x="1576" y="18241"/>
                  </a:cubicBezTo>
                  <a:cubicBezTo>
                    <a:pt x="4176" y="15083"/>
                    <a:pt x="6976" y="11959"/>
                    <a:pt x="9776" y="8835"/>
                  </a:cubicBezTo>
                </a:path>
              </a:pathLst>
            </a:custGeom>
            <a:solidFill>
              <a:srgbClr val="FB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3" name="形状"/>
            <p:cNvSpPr/>
            <p:nvPr/>
          </p:nvSpPr>
          <p:spPr>
            <a:xfrm>
              <a:off x="2218474" y="1848949"/>
              <a:ext cx="345702" cy="514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5" h="21600" extrusionOk="0">
                  <a:moveTo>
                    <a:pt x="5707" y="14578"/>
                  </a:moveTo>
                  <a:cubicBezTo>
                    <a:pt x="10225" y="9943"/>
                    <a:pt x="14783" y="5309"/>
                    <a:pt x="20054" y="0"/>
                  </a:cubicBezTo>
                  <a:cubicBezTo>
                    <a:pt x="20213" y="3483"/>
                    <a:pt x="21600" y="6208"/>
                    <a:pt x="18271" y="8511"/>
                  </a:cubicBezTo>
                  <a:cubicBezTo>
                    <a:pt x="16091" y="9606"/>
                    <a:pt x="14228" y="10898"/>
                    <a:pt x="12762" y="12471"/>
                  </a:cubicBezTo>
                  <a:cubicBezTo>
                    <a:pt x="10978" y="15336"/>
                    <a:pt x="8442" y="17696"/>
                    <a:pt x="4399" y="19156"/>
                  </a:cubicBezTo>
                  <a:cubicBezTo>
                    <a:pt x="2735" y="19662"/>
                    <a:pt x="2457" y="21347"/>
                    <a:pt x="0" y="21600"/>
                  </a:cubicBezTo>
                  <a:cubicBezTo>
                    <a:pt x="1229" y="18791"/>
                    <a:pt x="3805" y="16797"/>
                    <a:pt x="5707" y="14578"/>
                  </a:cubicBezTo>
                </a:path>
              </a:pathLst>
            </a:custGeom>
            <a:solidFill>
              <a:srgbClr val="FA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4" name="形状"/>
            <p:cNvSpPr/>
            <p:nvPr/>
          </p:nvSpPr>
          <p:spPr>
            <a:xfrm>
              <a:off x="2310952" y="2114136"/>
              <a:ext cx="248986" cy="379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4" h="21600" extrusionOk="0">
                  <a:moveTo>
                    <a:pt x="16744" y="6984"/>
                  </a:moveTo>
                  <a:cubicBezTo>
                    <a:pt x="11094" y="11029"/>
                    <a:pt x="6499" y="15761"/>
                    <a:pt x="2380" y="20608"/>
                  </a:cubicBezTo>
                  <a:cubicBezTo>
                    <a:pt x="1904" y="20951"/>
                    <a:pt x="1429" y="21295"/>
                    <a:pt x="954" y="21600"/>
                  </a:cubicBezTo>
                  <a:cubicBezTo>
                    <a:pt x="-789" y="20875"/>
                    <a:pt x="267" y="20112"/>
                    <a:pt x="901" y="19425"/>
                  </a:cubicBezTo>
                  <a:cubicBezTo>
                    <a:pt x="6129" y="13242"/>
                    <a:pt x="11411" y="7060"/>
                    <a:pt x="16692" y="916"/>
                  </a:cubicBezTo>
                  <a:cubicBezTo>
                    <a:pt x="17061" y="496"/>
                    <a:pt x="18012" y="343"/>
                    <a:pt x="18804" y="0"/>
                  </a:cubicBezTo>
                  <a:cubicBezTo>
                    <a:pt x="20811" y="2939"/>
                    <a:pt x="19015" y="4999"/>
                    <a:pt x="16744" y="6984"/>
                  </a:cubicBezTo>
                </a:path>
              </a:pathLst>
            </a:custGeom>
            <a:solidFill>
              <a:srgbClr val="EEE9E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5" name="形状"/>
            <p:cNvSpPr/>
            <p:nvPr/>
          </p:nvSpPr>
          <p:spPr>
            <a:xfrm>
              <a:off x="1043055" y="2146548"/>
              <a:ext cx="120062" cy="351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28" h="21157" extrusionOk="0">
                  <a:moveTo>
                    <a:pt x="18172" y="0"/>
                  </a:moveTo>
                  <a:cubicBezTo>
                    <a:pt x="21088" y="6649"/>
                    <a:pt x="16876" y="13299"/>
                    <a:pt x="18388" y="19948"/>
                  </a:cubicBezTo>
                  <a:cubicBezTo>
                    <a:pt x="16660" y="20351"/>
                    <a:pt x="14824" y="20754"/>
                    <a:pt x="13096" y="21157"/>
                  </a:cubicBezTo>
                  <a:cubicBezTo>
                    <a:pt x="8020" y="20996"/>
                    <a:pt x="1000" y="21600"/>
                    <a:pt x="5752" y="17933"/>
                  </a:cubicBezTo>
                  <a:cubicBezTo>
                    <a:pt x="7372" y="16724"/>
                    <a:pt x="2080" y="17570"/>
                    <a:pt x="460" y="17087"/>
                  </a:cubicBezTo>
                  <a:cubicBezTo>
                    <a:pt x="-512" y="16281"/>
                    <a:pt x="136" y="15475"/>
                    <a:pt x="1648" y="14951"/>
                  </a:cubicBezTo>
                  <a:cubicBezTo>
                    <a:pt x="11044" y="11646"/>
                    <a:pt x="11044" y="7455"/>
                    <a:pt x="9640" y="3143"/>
                  </a:cubicBezTo>
                  <a:cubicBezTo>
                    <a:pt x="9856" y="1531"/>
                    <a:pt x="12340" y="604"/>
                    <a:pt x="16012" y="0"/>
                  </a:cubicBezTo>
                  <a:cubicBezTo>
                    <a:pt x="16660" y="40"/>
                    <a:pt x="17416" y="0"/>
                    <a:pt x="18172" y="0"/>
                  </a:cubicBezTo>
                </a:path>
              </a:pathLst>
            </a:custGeom>
            <a:solidFill>
              <a:srgbClr val="845A5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6" name="形状"/>
            <p:cNvSpPr/>
            <p:nvPr/>
          </p:nvSpPr>
          <p:spPr>
            <a:xfrm>
              <a:off x="2225746" y="2206041"/>
              <a:ext cx="197061" cy="290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2" h="21558" extrusionOk="0">
                  <a:moveTo>
                    <a:pt x="20264" y="1246"/>
                  </a:moveTo>
                  <a:cubicBezTo>
                    <a:pt x="14103" y="7934"/>
                    <a:pt x="7803" y="14622"/>
                    <a:pt x="1295" y="21558"/>
                  </a:cubicBezTo>
                  <a:cubicBezTo>
                    <a:pt x="-1059" y="17644"/>
                    <a:pt x="-1059" y="17644"/>
                    <a:pt x="8703" y="8330"/>
                  </a:cubicBezTo>
                  <a:cubicBezTo>
                    <a:pt x="11403" y="5011"/>
                    <a:pt x="14241" y="1741"/>
                    <a:pt x="19364" y="8"/>
                  </a:cubicBezTo>
                  <a:cubicBezTo>
                    <a:pt x="19503" y="-42"/>
                    <a:pt x="19849" y="156"/>
                    <a:pt x="20056" y="255"/>
                  </a:cubicBezTo>
                  <a:cubicBezTo>
                    <a:pt x="20403" y="503"/>
                    <a:pt x="20541" y="800"/>
                    <a:pt x="20264" y="1246"/>
                  </a:cubicBezTo>
                </a:path>
              </a:pathLst>
            </a:custGeom>
            <a:solidFill>
              <a:srgbClr val="EDE7E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7" name="形状"/>
            <p:cNvSpPr/>
            <p:nvPr/>
          </p:nvSpPr>
          <p:spPr>
            <a:xfrm>
              <a:off x="1694889" y="2299767"/>
              <a:ext cx="120866" cy="181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114" h="20920" extrusionOk="0">
                  <a:moveTo>
                    <a:pt x="15464" y="0"/>
                  </a:moveTo>
                  <a:cubicBezTo>
                    <a:pt x="20222" y="9574"/>
                    <a:pt x="13752" y="14323"/>
                    <a:pt x="7947" y="19226"/>
                  </a:cubicBezTo>
                  <a:cubicBezTo>
                    <a:pt x="6139" y="20911"/>
                    <a:pt x="3285" y="21600"/>
                    <a:pt x="1001" y="20068"/>
                  </a:cubicBezTo>
                  <a:cubicBezTo>
                    <a:pt x="-1378" y="18536"/>
                    <a:pt x="1096" y="16851"/>
                    <a:pt x="2143" y="15549"/>
                  </a:cubicBezTo>
                  <a:cubicBezTo>
                    <a:pt x="6234" y="10647"/>
                    <a:pt x="10516" y="5821"/>
                    <a:pt x="15464" y="0"/>
                  </a:cubicBezTo>
                </a:path>
              </a:pathLst>
            </a:custGeom>
            <a:solidFill>
              <a:srgbClr val="F0E9E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8" name="形状"/>
            <p:cNvSpPr/>
            <p:nvPr/>
          </p:nvSpPr>
          <p:spPr>
            <a:xfrm>
              <a:off x="1460774" y="2273249"/>
              <a:ext cx="132376" cy="211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96" h="21600" extrusionOk="0">
                  <a:moveTo>
                    <a:pt x="19896" y="0"/>
                  </a:moveTo>
                  <a:cubicBezTo>
                    <a:pt x="17408" y="8245"/>
                    <a:pt x="8150" y="13764"/>
                    <a:pt x="2676" y="21600"/>
                  </a:cubicBezTo>
                  <a:cubicBezTo>
                    <a:pt x="-1704" y="14718"/>
                    <a:pt x="-1704" y="14718"/>
                    <a:pt x="10340" y="6201"/>
                  </a:cubicBezTo>
                  <a:cubicBezTo>
                    <a:pt x="11535" y="2726"/>
                    <a:pt x="14322" y="341"/>
                    <a:pt x="19896" y="0"/>
                  </a:cubicBezTo>
                </a:path>
              </a:pathLst>
            </a:custGeom>
            <a:solidFill>
              <a:srgbClr val="E7DAD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9" name="形状"/>
            <p:cNvSpPr/>
            <p:nvPr/>
          </p:nvSpPr>
          <p:spPr>
            <a:xfrm>
              <a:off x="2292137" y="2143601"/>
              <a:ext cx="159612" cy="176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41" h="21600" extrusionOk="0">
                  <a:moveTo>
                    <a:pt x="15057" y="9811"/>
                  </a:moveTo>
                  <a:cubicBezTo>
                    <a:pt x="8356" y="10800"/>
                    <a:pt x="7174" y="18715"/>
                    <a:pt x="1892" y="21600"/>
                  </a:cubicBezTo>
                  <a:cubicBezTo>
                    <a:pt x="1261" y="21023"/>
                    <a:pt x="552" y="20281"/>
                    <a:pt x="0" y="19621"/>
                  </a:cubicBezTo>
                  <a:cubicBezTo>
                    <a:pt x="5518" y="13026"/>
                    <a:pt x="11115" y="6595"/>
                    <a:pt x="16634" y="0"/>
                  </a:cubicBezTo>
                  <a:cubicBezTo>
                    <a:pt x="21600" y="4205"/>
                    <a:pt x="17343" y="6843"/>
                    <a:pt x="15057" y="9811"/>
                  </a:cubicBezTo>
                </a:path>
              </a:pathLst>
            </a:custGeom>
            <a:solidFill>
              <a:srgbClr val="90443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0" name="形状"/>
            <p:cNvSpPr/>
            <p:nvPr/>
          </p:nvSpPr>
          <p:spPr>
            <a:xfrm>
              <a:off x="1502468" y="2208425"/>
              <a:ext cx="127970" cy="128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5" h="21600" extrusionOk="0">
                  <a:moveTo>
                    <a:pt x="14507" y="11309"/>
                  </a:moveTo>
                  <a:cubicBezTo>
                    <a:pt x="11176" y="14702"/>
                    <a:pt x="7630" y="18207"/>
                    <a:pt x="4191" y="21600"/>
                  </a:cubicBezTo>
                  <a:cubicBezTo>
                    <a:pt x="2794" y="21487"/>
                    <a:pt x="1397" y="21374"/>
                    <a:pt x="0" y="21261"/>
                  </a:cubicBezTo>
                  <a:cubicBezTo>
                    <a:pt x="6770" y="14249"/>
                    <a:pt x="13433" y="7012"/>
                    <a:pt x="20310" y="0"/>
                  </a:cubicBezTo>
                  <a:cubicBezTo>
                    <a:pt x="20525" y="4976"/>
                    <a:pt x="21600" y="10404"/>
                    <a:pt x="14507" y="11309"/>
                  </a:cubicBezTo>
                </a:path>
              </a:pathLst>
            </a:custGeom>
            <a:solidFill>
              <a:srgbClr val="BB514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1" name="形状"/>
            <p:cNvSpPr/>
            <p:nvPr/>
          </p:nvSpPr>
          <p:spPr>
            <a:xfrm>
              <a:off x="779848" y="1825377"/>
              <a:ext cx="336791" cy="544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23" h="21377" extrusionOk="0">
                  <a:moveTo>
                    <a:pt x="10" y="20579"/>
                  </a:moveTo>
                  <a:cubicBezTo>
                    <a:pt x="-297" y="14112"/>
                    <a:pt x="6314" y="10001"/>
                    <a:pt x="11233" y="5263"/>
                  </a:cubicBezTo>
                  <a:cubicBezTo>
                    <a:pt x="13539" y="3561"/>
                    <a:pt x="15807" y="1807"/>
                    <a:pt x="18190" y="0"/>
                  </a:cubicBezTo>
                  <a:cubicBezTo>
                    <a:pt x="21303" y="3927"/>
                    <a:pt x="17306" y="6257"/>
                    <a:pt x="14500" y="8876"/>
                  </a:cubicBezTo>
                  <a:cubicBezTo>
                    <a:pt x="12655" y="12515"/>
                    <a:pt x="8120" y="14924"/>
                    <a:pt x="5314" y="18118"/>
                  </a:cubicBezTo>
                  <a:cubicBezTo>
                    <a:pt x="4315" y="19217"/>
                    <a:pt x="3470" y="20474"/>
                    <a:pt x="1548" y="21076"/>
                  </a:cubicBezTo>
                  <a:cubicBezTo>
                    <a:pt x="549" y="21600"/>
                    <a:pt x="10" y="21443"/>
                    <a:pt x="10" y="20579"/>
                  </a:cubicBezTo>
                </a:path>
              </a:pathLst>
            </a:custGeom>
            <a:solidFill>
              <a:srgbClr val="FBFAF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2" name="形状"/>
            <p:cNvSpPr/>
            <p:nvPr/>
          </p:nvSpPr>
          <p:spPr>
            <a:xfrm>
              <a:off x="789489" y="2008061"/>
              <a:ext cx="338102" cy="491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54" h="20873" extrusionOk="0">
                  <a:moveTo>
                    <a:pt x="15679" y="2576"/>
                  </a:moveTo>
                  <a:cubicBezTo>
                    <a:pt x="17291" y="2010"/>
                    <a:pt x="17614" y="425"/>
                    <a:pt x="19870" y="0"/>
                  </a:cubicBezTo>
                  <a:cubicBezTo>
                    <a:pt x="20072" y="1783"/>
                    <a:pt x="20233" y="3454"/>
                    <a:pt x="20354" y="5124"/>
                  </a:cubicBezTo>
                  <a:cubicBezTo>
                    <a:pt x="16767" y="9767"/>
                    <a:pt x="12536" y="14070"/>
                    <a:pt x="7055" y="17750"/>
                  </a:cubicBezTo>
                  <a:cubicBezTo>
                    <a:pt x="6733" y="18005"/>
                    <a:pt x="6330" y="18203"/>
                    <a:pt x="6129" y="18458"/>
                  </a:cubicBezTo>
                  <a:cubicBezTo>
                    <a:pt x="4879" y="19986"/>
                    <a:pt x="2945" y="21600"/>
                    <a:pt x="688" y="20524"/>
                  </a:cubicBezTo>
                  <a:cubicBezTo>
                    <a:pt x="-1246" y="19590"/>
                    <a:pt x="1454" y="18090"/>
                    <a:pt x="2018" y="16872"/>
                  </a:cubicBezTo>
                  <a:cubicBezTo>
                    <a:pt x="2179" y="16561"/>
                    <a:pt x="2341" y="16250"/>
                    <a:pt x="2502" y="15938"/>
                  </a:cubicBezTo>
                  <a:cubicBezTo>
                    <a:pt x="5161" y="10673"/>
                    <a:pt x="9997" y="6426"/>
                    <a:pt x="15679" y="2576"/>
                  </a:cubicBezTo>
                </a:path>
              </a:pathLst>
            </a:custGeom>
            <a:solidFill>
              <a:srgbClr val="FBFAF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3" name="形状"/>
            <p:cNvSpPr/>
            <p:nvPr/>
          </p:nvSpPr>
          <p:spPr>
            <a:xfrm>
              <a:off x="925590" y="2190746"/>
              <a:ext cx="209486" cy="303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115" h="21464" extrusionOk="0">
                  <a:moveTo>
                    <a:pt x="16170" y="0"/>
                  </a:moveTo>
                  <a:cubicBezTo>
                    <a:pt x="20525" y="7027"/>
                    <a:pt x="17099" y="12262"/>
                    <a:pt x="10538" y="16931"/>
                  </a:cubicBezTo>
                  <a:cubicBezTo>
                    <a:pt x="8099" y="18440"/>
                    <a:pt x="7460" y="21600"/>
                    <a:pt x="3164" y="21459"/>
                  </a:cubicBezTo>
                  <a:cubicBezTo>
                    <a:pt x="-1075" y="21270"/>
                    <a:pt x="-262" y="19808"/>
                    <a:pt x="1073" y="17827"/>
                  </a:cubicBezTo>
                  <a:cubicBezTo>
                    <a:pt x="4093" y="10753"/>
                    <a:pt x="9319" y="4952"/>
                    <a:pt x="16170" y="0"/>
                  </a:cubicBezTo>
                </a:path>
              </a:pathLst>
            </a:custGeom>
            <a:solidFill>
              <a:srgbClr val="FA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4" name="形状"/>
            <p:cNvSpPr/>
            <p:nvPr/>
          </p:nvSpPr>
          <p:spPr>
            <a:xfrm>
              <a:off x="158851" y="2362500"/>
              <a:ext cx="247615" cy="166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9" h="17292" extrusionOk="0">
                  <a:moveTo>
                    <a:pt x="0" y="16605"/>
                  </a:moveTo>
                  <a:cubicBezTo>
                    <a:pt x="5719" y="10620"/>
                    <a:pt x="7052" y="371"/>
                    <a:pt x="15714" y="302"/>
                  </a:cubicBezTo>
                  <a:cubicBezTo>
                    <a:pt x="17269" y="302"/>
                    <a:pt x="19879" y="-1005"/>
                    <a:pt x="20101" y="1815"/>
                  </a:cubicBezTo>
                  <a:cubicBezTo>
                    <a:pt x="20434" y="5392"/>
                    <a:pt x="21600" y="9451"/>
                    <a:pt x="19212" y="12684"/>
                  </a:cubicBezTo>
                  <a:cubicBezTo>
                    <a:pt x="17713" y="14610"/>
                    <a:pt x="16547" y="17156"/>
                    <a:pt x="13826" y="16605"/>
                  </a:cubicBezTo>
                  <a:cubicBezTo>
                    <a:pt x="11050" y="15917"/>
                    <a:pt x="12438" y="14198"/>
                    <a:pt x="13326" y="12684"/>
                  </a:cubicBezTo>
                  <a:cubicBezTo>
                    <a:pt x="14826" y="9864"/>
                    <a:pt x="16325" y="7112"/>
                    <a:pt x="18324" y="3466"/>
                  </a:cubicBezTo>
                  <a:cubicBezTo>
                    <a:pt x="10883" y="6012"/>
                    <a:pt x="10772" y="20595"/>
                    <a:pt x="0" y="16605"/>
                  </a:cubicBezTo>
                </a:path>
              </a:pathLst>
            </a:custGeom>
            <a:solidFill>
              <a:srgbClr val="ECECE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5" name="形状"/>
            <p:cNvSpPr/>
            <p:nvPr/>
          </p:nvSpPr>
          <p:spPr>
            <a:xfrm>
              <a:off x="75083" y="2368680"/>
              <a:ext cx="171494" cy="168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52" h="19719" extrusionOk="0">
                  <a:moveTo>
                    <a:pt x="7041" y="3357"/>
                  </a:moveTo>
                  <a:cubicBezTo>
                    <a:pt x="10389" y="-1166"/>
                    <a:pt x="15171" y="82"/>
                    <a:pt x="20352" y="394"/>
                  </a:cubicBezTo>
                  <a:cubicBezTo>
                    <a:pt x="17323" y="7490"/>
                    <a:pt x="11027" y="11856"/>
                    <a:pt x="7041" y="17783"/>
                  </a:cubicBezTo>
                  <a:cubicBezTo>
                    <a:pt x="5925" y="19420"/>
                    <a:pt x="3773" y="20434"/>
                    <a:pt x="2259" y="19108"/>
                  </a:cubicBezTo>
                  <a:cubicBezTo>
                    <a:pt x="-1248" y="16145"/>
                    <a:pt x="-52" y="12558"/>
                    <a:pt x="1701" y="9205"/>
                  </a:cubicBezTo>
                  <a:cubicBezTo>
                    <a:pt x="2339" y="6086"/>
                    <a:pt x="4252" y="4448"/>
                    <a:pt x="7041" y="3357"/>
                  </a:cubicBezTo>
                </a:path>
              </a:pathLst>
            </a:custGeom>
            <a:solidFill>
              <a:srgbClr val="EEEFE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6" name="形状"/>
            <p:cNvSpPr/>
            <p:nvPr/>
          </p:nvSpPr>
          <p:spPr>
            <a:xfrm>
              <a:off x="807087" y="2052259"/>
              <a:ext cx="240952" cy="335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66"/>
                  </a:moveTo>
                  <a:cubicBezTo>
                    <a:pt x="15156" y="7992"/>
                    <a:pt x="8652" y="14774"/>
                    <a:pt x="2148" y="21600"/>
                  </a:cubicBezTo>
                  <a:cubicBezTo>
                    <a:pt x="1432" y="21125"/>
                    <a:pt x="716" y="20606"/>
                    <a:pt x="0" y="20131"/>
                  </a:cubicBezTo>
                  <a:cubicBezTo>
                    <a:pt x="5310" y="12658"/>
                    <a:pt x="12590" y="6307"/>
                    <a:pt x="20108" y="0"/>
                  </a:cubicBezTo>
                  <a:cubicBezTo>
                    <a:pt x="20586" y="389"/>
                    <a:pt x="21123" y="778"/>
                    <a:pt x="21600" y="1166"/>
                  </a:cubicBezTo>
                </a:path>
              </a:pathLst>
            </a:custGeom>
            <a:solidFill>
              <a:srgbClr val="80494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7" name="形状"/>
            <p:cNvSpPr/>
            <p:nvPr/>
          </p:nvSpPr>
          <p:spPr>
            <a:xfrm>
              <a:off x="907269" y="2128869"/>
              <a:ext cx="234996" cy="311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7" h="21600" extrusionOk="0">
                  <a:moveTo>
                    <a:pt x="18523" y="4154"/>
                  </a:moveTo>
                  <a:cubicBezTo>
                    <a:pt x="13334" y="9969"/>
                    <a:pt x="8085" y="15738"/>
                    <a:pt x="2836" y="21600"/>
                  </a:cubicBezTo>
                  <a:cubicBezTo>
                    <a:pt x="2172" y="20815"/>
                    <a:pt x="1146" y="20631"/>
                    <a:pt x="0" y="20585"/>
                  </a:cubicBezTo>
                  <a:cubicBezTo>
                    <a:pt x="5732" y="13246"/>
                    <a:pt x="12489" y="6415"/>
                    <a:pt x="19911" y="0"/>
                  </a:cubicBezTo>
                  <a:cubicBezTo>
                    <a:pt x="20393" y="415"/>
                    <a:pt x="20876" y="785"/>
                    <a:pt x="21298" y="1154"/>
                  </a:cubicBezTo>
                  <a:cubicBezTo>
                    <a:pt x="21600" y="2769"/>
                    <a:pt x="19488" y="3138"/>
                    <a:pt x="18523" y="4154"/>
                  </a:cubicBezTo>
                </a:path>
              </a:pathLst>
            </a:custGeom>
            <a:solidFill>
              <a:srgbClr val="7D4A4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" name="形状"/>
            <p:cNvSpPr/>
            <p:nvPr/>
          </p:nvSpPr>
          <p:spPr>
            <a:xfrm>
              <a:off x="69573" y="2370051"/>
              <a:ext cx="62098" cy="76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001" h="18193" extrusionOk="0">
                  <a:moveTo>
                    <a:pt x="17001" y="6526"/>
                  </a:moveTo>
                  <a:cubicBezTo>
                    <a:pt x="14641" y="11729"/>
                    <a:pt x="10285" y="15355"/>
                    <a:pt x="4840" y="18193"/>
                  </a:cubicBezTo>
                  <a:cubicBezTo>
                    <a:pt x="3388" y="12675"/>
                    <a:pt x="-4599" y="7314"/>
                    <a:pt x="3751" y="1638"/>
                  </a:cubicBezTo>
                  <a:cubicBezTo>
                    <a:pt x="11011" y="-3407"/>
                    <a:pt x="12645" y="4634"/>
                    <a:pt x="17001" y="6526"/>
                  </a:cubicBezTo>
                </a:path>
              </a:pathLst>
            </a:custGeom>
            <a:solidFill>
              <a:srgbClr val="878B9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" name="形状"/>
            <p:cNvSpPr/>
            <p:nvPr/>
          </p:nvSpPr>
          <p:spPr>
            <a:xfrm>
              <a:off x="1268664" y="75800"/>
              <a:ext cx="86344" cy="124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914" h="20425" extrusionOk="0">
                  <a:moveTo>
                    <a:pt x="15914" y="10692"/>
                  </a:moveTo>
                  <a:cubicBezTo>
                    <a:pt x="13816" y="14292"/>
                    <a:pt x="19247" y="21492"/>
                    <a:pt x="9619" y="20292"/>
                  </a:cubicBezTo>
                  <a:cubicBezTo>
                    <a:pt x="5546" y="19856"/>
                    <a:pt x="-1983" y="20074"/>
                    <a:pt x="486" y="13637"/>
                  </a:cubicBezTo>
                  <a:cubicBezTo>
                    <a:pt x="2460" y="8619"/>
                    <a:pt x="1843" y="-108"/>
                    <a:pt x="11100" y="1"/>
                  </a:cubicBezTo>
                  <a:cubicBezTo>
                    <a:pt x="19617" y="219"/>
                    <a:pt x="13199" y="7528"/>
                    <a:pt x="15914" y="10692"/>
                  </a:cubicBezTo>
                </a:path>
              </a:pathLst>
            </a:custGeom>
            <a:solidFill>
              <a:srgbClr val="FCFAF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0" name="形状"/>
            <p:cNvSpPr/>
            <p:nvPr/>
          </p:nvSpPr>
          <p:spPr>
            <a:xfrm>
              <a:off x="1228440" y="280300"/>
              <a:ext cx="70058" cy="71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2" extrusionOk="0">
                  <a:moveTo>
                    <a:pt x="21600" y="10349"/>
                  </a:moveTo>
                  <a:cubicBezTo>
                    <a:pt x="21600" y="10349"/>
                    <a:pt x="21396" y="10738"/>
                    <a:pt x="21192" y="10738"/>
                  </a:cubicBezTo>
                  <a:lnTo>
                    <a:pt x="21192" y="10544"/>
                  </a:lnTo>
                  <a:cubicBezTo>
                    <a:pt x="21396" y="10349"/>
                    <a:pt x="21600" y="10349"/>
                    <a:pt x="21600" y="10349"/>
                  </a:cubicBezTo>
                  <a:close/>
                  <a:moveTo>
                    <a:pt x="0" y="21052"/>
                  </a:moveTo>
                  <a:cubicBezTo>
                    <a:pt x="5298" y="10738"/>
                    <a:pt x="5706" y="1398"/>
                    <a:pt x="15487" y="36"/>
                  </a:cubicBezTo>
                  <a:cubicBezTo>
                    <a:pt x="20989" y="-548"/>
                    <a:pt x="20989" y="6068"/>
                    <a:pt x="21192" y="10544"/>
                  </a:cubicBezTo>
                  <a:cubicBezTo>
                    <a:pt x="15487" y="13463"/>
                    <a:pt x="9577" y="16187"/>
                    <a:pt x="0" y="21052"/>
                  </a:cubicBezTo>
                  <a:close/>
                </a:path>
              </a:pathLst>
            </a:custGeom>
            <a:solidFill>
              <a:srgbClr val="F0D0C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1" name="形状"/>
            <p:cNvSpPr/>
            <p:nvPr/>
          </p:nvSpPr>
          <p:spPr>
            <a:xfrm>
              <a:off x="789955" y="1822618"/>
              <a:ext cx="258078" cy="302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54" h="20777" extrusionOk="0">
                  <a:moveTo>
                    <a:pt x="12315" y="9016"/>
                  </a:moveTo>
                  <a:cubicBezTo>
                    <a:pt x="8518" y="12860"/>
                    <a:pt x="4773" y="16704"/>
                    <a:pt x="873" y="20777"/>
                  </a:cubicBezTo>
                  <a:cubicBezTo>
                    <a:pt x="-1846" y="17665"/>
                    <a:pt x="2874" y="14324"/>
                    <a:pt x="514" y="11304"/>
                  </a:cubicBezTo>
                  <a:cubicBezTo>
                    <a:pt x="1489" y="8467"/>
                    <a:pt x="3285" y="6041"/>
                    <a:pt x="5696" y="3982"/>
                  </a:cubicBezTo>
                  <a:cubicBezTo>
                    <a:pt x="5901" y="3891"/>
                    <a:pt x="6158" y="3799"/>
                    <a:pt x="6414" y="3662"/>
                  </a:cubicBezTo>
                  <a:cubicBezTo>
                    <a:pt x="10006" y="550"/>
                    <a:pt x="14162" y="-823"/>
                    <a:pt x="19754" y="504"/>
                  </a:cubicBezTo>
                  <a:cubicBezTo>
                    <a:pt x="17189" y="3433"/>
                    <a:pt x="14726" y="6270"/>
                    <a:pt x="12315" y="9016"/>
                  </a:cubicBezTo>
                </a:path>
              </a:pathLst>
            </a:custGeom>
            <a:solidFill>
              <a:srgbClr val="FCFAF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2" name="形状"/>
            <p:cNvSpPr/>
            <p:nvPr/>
          </p:nvSpPr>
          <p:spPr>
            <a:xfrm>
              <a:off x="757993" y="1845894"/>
              <a:ext cx="117470" cy="123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17" h="18903" extrusionOk="0">
                  <a:moveTo>
                    <a:pt x="5096" y="18903"/>
                  </a:moveTo>
                  <a:cubicBezTo>
                    <a:pt x="-3413" y="14172"/>
                    <a:pt x="234" y="9440"/>
                    <a:pt x="5190" y="4914"/>
                  </a:cubicBezTo>
                  <a:cubicBezTo>
                    <a:pt x="8462" y="5840"/>
                    <a:pt x="10145" y="2960"/>
                    <a:pt x="12390" y="1417"/>
                  </a:cubicBezTo>
                  <a:cubicBezTo>
                    <a:pt x="18187" y="-2697"/>
                    <a:pt x="15382" y="3269"/>
                    <a:pt x="16130" y="5120"/>
                  </a:cubicBezTo>
                  <a:lnTo>
                    <a:pt x="16317" y="5017"/>
                  </a:lnTo>
                  <a:cubicBezTo>
                    <a:pt x="12390" y="9646"/>
                    <a:pt x="9678" y="15200"/>
                    <a:pt x="5096" y="18903"/>
                  </a:cubicBezTo>
                </a:path>
              </a:pathLst>
            </a:custGeom>
            <a:solidFill>
              <a:srgbClr val="F3EAE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3" name="形状"/>
            <p:cNvSpPr/>
            <p:nvPr/>
          </p:nvSpPr>
          <p:spPr>
            <a:xfrm>
              <a:off x="1458985" y="1514360"/>
              <a:ext cx="368825" cy="478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70" h="20898" extrusionOk="0">
                  <a:moveTo>
                    <a:pt x="10679" y="11120"/>
                  </a:moveTo>
                  <a:cubicBezTo>
                    <a:pt x="7391" y="14360"/>
                    <a:pt x="4068" y="17629"/>
                    <a:pt x="745" y="20898"/>
                  </a:cubicBezTo>
                  <a:cubicBezTo>
                    <a:pt x="-1713" y="17103"/>
                    <a:pt x="2510" y="16140"/>
                    <a:pt x="4760" y="14272"/>
                  </a:cubicBezTo>
                  <a:cubicBezTo>
                    <a:pt x="3029" y="13659"/>
                    <a:pt x="2441" y="15498"/>
                    <a:pt x="745" y="15089"/>
                  </a:cubicBezTo>
                  <a:cubicBezTo>
                    <a:pt x="779" y="13484"/>
                    <a:pt x="2752" y="12579"/>
                    <a:pt x="3202" y="11120"/>
                  </a:cubicBezTo>
                  <a:cubicBezTo>
                    <a:pt x="6525" y="7996"/>
                    <a:pt x="9883" y="4873"/>
                    <a:pt x="13137" y="1721"/>
                  </a:cubicBezTo>
                  <a:cubicBezTo>
                    <a:pt x="14660" y="261"/>
                    <a:pt x="16702" y="-702"/>
                    <a:pt x="18329" y="641"/>
                  </a:cubicBezTo>
                  <a:cubicBezTo>
                    <a:pt x="19887" y="1954"/>
                    <a:pt x="18745" y="3706"/>
                    <a:pt x="17152" y="5048"/>
                  </a:cubicBezTo>
                  <a:cubicBezTo>
                    <a:pt x="14902" y="7004"/>
                    <a:pt x="12860" y="9106"/>
                    <a:pt x="10679" y="11120"/>
                  </a:cubicBezTo>
                </a:path>
              </a:pathLst>
            </a:custGeom>
            <a:solidFill>
              <a:srgbClr val="FDFA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4" name="形状"/>
            <p:cNvSpPr/>
            <p:nvPr/>
          </p:nvSpPr>
          <p:spPr>
            <a:xfrm>
              <a:off x="1453834" y="1515790"/>
              <a:ext cx="251277" cy="279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9" h="20953" extrusionOk="0">
                  <a:moveTo>
                    <a:pt x="4287" y="17611"/>
                  </a:moveTo>
                  <a:cubicBezTo>
                    <a:pt x="3347" y="18509"/>
                    <a:pt x="2353" y="19456"/>
                    <a:pt x="751" y="20953"/>
                  </a:cubicBezTo>
                  <a:cubicBezTo>
                    <a:pt x="475" y="18608"/>
                    <a:pt x="309" y="16962"/>
                    <a:pt x="143" y="15266"/>
                  </a:cubicBezTo>
                  <a:cubicBezTo>
                    <a:pt x="-851" y="10028"/>
                    <a:pt x="3513" y="8432"/>
                    <a:pt x="7325" y="6087"/>
                  </a:cubicBezTo>
                  <a:cubicBezTo>
                    <a:pt x="5612" y="6636"/>
                    <a:pt x="3845" y="7185"/>
                    <a:pt x="2132" y="7734"/>
                  </a:cubicBezTo>
                  <a:cubicBezTo>
                    <a:pt x="4452" y="650"/>
                    <a:pt x="7491" y="-647"/>
                    <a:pt x="20749" y="251"/>
                  </a:cubicBezTo>
                  <a:cubicBezTo>
                    <a:pt x="15446" y="6586"/>
                    <a:pt x="8651" y="11226"/>
                    <a:pt x="4287" y="17611"/>
                  </a:cubicBezTo>
                </a:path>
              </a:pathLst>
            </a:custGeom>
            <a:solidFill>
              <a:srgbClr val="FDF1E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5" name="形状"/>
            <p:cNvSpPr/>
            <p:nvPr/>
          </p:nvSpPr>
          <p:spPr>
            <a:xfrm>
              <a:off x="2197848" y="1948658"/>
              <a:ext cx="72990" cy="105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036" extrusionOk="0">
                  <a:moveTo>
                    <a:pt x="21600" y="955"/>
                  </a:moveTo>
                  <a:cubicBezTo>
                    <a:pt x="15800" y="6173"/>
                    <a:pt x="10000" y="11634"/>
                    <a:pt x="2000" y="19036"/>
                  </a:cubicBezTo>
                  <a:cubicBezTo>
                    <a:pt x="1000" y="13211"/>
                    <a:pt x="600" y="10056"/>
                    <a:pt x="0" y="7023"/>
                  </a:cubicBezTo>
                  <a:cubicBezTo>
                    <a:pt x="7000" y="4596"/>
                    <a:pt x="10200" y="-2564"/>
                    <a:pt x="21600" y="955"/>
                  </a:cubicBezTo>
                </a:path>
              </a:pathLst>
            </a:custGeom>
            <a:solidFill>
              <a:srgbClr val="E0BEB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6" name="形状"/>
            <p:cNvSpPr/>
            <p:nvPr/>
          </p:nvSpPr>
          <p:spPr>
            <a:xfrm>
              <a:off x="795301" y="1875468"/>
              <a:ext cx="78901" cy="111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7486"/>
                  </a:moveTo>
                  <a:cubicBezTo>
                    <a:pt x="5220" y="10543"/>
                    <a:pt x="10440" y="3343"/>
                    <a:pt x="21600" y="0"/>
                  </a:cubicBezTo>
                  <a:cubicBezTo>
                    <a:pt x="18000" y="8871"/>
                    <a:pt x="8100" y="14529"/>
                    <a:pt x="540" y="21600"/>
                  </a:cubicBezTo>
                  <a:cubicBezTo>
                    <a:pt x="180" y="20314"/>
                    <a:pt x="0" y="18900"/>
                    <a:pt x="0" y="17486"/>
                  </a:cubicBezTo>
                </a:path>
              </a:pathLst>
            </a:custGeom>
            <a:solidFill>
              <a:srgbClr val="AF493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7" name="形状"/>
            <p:cNvSpPr/>
            <p:nvPr/>
          </p:nvSpPr>
          <p:spPr>
            <a:xfrm>
              <a:off x="2463036" y="2302714"/>
              <a:ext cx="88901" cy="140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39" h="21600" extrusionOk="0">
                  <a:moveTo>
                    <a:pt x="0" y="21600"/>
                  </a:moveTo>
                  <a:cubicBezTo>
                    <a:pt x="557" y="13958"/>
                    <a:pt x="4041" y="9679"/>
                    <a:pt x="18116" y="0"/>
                  </a:cubicBezTo>
                  <a:cubicBezTo>
                    <a:pt x="21600" y="8762"/>
                    <a:pt x="9476" y="11106"/>
                    <a:pt x="6550" y="16709"/>
                  </a:cubicBezTo>
                  <a:cubicBezTo>
                    <a:pt x="4459" y="18442"/>
                    <a:pt x="2090" y="19970"/>
                    <a:pt x="0" y="21600"/>
                  </a:cubicBezTo>
                </a:path>
              </a:pathLst>
            </a:custGeom>
            <a:solidFill>
              <a:srgbClr val="C7B9B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" name="工作成果"/>
          <p:cNvSpPr txBox="1"/>
          <p:nvPr/>
        </p:nvSpPr>
        <p:spPr>
          <a:xfrm>
            <a:off x="2127250" y="709930"/>
            <a:ext cx="5181600" cy="16402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50800" tIns="50800" rIns="50800" bIns="50800" numCol="1" anchor="ctr">
            <a:spAutoFit/>
          </a:bodyPr>
          <a:lstStyle>
            <a:lvl1pPr>
              <a:defRPr sz="10000"/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课程查询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成组"/>
          <p:cNvGrpSpPr/>
          <p:nvPr/>
        </p:nvGrpSpPr>
        <p:grpSpPr>
          <a:xfrm>
            <a:off x="1229549" y="3535746"/>
            <a:ext cx="2475080" cy="1024890"/>
            <a:chOff x="0" y="71755"/>
            <a:chExt cx="2475079" cy="1024890"/>
          </a:xfrm>
        </p:grpSpPr>
        <p:sp>
          <p:nvSpPr>
            <p:cNvPr id="4" name="你的市场目标"/>
            <p:cNvSpPr txBox="1"/>
            <p:nvPr/>
          </p:nvSpPr>
          <p:spPr>
            <a:xfrm>
              <a:off x="933934" y="71755"/>
              <a:ext cx="1541145" cy="10248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html</a:t>
              </a:r>
              <a:endParaRPr lang="en-US" altLang="zh-CN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5" name="形状" descr="形状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357739"/>
              <a:ext cx="498527" cy="45292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6530" y="2930525"/>
            <a:ext cx="12572365" cy="52292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" y="5246370"/>
            <a:ext cx="11543665" cy="7856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" grpId="0" bldLvl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shutterstock-1212307507-9387654.png" descr="shutterstock-1212307507-9387654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7169" y="494176"/>
            <a:ext cx="15909662" cy="1133098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341" name="成组"/>
          <p:cNvGrpSpPr/>
          <p:nvPr/>
        </p:nvGrpSpPr>
        <p:grpSpPr>
          <a:xfrm>
            <a:off x="6567805" y="3486034"/>
            <a:ext cx="11531600" cy="5046605"/>
            <a:chOff x="-3168647" y="668168"/>
            <a:chExt cx="11531596" cy="1671527"/>
          </a:xfrm>
        </p:grpSpPr>
        <p:sp>
          <p:nvSpPr>
            <p:cNvPr id="339" name="工作成果"/>
            <p:cNvSpPr txBox="1"/>
            <p:nvPr/>
          </p:nvSpPr>
          <p:spPr>
            <a:xfrm>
              <a:off x="-3168647" y="668168"/>
              <a:ext cx="11531596" cy="5432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0000"/>
              </a:lvl1pPr>
            </a:lstStyle>
            <a:p>
              <a:pPr algn="ctr"/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 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0" name="What We Do"/>
            <p:cNvSpPr txBox="1"/>
            <p:nvPr/>
          </p:nvSpPr>
          <p:spPr>
            <a:xfrm>
              <a:off x="254637" y="1572225"/>
              <a:ext cx="5292723" cy="767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5000">
                  <a:solidFill>
                    <a:srgbClr val="474747"/>
                  </a:solidFill>
                </a:defRPr>
              </a:lvl1pPr>
            </a:lstStyle>
            <a:p>
              <a:pPr algn="ctr"/>
              <a:r>
                <a:rPr lang="zh-CN" sz="7200" dirty="0">
                  <a:latin typeface="+mn-lt"/>
                  <a:ea typeface="+mn-ea"/>
                  <a:cs typeface="+mn-ea"/>
                  <a:sym typeface="+mn-lt"/>
                </a:rPr>
                <a:t>钱慧敏</a:t>
              </a:r>
              <a:endParaRPr lang="zh-CN" sz="7200" dirty="0">
                <a:latin typeface="+mn-lt"/>
                <a:ea typeface="+mn-ea"/>
                <a:cs typeface="+mn-ea"/>
                <a:sym typeface="+mn-lt"/>
              </a:endParaRPr>
            </a:p>
            <a:p>
              <a:pPr algn="ctr"/>
              <a:endParaRPr lang="zh-CN" sz="72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763000" y="3877628"/>
            <a:ext cx="7465060" cy="1578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9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SentyTEA ÂµÙ"/>
              </a:rPr>
              <a:t>静态论坛页面</a:t>
            </a:r>
            <a:endParaRPr kumimoji="0" lang="zh-CN" altLang="en-US" sz="9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SentyTEA ÂµÙ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市场策略"/>
          <p:cNvSpPr txBox="1"/>
          <p:nvPr/>
        </p:nvSpPr>
        <p:spPr>
          <a:xfrm>
            <a:off x="19898534" y="2612708"/>
            <a:ext cx="2540000" cy="84010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r>
              <a:rPr lang="zh-CN" sz="4800" dirty="0">
                <a:latin typeface="+mn-lt"/>
                <a:ea typeface="+mn-ea"/>
                <a:cs typeface="+mn-ea"/>
                <a:sym typeface="+mn-lt"/>
              </a:rPr>
              <a:t>页面展示</a:t>
            </a:r>
            <a:endParaRPr lang="zh-CN" sz="4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51" name="形状"/>
          <p:cNvSpPr/>
          <p:nvPr/>
        </p:nvSpPr>
        <p:spPr>
          <a:xfrm>
            <a:off x="19420958" y="3637915"/>
            <a:ext cx="4281850" cy="594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3" h="21056" extrusionOk="0">
                <a:moveTo>
                  <a:pt x="1211" y="0"/>
                </a:moveTo>
                <a:cubicBezTo>
                  <a:pt x="965" y="2213"/>
                  <a:pt x="727" y="4102"/>
                  <a:pt x="534" y="6167"/>
                </a:cubicBezTo>
                <a:cubicBezTo>
                  <a:pt x="-167" y="13426"/>
                  <a:pt x="113" y="17911"/>
                  <a:pt x="1336" y="19062"/>
                </a:cubicBezTo>
                <a:cubicBezTo>
                  <a:pt x="2280" y="19977"/>
                  <a:pt x="3219" y="19062"/>
                  <a:pt x="4150" y="17941"/>
                </a:cubicBezTo>
                <a:cubicBezTo>
                  <a:pt x="5746" y="16052"/>
                  <a:pt x="7341" y="14046"/>
                  <a:pt x="8936" y="11980"/>
                </a:cubicBezTo>
                <a:cubicBezTo>
                  <a:pt x="9696" y="10977"/>
                  <a:pt x="10405" y="8498"/>
                  <a:pt x="11190" y="8115"/>
                </a:cubicBezTo>
                <a:cubicBezTo>
                  <a:pt x="10852" y="7466"/>
                  <a:pt x="10531" y="8498"/>
                  <a:pt x="10142" y="8026"/>
                </a:cubicBezTo>
                <a:cubicBezTo>
                  <a:pt x="13253" y="4692"/>
                  <a:pt x="16305" y="1357"/>
                  <a:pt x="19404" y="1269"/>
                </a:cubicBezTo>
                <a:cubicBezTo>
                  <a:pt x="19988" y="1269"/>
                  <a:pt x="20564" y="1416"/>
                  <a:pt x="21132" y="2331"/>
                </a:cubicBezTo>
                <a:cubicBezTo>
                  <a:pt x="21249" y="2508"/>
                  <a:pt x="21433" y="2420"/>
                  <a:pt x="21433" y="3718"/>
                </a:cubicBezTo>
                <a:cubicBezTo>
                  <a:pt x="21433" y="5134"/>
                  <a:pt x="21249" y="5046"/>
                  <a:pt x="21116" y="5134"/>
                </a:cubicBezTo>
                <a:cubicBezTo>
                  <a:pt x="20080" y="5725"/>
                  <a:pt x="19036" y="6285"/>
                  <a:pt x="18005" y="6846"/>
                </a:cubicBezTo>
                <a:cubicBezTo>
                  <a:pt x="15550" y="8262"/>
                  <a:pt x="13103" y="10387"/>
                  <a:pt x="10673" y="13102"/>
                </a:cubicBezTo>
                <a:cubicBezTo>
                  <a:pt x="8844" y="15167"/>
                  <a:pt x="7011" y="16908"/>
                  <a:pt x="5186" y="18915"/>
                </a:cubicBezTo>
                <a:cubicBezTo>
                  <a:pt x="3975" y="20243"/>
                  <a:pt x="2760" y="21600"/>
                  <a:pt x="1524" y="20833"/>
                </a:cubicBezTo>
                <a:cubicBezTo>
                  <a:pt x="1219" y="20626"/>
                  <a:pt x="919" y="20243"/>
                  <a:pt x="635" y="19328"/>
                </a:cubicBezTo>
                <a:cubicBezTo>
                  <a:pt x="63" y="17528"/>
                  <a:pt x="-129" y="14134"/>
                  <a:pt x="84" y="10003"/>
                </a:cubicBezTo>
                <a:cubicBezTo>
                  <a:pt x="242" y="6846"/>
                  <a:pt x="722" y="2597"/>
                  <a:pt x="1211" y="0"/>
                </a:cubicBezTo>
              </a:path>
            </a:pathLst>
          </a:custGeom>
          <a:solidFill>
            <a:srgbClr val="42424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815340">
              <a:lnSpc>
                <a:spcPct val="93000"/>
              </a:lnSpc>
              <a:defRPr sz="3200"/>
            </a:pPr>
            <a:endParaRPr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 descr="BOY~`NPO]0(BH6V(OLNLC0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4575" y="1503680"/>
            <a:ext cx="14450060" cy="11093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65580" y="741363"/>
            <a:ext cx="2049145" cy="5632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SentyTEA ÂµÙ"/>
              </a:rPr>
              <a:t>创建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SentyTEA ÂµÙ"/>
              </a:rPr>
              <a:t>链接：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SentyTEA ÂµÙ"/>
            </a:endParaRPr>
          </a:p>
        </p:txBody>
      </p:sp>
      <p:pic>
        <p:nvPicPr>
          <p:cNvPr id="4" name="图片 3" descr="6D711E476912E961E034FF8744D0B19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575" y="3111500"/>
            <a:ext cx="17447895" cy="9360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8" grpId="2" animBg="1" advAuto="0"/>
      <p:bldP spid="1251" grpId="4" bldLvl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成组"/>
          <p:cNvGrpSpPr/>
          <p:nvPr/>
        </p:nvGrpSpPr>
        <p:grpSpPr>
          <a:xfrm>
            <a:off x="15984813" y="10717012"/>
            <a:ext cx="2475080" cy="1024890"/>
            <a:chOff x="0" y="71755"/>
            <a:chExt cx="2475079" cy="1024890"/>
          </a:xfrm>
        </p:grpSpPr>
        <p:sp>
          <p:nvSpPr>
            <p:cNvPr id="260" name="你的市场目标"/>
            <p:cNvSpPr txBox="1"/>
            <p:nvPr/>
          </p:nvSpPr>
          <p:spPr>
            <a:xfrm>
              <a:off x="933934" y="71755"/>
              <a:ext cx="1541145" cy="10248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lang="en-US" dirty="0">
                  <a:latin typeface="+mn-lt"/>
                  <a:ea typeface="+mn-ea"/>
                  <a:cs typeface="+mn-ea"/>
                  <a:sym typeface="+mn-lt"/>
                </a:rPr>
                <a:t>html</a:t>
              </a:r>
              <a:endParaRPr 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262" name="形状" descr="形状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357739"/>
              <a:ext cx="498527" cy="45292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265" name="Business China"/>
          <p:cNvSpPr txBox="1"/>
          <p:nvPr/>
        </p:nvSpPr>
        <p:spPr>
          <a:xfrm>
            <a:off x="2233930" y="760095"/>
            <a:ext cx="7704455" cy="87058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50800" tIns="50800" rIns="50800" bIns="50800" numCol="1" anchor="ctr">
            <a:spAutoFit/>
          </a:bodyPr>
          <a:lstStyle>
            <a:lvl1pPr>
              <a:defRPr sz="5000">
                <a:solidFill>
                  <a:srgbClr val="474747"/>
                </a:solidFill>
              </a:defRPr>
            </a:lvl1pPr>
          </a:lstStyle>
          <a:p>
            <a:r>
              <a:rPr lang="zh-CN" dirty="0">
                <a:latin typeface="+mn-lt"/>
                <a:ea typeface="+mn-ea"/>
                <a:cs typeface="+mn-ea"/>
                <a:sym typeface="+mn-lt"/>
              </a:rPr>
              <a:t>论坛静态页面（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html+css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）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84" name="shutterstock-1200973762-5996649.png" descr="shutterstock-1200973762-5996649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flipH="1">
            <a:off x="16262350" y="1980565"/>
            <a:ext cx="7052310" cy="486600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130" y="1980565"/>
            <a:ext cx="14303375" cy="10730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2" bldLvl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5" name="形状" descr="形状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39840" y="6008370"/>
            <a:ext cx="409575" cy="272415"/>
          </a:xfrm>
          <a:prstGeom prst="rect">
            <a:avLst/>
          </a:prstGeom>
          <a:ln w="12700" cap="flat">
            <a:noFill/>
            <a:miter lim="400000"/>
            <a:headEnd/>
            <a:tailEnd/>
          </a:ln>
          <a:effectLst/>
        </p:spPr>
      </p:pic>
      <p:pic>
        <p:nvPicPr>
          <p:cNvPr id="14" name="shutterstock-1200987979-301642.png" descr="shutterstock-1200987979-301642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8354277" y="7329121"/>
            <a:ext cx="5402065" cy="612894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55" y="1233170"/>
            <a:ext cx="5423535" cy="113068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485" y="1233170"/>
            <a:ext cx="5172710" cy="113068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99595" y="1193800"/>
            <a:ext cx="5742305" cy="113861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616420" y="6008053"/>
            <a:ext cx="1541780" cy="5632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SentyTEA ÂµÙ"/>
              </a:rPr>
              <a:t>CSS</a:t>
            </a:r>
            <a:endParaRPr kumimoji="0" lang="en-US" altLang="zh-CN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SentyTEA ÂµÙ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shutterstock-1212307507-9387654.png" descr="shutterstock-1212307507-9387654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7169" y="534816"/>
            <a:ext cx="15909662" cy="1133098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341" name="成组"/>
          <p:cNvGrpSpPr/>
          <p:nvPr/>
        </p:nvGrpSpPr>
        <p:grpSpPr>
          <a:xfrm>
            <a:off x="6567805" y="3486034"/>
            <a:ext cx="11531600" cy="6154681"/>
            <a:chOff x="-3168647" y="668168"/>
            <a:chExt cx="11531596" cy="2038542"/>
          </a:xfrm>
        </p:grpSpPr>
        <p:sp>
          <p:nvSpPr>
            <p:cNvPr id="339" name="工作成果"/>
            <p:cNvSpPr txBox="1"/>
            <p:nvPr/>
          </p:nvSpPr>
          <p:spPr>
            <a:xfrm>
              <a:off x="-3168647" y="668168"/>
              <a:ext cx="11531596" cy="5432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0000"/>
              </a:lvl1pPr>
            </a:lstStyle>
            <a:p>
              <a:pPr algn="ctr"/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 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0" name="What We Do"/>
            <p:cNvSpPr txBox="1"/>
            <p:nvPr/>
          </p:nvSpPr>
          <p:spPr>
            <a:xfrm>
              <a:off x="254637" y="1205211"/>
              <a:ext cx="5292723" cy="1501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5000">
                  <a:solidFill>
                    <a:srgbClr val="474747"/>
                  </a:solidFill>
                </a:defRPr>
              </a:lvl1pPr>
            </a:lstStyle>
            <a:p>
              <a:pPr algn="ctr"/>
              <a:r>
                <a:rPr lang="en-US" altLang="zh-CN" sz="7200" dirty="0">
                  <a:latin typeface="+mn-lt"/>
                  <a:ea typeface="+mn-ea"/>
                  <a:cs typeface="+mn-ea"/>
                  <a:sym typeface="+mn-lt"/>
                </a:rPr>
                <a:t>Cache</a:t>
              </a:r>
              <a:r>
                <a:rPr lang="zh-CN" altLang="en-US" sz="7200" dirty="0">
                  <a:latin typeface="+mn-lt"/>
                  <a:ea typeface="+mn-ea"/>
                  <a:cs typeface="+mn-ea"/>
                  <a:sym typeface="+mn-lt"/>
                </a:rPr>
                <a:t>队长</a:t>
              </a:r>
              <a:endParaRPr lang="zh-CN" altLang="en-US" sz="7200" dirty="0">
                <a:latin typeface="+mn-lt"/>
                <a:ea typeface="+mn-ea"/>
                <a:cs typeface="+mn-ea"/>
                <a:sym typeface="+mn-lt"/>
              </a:endParaRPr>
            </a:p>
            <a:p>
              <a:pPr algn="ctr"/>
              <a:endParaRPr lang="zh-CN" altLang="en-US" sz="7200" dirty="0">
                <a:latin typeface="+mn-lt"/>
                <a:ea typeface="+mn-ea"/>
                <a:cs typeface="+mn-ea"/>
                <a:sym typeface="+mn-lt"/>
              </a:endParaRPr>
            </a:p>
            <a:p>
              <a:pPr algn="ctr"/>
              <a:r>
                <a:rPr lang="zh-CN" sz="7200" dirty="0">
                  <a:latin typeface="+mn-lt"/>
                  <a:ea typeface="+mn-ea"/>
                  <a:cs typeface="+mn-ea"/>
                  <a:sym typeface="+mn-lt"/>
                </a:rPr>
                <a:t>钱继鹏</a:t>
              </a:r>
              <a:endParaRPr lang="zh-CN" sz="7200" dirty="0">
                <a:latin typeface="+mn-lt"/>
                <a:ea typeface="+mn-ea"/>
                <a:cs typeface="+mn-ea"/>
                <a:sym typeface="+mn-lt"/>
              </a:endParaRPr>
            </a:p>
            <a:p>
              <a:pPr algn="ctr"/>
              <a:endParaRPr lang="zh-CN" sz="72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763000" y="3138806"/>
            <a:ext cx="7465060" cy="30562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9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SentyTEA ÂµÙ"/>
              </a:rPr>
              <a:t>收尾</a:t>
            </a:r>
            <a:endParaRPr kumimoji="0" lang="zh-CN" altLang="en-US" sz="9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SentyTEA ÂµÙ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9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SentyTEA ÂµÙ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shutterstock-1212307507-9387654.png" descr="shutterstock-1212307507-9387654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7169" y="531641"/>
            <a:ext cx="15909662" cy="1133098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341" name="成组"/>
          <p:cNvGrpSpPr/>
          <p:nvPr/>
        </p:nvGrpSpPr>
        <p:grpSpPr>
          <a:xfrm>
            <a:off x="6085205" y="1793392"/>
            <a:ext cx="12214860" cy="8808278"/>
            <a:chOff x="-4451348" y="715135"/>
            <a:chExt cx="9639297" cy="2412996"/>
          </a:xfrm>
        </p:grpSpPr>
        <p:sp>
          <p:nvSpPr>
            <p:cNvPr id="339" name="工作成果"/>
            <p:cNvSpPr txBox="1"/>
            <p:nvPr/>
          </p:nvSpPr>
          <p:spPr>
            <a:xfrm>
              <a:off x="-4451348" y="715135"/>
              <a:ext cx="9639297" cy="44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0000"/>
              </a:lvl1pPr>
            </a:lstStyle>
            <a:p>
              <a:pPr algn="ctr"/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系统分析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0" name="What We Do"/>
            <p:cNvSpPr txBox="1"/>
            <p:nvPr/>
          </p:nvSpPr>
          <p:spPr>
            <a:xfrm>
              <a:off x="-4451348" y="1413969"/>
              <a:ext cx="9166856" cy="17141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5000">
                  <a:solidFill>
                    <a:srgbClr val="474747"/>
                  </a:solidFill>
                </a:defRPr>
              </a:lvl1pPr>
            </a:lstStyle>
            <a:p>
              <a:r>
                <a:rPr lang="zh-CN" dirty="0">
                  <a:latin typeface="+mn-lt"/>
                  <a:ea typeface="+mn-ea"/>
                  <a:cs typeface="+mn-ea"/>
                  <a:sym typeface="+mn-lt"/>
                </a:rPr>
                <a:t>吴舒兰：</a:t>
              </a:r>
              <a:endParaRPr lang="zh-CN" dirty="0">
                <a:latin typeface="+mn-lt"/>
                <a:ea typeface="+mn-ea"/>
                <a:cs typeface="+mn-ea"/>
                <a:sym typeface="+mn-lt"/>
              </a:endParaRPr>
            </a:p>
            <a:p>
              <a:r>
                <a:rPr lang="zh-CN" dirty="0">
                  <a:latin typeface="+mn-lt"/>
                  <a:ea typeface="+mn-ea"/>
                  <a:cs typeface="+mn-ea"/>
                  <a:sym typeface="+mn-lt"/>
                </a:rPr>
                <a:t>功能模块图</a:t>
              </a:r>
              <a:endParaRPr lang="zh-CN" dirty="0">
                <a:latin typeface="+mn-lt"/>
                <a:ea typeface="+mn-ea"/>
                <a:cs typeface="+mn-ea"/>
                <a:sym typeface="+mn-lt"/>
              </a:endParaRPr>
            </a:p>
            <a:p>
              <a:r>
                <a:rPr lang="zh-CN" dirty="0">
                  <a:latin typeface="+mn-lt"/>
                  <a:ea typeface="+mn-ea"/>
                  <a:cs typeface="+mn-ea"/>
                  <a:sym typeface="+mn-lt"/>
                </a:rPr>
                <a:t>业务流程图</a:t>
              </a:r>
              <a:endParaRPr lang="zh-CN" dirty="0">
                <a:latin typeface="+mn-lt"/>
                <a:ea typeface="+mn-ea"/>
                <a:cs typeface="+mn-ea"/>
                <a:sym typeface="+mn-lt"/>
              </a:endParaRPr>
            </a:p>
            <a:p>
              <a:r>
                <a:rPr lang="zh-CN" dirty="0">
                  <a:latin typeface="+mn-lt"/>
                  <a:ea typeface="+mn-ea"/>
                  <a:cs typeface="+mn-ea"/>
                  <a:sym typeface="+mn-lt"/>
                </a:rPr>
                <a:t>数据流程图</a:t>
              </a:r>
              <a:endParaRPr lang="zh-CN" dirty="0">
                <a:latin typeface="+mn-lt"/>
                <a:ea typeface="+mn-ea"/>
                <a:cs typeface="+mn-ea"/>
                <a:sym typeface="+mn-lt"/>
              </a:endParaRPr>
            </a:p>
            <a:p>
              <a:endParaRPr lang="zh-CN" dirty="0">
                <a:latin typeface="+mn-lt"/>
                <a:ea typeface="+mn-ea"/>
                <a:cs typeface="+mn-ea"/>
                <a:sym typeface="+mn-lt"/>
              </a:endParaRPr>
            </a:p>
            <a:p>
              <a:r>
                <a:rPr lang="zh-CN" dirty="0">
                  <a:latin typeface="+mn-lt"/>
                  <a:ea typeface="+mn-ea"/>
                  <a:cs typeface="+mn-ea"/>
                  <a:sym typeface="+mn-lt"/>
                </a:rPr>
                <a:t>徐环环：</a:t>
              </a:r>
              <a:endParaRPr lang="zh-CN" dirty="0">
                <a:latin typeface="+mn-lt"/>
                <a:ea typeface="+mn-ea"/>
                <a:cs typeface="+mn-ea"/>
                <a:sym typeface="+mn-lt"/>
              </a:endParaRPr>
            </a:p>
            <a:p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E-R</a:t>
              </a:r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图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  <a:p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U/C</a:t>
              </a:r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矩阵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4"/>
          <p:cNvGraphicFramePr>
            <a:graphicFrameLocks noChangeAspect="1"/>
          </p:cNvGraphicFramePr>
          <p:nvPr/>
        </p:nvGraphicFramePr>
        <p:xfrm>
          <a:off x="929640" y="2372995"/>
          <a:ext cx="21649055" cy="10833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61365" y="907415"/>
            <a:ext cx="5610225" cy="11169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6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SentyTEA ÂµÙ"/>
              </a:rPr>
              <a:t>功能模块图</a:t>
            </a:r>
            <a:endParaRPr kumimoji="0" lang="zh-CN" altLang="en-US" sz="6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SentyTEA ÂµÙ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1" descr="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17980" y="1728470"/>
            <a:ext cx="20057110" cy="118268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79805" y="497523"/>
            <a:ext cx="5027295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6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SentyTEA ÂµÙ"/>
              </a:rPr>
              <a:t>业务流程图</a:t>
            </a:r>
            <a:endParaRPr kumimoji="0" lang="zh-CN" altLang="en-US" sz="6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SentyTEA ÂµÙ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4855" y="604520"/>
            <a:ext cx="9542145" cy="1193165"/>
          </a:xfrm>
        </p:spPr>
        <p:txBody>
          <a:bodyPr/>
          <a:p>
            <a:pPr algn="l"/>
            <a:r>
              <a:rPr lang="zh-CN" altLang="en-US" sz="6600"/>
              <a:t>数据流程图</a:t>
            </a:r>
            <a:endParaRPr lang="zh-CN" altLang="en-US" sz="6600"/>
          </a:p>
        </p:txBody>
      </p:sp>
      <p:pic>
        <p:nvPicPr>
          <p:cNvPr id="24" name="图片 24" descr="Untitled Diagram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3970" y="2769235"/>
            <a:ext cx="17764760" cy="7612380"/>
          </a:xfrm>
          <a:prstGeom prst="rect">
            <a:avLst/>
          </a:prstGeom>
        </p:spPr>
      </p:pic>
      <p:pic>
        <p:nvPicPr>
          <p:cNvPr id="16" name="图片 16" descr="Untitled Diagram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485" y="2435225"/>
            <a:ext cx="19925030" cy="990282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3030" y="949960"/>
            <a:ext cx="10270490" cy="1502410"/>
          </a:xfrm>
        </p:spPr>
        <p:txBody>
          <a:bodyPr/>
          <a:p>
            <a:pPr algn="l"/>
            <a:r>
              <a:rPr lang="zh-CN" altLang="en-US" sz="6600"/>
              <a:t>公告业务的二级流程图</a:t>
            </a:r>
            <a:endParaRPr lang="zh-CN" altLang="en-US" sz="6600"/>
          </a:p>
        </p:txBody>
      </p:sp>
      <p:pic>
        <p:nvPicPr>
          <p:cNvPr id="17" name="图片 17" descr="Untitled 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5180" y="2750185"/>
            <a:ext cx="14635480" cy="85255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" name="图片 22" descr="Untitled Diagr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8625" y="2548255"/>
            <a:ext cx="19001740" cy="955167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81710" y="701040"/>
            <a:ext cx="8251190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6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SentyTEA ÂµÙ"/>
              </a:rPr>
              <a:t>成绩业务的二级流程图</a:t>
            </a:r>
            <a:endParaRPr kumimoji="0" lang="zh-CN" altLang="en-US" sz="6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SentyTEA ÂµÙ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sz="6600"/>
              <a:t>课程业务的二级流程图</a:t>
            </a:r>
            <a:endParaRPr lang="zh-CN" altLang="en-US" sz="6600"/>
          </a:p>
        </p:txBody>
      </p:sp>
      <p:pic>
        <p:nvPicPr>
          <p:cNvPr id="23" name="图片 23" descr="Untitled Diagram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9390" y="2519045"/>
            <a:ext cx="19878040" cy="101523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REFSHAPE" val="370109020"/>
  <p:tag name="KSO_WM_UNIT_PLACING_PICTURE_USER_VIEWPORT" val="{&quot;height&quot;:5833,&quot;width&quot;:8295}"/>
</p:tagLst>
</file>

<file path=ppt/tags/tag2.xml><?xml version="1.0" encoding="utf-8"?>
<p:tagLst xmlns:p="http://schemas.openxmlformats.org/presentationml/2006/main">
  <p:tag name="ISPRING_ULTRA_SCORM_COURSE_ID" val="3862CAC8-64F3-4AE4-9F73-21754E52F05F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zongjie"/>
</p:tagLst>
</file>

<file path=ppt/theme/theme1.xml><?xml version="1.0" encoding="utf-8"?>
<a:theme xmlns:a="http://schemas.openxmlformats.org/drawingml/2006/main" name="第一PPT，www.1ppt.com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1meb3ebb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SentyTEA ÂµÙ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SentyTEA ÂµÙ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SentyTEA ÂµÙ"/>
        <a:ea typeface="SentyTEA ÂµÙ"/>
        <a:cs typeface="SentyTEA ÂµÙ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SentyTEA ÂµÙ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SentyTEA ÂµÙ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915</Words>
  <Application>WPS 演示</Application>
  <PresentationFormat>自定义</PresentationFormat>
  <Paragraphs>159</Paragraphs>
  <Slides>25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Arial</vt:lpstr>
      <vt:lpstr>宋体</vt:lpstr>
      <vt:lpstr>Wingdings</vt:lpstr>
      <vt:lpstr>SentyTEA ÂµÙ</vt:lpstr>
      <vt:lpstr>Calibri</vt:lpstr>
      <vt:lpstr>Agency FB</vt:lpstr>
      <vt:lpstr>Yu Gothic UI</vt:lpstr>
      <vt:lpstr>Segoe Print</vt:lpstr>
      <vt:lpstr>微软雅黑</vt:lpstr>
      <vt:lpstr>Arial Unicode MS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数据流程图</vt:lpstr>
      <vt:lpstr>公告业务的二级流程图</vt:lpstr>
      <vt:lpstr>PowerPoint 演示文稿</vt:lpstr>
      <vt:lpstr>课程业务的二级流程图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创意手绘工作总结</dc:title>
  <dc:creator>第一PPT</dc:creator>
  <cp:keywords>www.1ppt.com</cp:keywords>
  <dc:description>www.1ppt.com</dc:description>
  <cp:lastModifiedBy>懒女</cp:lastModifiedBy>
  <cp:revision>19</cp:revision>
  <dcterms:created xsi:type="dcterms:W3CDTF">2019-12-15T05:42:00Z</dcterms:created>
  <dcterms:modified xsi:type="dcterms:W3CDTF">2019-12-19T02:30:16Z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