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7C2F-E3B6-5E7B-403E-C3DD88FB3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A3E00-8C06-60E2-68C5-C907DF078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86336-AF45-3630-9415-72D46264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DA91-1548-4693-8239-E3DBBFC373CD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DE8A-4E4E-E487-8E62-67C1F942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FD0BB-E300-92D7-97B3-A49A3BC0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8DE7-A8CF-4345-8F76-5BEF2AEC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7929-1E03-A704-7A99-E690BCC2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75550-43CE-AED1-3359-B4901DFBA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F7A90-2CAA-FE24-6B1F-3324CBC9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DA91-1548-4693-8239-E3DBBFC373CD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895FE-6F26-B298-A11C-030405C7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DF1C-A86B-598A-0D2F-E567E194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8DE7-A8CF-4345-8F76-5BEF2AEC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0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02414-BEA4-7A6B-FCD4-D64C0CF34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79F03-2AA6-5C8A-363B-D86492E65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4536E-C200-950F-C8D5-A2CB85B6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DA91-1548-4693-8239-E3DBBFC373CD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7DFDF-CCF9-6994-C598-F9CDEAEA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DC771-471C-C816-C742-74670A9E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8DE7-A8CF-4345-8F76-5BEF2AEC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E61B-BBAC-318F-CB63-027865B1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D276-0610-19AB-2CE7-BA16B756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3867-8486-FB8B-A81A-2DF1AFC8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DA91-1548-4693-8239-E3DBBFC373CD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F7D9-DE70-26FA-F530-1281377E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574E3-9D1A-3819-1FBE-3475E950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8DE7-A8CF-4345-8F76-5BEF2AEC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E2E6-552E-A811-D69A-BC011174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0C3BE-E81F-893F-5E5D-81AB9A9F6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3831-FF5D-3275-115E-6BA9C5BD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DA91-1548-4693-8239-E3DBBFC373CD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BA756-ED70-2ADB-237D-8D8B200C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17F19-386C-FD50-F649-378C069E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8DE7-A8CF-4345-8F76-5BEF2AEC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2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86D8-BE9C-3EC8-5932-47739A53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CB65-C848-1A07-A1CF-7553E2804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78CD2-9644-CF50-1610-AA58978EB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34E9E-BBA1-0E94-76A0-57DECE56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DA91-1548-4693-8239-E3DBBFC373CD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1035D-3CA2-E11C-D6BD-C8E4E647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4A7C1-C78B-F037-1EC4-8F9E6447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8DE7-A8CF-4345-8F76-5BEF2AEC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26D1-24A1-22A9-E444-74110E34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92C26-D93F-31E8-3A9D-BC08AF4C5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7150E-6017-C36C-0D34-F895A3E1E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509EF-6767-F9B6-CE84-3880E3B11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E2807-EA44-F65B-9164-DA4989AAE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9B4ED-4A63-38C1-A6FC-D018F194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DA91-1548-4693-8239-E3DBBFC373CD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F0148-B9A5-06F8-1B8B-CA77FAC0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B9DFC-6709-0279-F2A0-E256A929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8DE7-A8CF-4345-8F76-5BEF2AEC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4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2035-E26D-0924-E677-F9386DA5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E3772-8EE4-74B7-12A2-337D5B03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DA91-1548-4693-8239-E3DBBFC373CD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E107C-9177-708A-A836-84DF2D4B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5C0D2-8F51-79F1-0E18-1FC2F482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8DE7-A8CF-4345-8F76-5BEF2AEC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5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DFAB7-203E-1F39-E375-B039677D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DA91-1548-4693-8239-E3DBBFC373CD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686E6-FA7E-7AA1-A069-D820C600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E8555-7ADE-40C6-D70E-0F00D1F4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8DE7-A8CF-4345-8F76-5BEF2AEC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0052-5348-3B97-7727-F8F31581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92E98-FC33-C8ED-F9C7-58C83235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FD285-3F1E-9B77-C2C3-F490B92F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1F9B4-0512-B373-DDC4-3DD28468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DA91-1548-4693-8239-E3DBBFC373CD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64B6B-4893-46EC-8507-12A1352E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A9EBC-56CF-8438-7A9C-B8F234E2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8DE7-A8CF-4345-8F76-5BEF2AEC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13B3-AB90-D6CA-D86C-5A7C1289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BB82F-1FEA-62D8-A63D-F9F532477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857A3-6CF6-758C-5622-31CD9BA66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33150-C436-993F-F7AC-0F930BB5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DA91-1548-4693-8239-E3DBBFC373CD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B02D8-A58C-38A6-D0D5-87AE5485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DE311-5F14-756E-08B1-2D9965EE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8DE7-A8CF-4345-8F76-5BEF2AEC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5DCFE-1763-6AC4-6320-6BD4F0D8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66D11-577C-4E52-24DA-35639F4BC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2A29-862B-2799-AF72-2B42A55A0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DA91-1548-4693-8239-E3DBBFC373CD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3EFC9-D70B-07A8-7589-520DCE0BB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B1A-C8ED-43BA-15F9-57730615F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8DE7-A8CF-4345-8F76-5BEF2AEC2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5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02BF-7B42-B872-C7C0-C46B1BFDC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788" y="1461735"/>
            <a:ext cx="9144000" cy="93257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1) Comparator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B7CB4-C843-E308-BA40-AF7775D4DD50}"/>
              </a:ext>
            </a:extLst>
          </p:cNvPr>
          <p:cNvSpPr/>
          <p:nvPr/>
        </p:nvSpPr>
        <p:spPr>
          <a:xfrm>
            <a:off x="3977312" y="17801"/>
            <a:ext cx="34848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04CA06B-654A-6C9B-3382-7C7730B6E2B0}"/>
              </a:ext>
            </a:extLst>
          </p:cNvPr>
          <p:cNvSpPr txBox="1">
            <a:spLocks/>
          </p:cNvSpPr>
          <p:nvPr/>
        </p:nvSpPr>
        <p:spPr>
          <a:xfrm>
            <a:off x="349719" y="2580766"/>
            <a:ext cx="9144000" cy="93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Battery voltage &lt;  25.7 V, Comparator will produce 0V. </a:t>
            </a:r>
            <a:r>
              <a:rPr lang="en-US" sz="1600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Battery voltage &gt; 25.7 V, Comparator will produce 5V.  </a:t>
            </a:r>
          </a:p>
          <a:p>
            <a:pPr algn="l"/>
            <a:endParaRPr lang="en-US" sz="1600" dirty="0"/>
          </a:p>
        </p:txBody>
      </p:sp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CDEF0D97-D8B4-273D-EF62-FC7EE6EFB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74" y="941131"/>
            <a:ext cx="2980193" cy="235539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E268770-6D19-F615-42C8-3B596F8332FF}"/>
              </a:ext>
            </a:extLst>
          </p:cNvPr>
          <p:cNvSpPr txBox="1">
            <a:spLocks/>
          </p:cNvSpPr>
          <p:nvPr/>
        </p:nvSpPr>
        <p:spPr>
          <a:xfrm>
            <a:off x="422788" y="3535458"/>
            <a:ext cx="9144000" cy="93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2) 5V relay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218C00D-BC88-382B-90E8-5584C55F3D76}"/>
              </a:ext>
            </a:extLst>
          </p:cNvPr>
          <p:cNvSpPr txBox="1">
            <a:spLocks/>
          </p:cNvSpPr>
          <p:nvPr/>
        </p:nvSpPr>
        <p:spPr>
          <a:xfrm>
            <a:off x="349719" y="4929975"/>
            <a:ext cx="9144000" cy="93257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Comparator output voltage = 0V ,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initially relay will connect constant current mode connection.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Comparator output voltage = 5V ,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relay will connect constant voltage mode connection.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dirty="0"/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62DD9CB6-E734-C571-ACDC-9FC3ED162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52" y="3535458"/>
            <a:ext cx="6046838" cy="29613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D7CC9E-D64A-411C-6317-7737358924BF}"/>
              </a:ext>
            </a:extLst>
          </p:cNvPr>
          <p:cNvSpPr/>
          <p:nvPr/>
        </p:nvSpPr>
        <p:spPr>
          <a:xfrm>
            <a:off x="135022" y="995446"/>
            <a:ext cx="348486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 - 1</a:t>
            </a:r>
          </a:p>
        </p:txBody>
      </p:sp>
    </p:spTree>
    <p:extLst>
      <p:ext uri="{BB962C8B-B14F-4D97-AF65-F5344CB8AC3E}">
        <p14:creationId xmlns:p14="http://schemas.microsoft.com/office/powerpoint/2010/main" val="175317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BDC9-4144-81B0-307F-5B680CE2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5856"/>
          </a:xfrm>
        </p:spPr>
        <p:txBody>
          <a:bodyPr/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Switching</a:t>
            </a:r>
            <a:b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5DEC-03FE-29B4-86AB-83D029AE6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02" y="2479603"/>
            <a:ext cx="5680587" cy="435133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Power MOSFETs to control the constant current and constant voltage part.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Battery voltage &gt;  25.7 V, Comparator will produce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inially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N-MOSFET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connect constant current mode connection.</a:t>
            </a: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Battery voltage &lt; 25.7 V, Comparator will produce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 P-MOSFET will connect constant current mode connection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DDFF3-486F-21B3-8667-0BF0B88550E0}"/>
              </a:ext>
            </a:extLst>
          </p:cNvPr>
          <p:cNvSpPr/>
          <p:nvPr/>
        </p:nvSpPr>
        <p:spPr>
          <a:xfrm>
            <a:off x="508648" y="1033053"/>
            <a:ext cx="34848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 – 2</a:t>
            </a:r>
          </a:p>
          <a:p>
            <a:pPr algn="ctr"/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DB1336A4-DBF5-5F2F-6304-A73EC7B61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89" y="1700981"/>
            <a:ext cx="6092009" cy="35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4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130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1) Comparator</vt:lpstr>
      <vt:lpstr>Switching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Switching</dc:title>
  <dc:creator>Sugendran Luxshan</dc:creator>
  <cp:lastModifiedBy>Sugendran Luxshan</cp:lastModifiedBy>
  <cp:revision>18</cp:revision>
  <dcterms:created xsi:type="dcterms:W3CDTF">2022-05-08T15:58:12Z</dcterms:created>
  <dcterms:modified xsi:type="dcterms:W3CDTF">2022-05-09T07:01:47Z</dcterms:modified>
</cp:coreProperties>
</file>