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3" r:id="rId1"/>
  </p:sldMasterIdLst>
  <p:notesMasterIdLst>
    <p:notesMasterId r:id="rId21"/>
  </p:notesMasterIdLst>
  <p:sldIdLst>
    <p:sldId id="256" r:id="rId2"/>
    <p:sldId id="258" r:id="rId3"/>
    <p:sldId id="272" r:id="rId4"/>
    <p:sldId id="257" r:id="rId5"/>
    <p:sldId id="271" r:id="rId6"/>
    <p:sldId id="275" r:id="rId7"/>
    <p:sldId id="276" r:id="rId8"/>
    <p:sldId id="277" r:id="rId9"/>
    <p:sldId id="259" r:id="rId10"/>
    <p:sldId id="261" r:id="rId11"/>
    <p:sldId id="260" r:id="rId12"/>
    <p:sldId id="263" r:id="rId13"/>
    <p:sldId id="281" r:id="rId14"/>
    <p:sldId id="282" r:id="rId15"/>
    <p:sldId id="286" r:id="rId16"/>
    <p:sldId id="288" r:id="rId17"/>
    <p:sldId id="278" r:id="rId18"/>
    <p:sldId id="279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816D"/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69EE1-8436-4B0C-A2F1-A4B081E6B21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90B0BCA-1DFB-4923-9659-10C093C9E104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245DDCB6-B9E4-4E6E-9FB8-B652D561D041}" type="parTrans" cxnId="{0F95472F-86F5-443F-A0F7-A577483CDE9D}">
      <dgm:prSet/>
      <dgm:spPr/>
      <dgm:t>
        <a:bodyPr/>
        <a:lstStyle/>
        <a:p>
          <a:endParaRPr lang="en-US"/>
        </a:p>
      </dgm:t>
    </dgm:pt>
    <dgm:pt modelId="{1B550A1E-2D0A-4039-8E35-6D1D76683518}" type="sibTrans" cxnId="{0F95472F-86F5-443F-A0F7-A577483CDE9D}">
      <dgm:prSet/>
      <dgm:spPr/>
      <dgm:t>
        <a:bodyPr/>
        <a:lstStyle/>
        <a:p>
          <a:endParaRPr lang="en-US"/>
        </a:p>
      </dgm:t>
    </dgm:pt>
    <dgm:pt modelId="{6B68247F-AC6A-4B9F-B566-1AF18511809C}">
      <dgm:prSet/>
      <dgm:spPr/>
      <dgm:t>
        <a:bodyPr/>
        <a:lstStyle/>
        <a:p>
          <a:r>
            <a:rPr lang="en-US"/>
            <a:t>Circuit</a:t>
          </a:r>
          <a:r>
            <a:rPr lang="en-US" baseline="0"/>
            <a:t> Explanation</a:t>
          </a:r>
          <a:endParaRPr lang="en-US"/>
        </a:p>
      </dgm:t>
    </dgm:pt>
    <dgm:pt modelId="{7C7A75C9-AD13-4320-8026-9188C4A8EEA8}" type="parTrans" cxnId="{64F3A33E-7BB7-4CC8-8C53-880B7A22CDD9}">
      <dgm:prSet/>
      <dgm:spPr/>
      <dgm:t>
        <a:bodyPr/>
        <a:lstStyle/>
        <a:p>
          <a:endParaRPr lang="en-US"/>
        </a:p>
      </dgm:t>
    </dgm:pt>
    <dgm:pt modelId="{86047EB0-FD6D-481D-B338-3E86C15C0E93}" type="sibTrans" cxnId="{64F3A33E-7BB7-4CC8-8C53-880B7A22CDD9}">
      <dgm:prSet/>
      <dgm:spPr/>
      <dgm:t>
        <a:bodyPr/>
        <a:lstStyle/>
        <a:p>
          <a:endParaRPr lang="en-US"/>
        </a:p>
      </dgm:t>
    </dgm:pt>
    <dgm:pt modelId="{C346605C-0D6A-411F-A6C4-45D199838B13}">
      <dgm:prSet/>
      <dgm:spPr/>
      <dgm:t>
        <a:bodyPr/>
        <a:lstStyle/>
        <a:p>
          <a:r>
            <a:rPr lang="en-US"/>
            <a:t>Project timeline</a:t>
          </a:r>
        </a:p>
      </dgm:t>
    </dgm:pt>
    <dgm:pt modelId="{200CDE88-5820-4523-ABAD-7D7A9127BC16}" type="parTrans" cxnId="{79F606D3-A5BE-46C1-90B1-22EA539104AB}">
      <dgm:prSet/>
      <dgm:spPr/>
      <dgm:t>
        <a:bodyPr/>
        <a:lstStyle/>
        <a:p>
          <a:endParaRPr lang="ta-IN"/>
        </a:p>
      </dgm:t>
    </dgm:pt>
    <dgm:pt modelId="{F2F5F5BB-889E-4F70-93F3-11ABEA371D5F}" type="sibTrans" cxnId="{79F606D3-A5BE-46C1-90B1-22EA539104AB}">
      <dgm:prSet/>
      <dgm:spPr/>
      <dgm:t>
        <a:bodyPr/>
        <a:lstStyle/>
        <a:p>
          <a:endParaRPr lang="ta-IN"/>
        </a:p>
      </dgm:t>
    </dgm:pt>
    <dgm:pt modelId="{DC0F2695-DA62-4AFD-9F42-09F780DB8C87}">
      <dgm:prSet/>
      <dgm:spPr/>
      <dgm:t>
        <a:bodyPr/>
        <a:lstStyle/>
        <a:p>
          <a:r>
            <a:rPr lang="en-US"/>
            <a:t>Progress</a:t>
          </a:r>
        </a:p>
      </dgm:t>
    </dgm:pt>
    <dgm:pt modelId="{B8B3B057-D0E0-47B8-BD78-7F1E193F4642}" type="parTrans" cxnId="{E0E3B042-7F01-4F63-BDEC-AAE0C4F99AC8}">
      <dgm:prSet/>
      <dgm:spPr/>
      <dgm:t>
        <a:bodyPr/>
        <a:lstStyle/>
        <a:p>
          <a:endParaRPr lang="ta-IN"/>
        </a:p>
      </dgm:t>
    </dgm:pt>
    <dgm:pt modelId="{05204DAD-15D4-4E9B-9D32-3DA010806F16}" type="sibTrans" cxnId="{E0E3B042-7F01-4F63-BDEC-AAE0C4F99AC8}">
      <dgm:prSet/>
      <dgm:spPr/>
      <dgm:t>
        <a:bodyPr/>
        <a:lstStyle/>
        <a:p>
          <a:endParaRPr lang="ta-IN"/>
        </a:p>
      </dgm:t>
    </dgm:pt>
    <dgm:pt modelId="{6A90738F-A207-48A2-8011-E5375E60A0D5}">
      <dgm:prSet/>
      <dgm:spPr/>
      <dgm:t>
        <a:bodyPr/>
        <a:lstStyle/>
        <a:p>
          <a:r>
            <a:rPr lang="en-US"/>
            <a:t>References</a:t>
          </a:r>
        </a:p>
      </dgm:t>
    </dgm:pt>
    <dgm:pt modelId="{AC0F3973-2442-4062-85A4-1923DAAA798F}" type="parTrans" cxnId="{0BCF84A5-5D64-46F0-BA48-30728E9F2212}">
      <dgm:prSet/>
      <dgm:spPr/>
      <dgm:t>
        <a:bodyPr/>
        <a:lstStyle/>
        <a:p>
          <a:endParaRPr lang="ta-IN"/>
        </a:p>
      </dgm:t>
    </dgm:pt>
    <dgm:pt modelId="{68B5DAD4-14B6-4B67-8DE8-68BE961DC05B}" type="sibTrans" cxnId="{0BCF84A5-5D64-46F0-BA48-30728E9F2212}">
      <dgm:prSet/>
      <dgm:spPr/>
      <dgm:t>
        <a:bodyPr/>
        <a:lstStyle/>
        <a:p>
          <a:endParaRPr lang="ta-IN"/>
        </a:p>
      </dgm:t>
    </dgm:pt>
    <dgm:pt modelId="{B4C9F45D-1DA0-4399-A18F-1608D0358D66}" type="pres">
      <dgm:prSet presAssocID="{5D369EE1-8436-4B0C-A2F1-A4B081E6B211}" presName="vert0" presStyleCnt="0">
        <dgm:presLayoutVars>
          <dgm:dir/>
          <dgm:animOne val="branch"/>
          <dgm:animLvl val="lvl"/>
        </dgm:presLayoutVars>
      </dgm:prSet>
      <dgm:spPr/>
    </dgm:pt>
    <dgm:pt modelId="{A9C7B740-E7AD-461E-8318-C74192B3B24B}" type="pres">
      <dgm:prSet presAssocID="{F90B0BCA-1DFB-4923-9659-10C093C9E104}" presName="thickLine" presStyleLbl="alignNode1" presStyleIdx="0" presStyleCnt="5"/>
      <dgm:spPr/>
    </dgm:pt>
    <dgm:pt modelId="{F575EE25-74C1-47CF-8B99-26DABC8A7087}" type="pres">
      <dgm:prSet presAssocID="{F90B0BCA-1DFB-4923-9659-10C093C9E104}" presName="horz1" presStyleCnt="0"/>
      <dgm:spPr/>
    </dgm:pt>
    <dgm:pt modelId="{1A6D4231-34F2-466D-BDE6-8C17F2AB17D1}" type="pres">
      <dgm:prSet presAssocID="{F90B0BCA-1DFB-4923-9659-10C093C9E104}" presName="tx1" presStyleLbl="revTx" presStyleIdx="0" presStyleCnt="5"/>
      <dgm:spPr/>
    </dgm:pt>
    <dgm:pt modelId="{8C4EBDFA-8FAA-4770-9D4E-4DFB185C1E2E}" type="pres">
      <dgm:prSet presAssocID="{F90B0BCA-1DFB-4923-9659-10C093C9E104}" presName="vert1" presStyleCnt="0"/>
      <dgm:spPr/>
    </dgm:pt>
    <dgm:pt modelId="{D2BC20CF-02F5-4467-815D-E45CC5B202C9}" type="pres">
      <dgm:prSet presAssocID="{C346605C-0D6A-411F-A6C4-45D199838B13}" presName="thickLine" presStyleLbl="alignNode1" presStyleIdx="1" presStyleCnt="5"/>
      <dgm:spPr/>
    </dgm:pt>
    <dgm:pt modelId="{4AFBFB6B-8FA4-403A-B92F-FE3ADF45B397}" type="pres">
      <dgm:prSet presAssocID="{C346605C-0D6A-411F-A6C4-45D199838B13}" presName="horz1" presStyleCnt="0"/>
      <dgm:spPr/>
    </dgm:pt>
    <dgm:pt modelId="{B1059CCB-3BF5-4154-BAFF-402BE0A021A6}" type="pres">
      <dgm:prSet presAssocID="{C346605C-0D6A-411F-A6C4-45D199838B13}" presName="tx1" presStyleLbl="revTx" presStyleIdx="1" presStyleCnt="5"/>
      <dgm:spPr/>
    </dgm:pt>
    <dgm:pt modelId="{D6B15C35-0466-4E31-9A53-13C386ACCC55}" type="pres">
      <dgm:prSet presAssocID="{C346605C-0D6A-411F-A6C4-45D199838B13}" presName="vert1" presStyleCnt="0"/>
      <dgm:spPr/>
    </dgm:pt>
    <dgm:pt modelId="{FF56C972-917F-42F6-8AE7-B5097C7A7CCF}" type="pres">
      <dgm:prSet presAssocID="{6B68247F-AC6A-4B9F-B566-1AF18511809C}" presName="thickLine" presStyleLbl="alignNode1" presStyleIdx="2" presStyleCnt="5"/>
      <dgm:spPr/>
    </dgm:pt>
    <dgm:pt modelId="{CBDFDE91-5C0D-4F5C-A64D-1AAEA04F3F19}" type="pres">
      <dgm:prSet presAssocID="{6B68247F-AC6A-4B9F-B566-1AF18511809C}" presName="horz1" presStyleCnt="0"/>
      <dgm:spPr/>
    </dgm:pt>
    <dgm:pt modelId="{3F6B7BB7-5615-4306-B5D6-F4F3B8D729FB}" type="pres">
      <dgm:prSet presAssocID="{6B68247F-AC6A-4B9F-B566-1AF18511809C}" presName="tx1" presStyleLbl="revTx" presStyleIdx="2" presStyleCnt="5"/>
      <dgm:spPr/>
    </dgm:pt>
    <dgm:pt modelId="{749F6363-EF6E-47B8-BEC3-B757115B6D66}" type="pres">
      <dgm:prSet presAssocID="{6B68247F-AC6A-4B9F-B566-1AF18511809C}" presName="vert1" presStyleCnt="0"/>
      <dgm:spPr/>
    </dgm:pt>
    <dgm:pt modelId="{DC3DD6FA-6570-4F57-8C27-D27E43BCD2AE}" type="pres">
      <dgm:prSet presAssocID="{DC0F2695-DA62-4AFD-9F42-09F780DB8C87}" presName="thickLine" presStyleLbl="alignNode1" presStyleIdx="3" presStyleCnt="5"/>
      <dgm:spPr/>
    </dgm:pt>
    <dgm:pt modelId="{71CF6DB8-F451-49BE-9A8D-E99F5A1A7052}" type="pres">
      <dgm:prSet presAssocID="{DC0F2695-DA62-4AFD-9F42-09F780DB8C87}" presName="horz1" presStyleCnt="0"/>
      <dgm:spPr/>
    </dgm:pt>
    <dgm:pt modelId="{8E5C87C7-DCEC-40B8-8B92-A3EE9B207341}" type="pres">
      <dgm:prSet presAssocID="{DC0F2695-DA62-4AFD-9F42-09F780DB8C87}" presName="tx1" presStyleLbl="revTx" presStyleIdx="3" presStyleCnt="5"/>
      <dgm:spPr/>
    </dgm:pt>
    <dgm:pt modelId="{01465415-18AE-4CBC-BD26-FD36E1BE7C78}" type="pres">
      <dgm:prSet presAssocID="{DC0F2695-DA62-4AFD-9F42-09F780DB8C87}" presName="vert1" presStyleCnt="0"/>
      <dgm:spPr/>
    </dgm:pt>
    <dgm:pt modelId="{2019D246-5DF3-4ED8-95BB-ED44E13E38BD}" type="pres">
      <dgm:prSet presAssocID="{6A90738F-A207-48A2-8011-E5375E60A0D5}" presName="thickLine" presStyleLbl="alignNode1" presStyleIdx="4" presStyleCnt="5"/>
      <dgm:spPr/>
    </dgm:pt>
    <dgm:pt modelId="{B6FC9483-9619-49BB-9702-89AC0DB076D4}" type="pres">
      <dgm:prSet presAssocID="{6A90738F-A207-48A2-8011-E5375E60A0D5}" presName="horz1" presStyleCnt="0"/>
      <dgm:spPr/>
    </dgm:pt>
    <dgm:pt modelId="{A00B8966-2AF0-41CD-BAE6-342EEF3718BD}" type="pres">
      <dgm:prSet presAssocID="{6A90738F-A207-48A2-8011-E5375E60A0D5}" presName="tx1" presStyleLbl="revTx" presStyleIdx="4" presStyleCnt="5"/>
      <dgm:spPr/>
    </dgm:pt>
    <dgm:pt modelId="{1F3927C6-99A0-4E7B-97C2-112F8F673BB9}" type="pres">
      <dgm:prSet presAssocID="{6A90738F-A207-48A2-8011-E5375E60A0D5}" presName="vert1" presStyleCnt="0"/>
      <dgm:spPr/>
    </dgm:pt>
  </dgm:ptLst>
  <dgm:cxnLst>
    <dgm:cxn modelId="{5BA7F100-F0F1-4985-BB3B-44EDF6868B3B}" type="presOf" srcId="{5D369EE1-8436-4B0C-A2F1-A4B081E6B211}" destId="{B4C9F45D-1DA0-4399-A18F-1608D0358D66}" srcOrd="0" destOrd="0" presId="urn:microsoft.com/office/officeart/2008/layout/LinedList"/>
    <dgm:cxn modelId="{16A70E02-9F04-4AE3-8051-7D7E10443ACE}" type="presOf" srcId="{6A90738F-A207-48A2-8011-E5375E60A0D5}" destId="{A00B8966-2AF0-41CD-BAE6-342EEF3718BD}" srcOrd="0" destOrd="0" presId="urn:microsoft.com/office/officeart/2008/layout/LinedList"/>
    <dgm:cxn modelId="{0F95472F-86F5-443F-A0F7-A577483CDE9D}" srcId="{5D369EE1-8436-4B0C-A2F1-A4B081E6B211}" destId="{F90B0BCA-1DFB-4923-9659-10C093C9E104}" srcOrd="0" destOrd="0" parTransId="{245DDCB6-B9E4-4E6E-9FB8-B652D561D041}" sibTransId="{1B550A1E-2D0A-4039-8E35-6D1D76683518}"/>
    <dgm:cxn modelId="{B9E6EE32-8E07-4AE6-AB13-91A6B34F278B}" type="presOf" srcId="{C346605C-0D6A-411F-A6C4-45D199838B13}" destId="{B1059CCB-3BF5-4154-BAFF-402BE0A021A6}" srcOrd="0" destOrd="0" presId="urn:microsoft.com/office/officeart/2008/layout/LinedList"/>
    <dgm:cxn modelId="{64F3A33E-7BB7-4CC8-8C53-880B7A22CDD9}" srcId="{5D369EE1-8436-4B0C-A2F1-A4B081E6B211}" destId="{6B68247F-AC6A-4B9F-B566-1AF18511809C}" srcOrd="2" destOrd="0" parTransId="{7C7A75C9-AD13-4320-8026-9188C4A8EEA8}" sibTransId="{86047EB0-FD6D-481D-B338-3E86C15C0E93}"/>
    <dgm:cxn modelId="{E0E3B042-7F01-4F63-BDEC-AAE0C4F99AC8}" srcId="{5D369EE1-8436-4B0C-A2F1-A4B081E6B211}" destId="{DC0F2695-DA62-4AFD-9F42-09F780DB8C87}" srcOrd="3" destOrd="0" parTransId="{B8B3B057-D0E0-47B8-BD78-7F1E193F4642}" sibTransId="{05204DAD-15D4-4E9B-9D32-3DA010806F16}"/>
    <dgm:cxn modelId="{0BCF84A5-5D64-46F0-BA48-30728E9F2212}" srcId="{5D369EE1-8436-4B0C-A2F1-A4B081E6B211}" destId="{6A90738F-A207-48A2-8011-E5375E60A0D5}" srcOrd="4" destOrd="0" parTransId="{AC0F3973-2442-4062-85A4-1923DAAA798F}" sibTransId="{68B5DAD4-14B6-4B67-8DE8-68BE961DC05B}"/>
    <dgm:cxn modelId="{0110B1BE-75CE-4C3D-88F8-50E24A861C7C}" type="presOf" srcId="{6B68247F-AC6A-4B9F-B566-1AF18511809C}" destId="{3F6B7BB7-5615-4306-B5D6-F4F3B8D729FB}" srcOrd="0" destOrd="0" presId="urn:microsoft.com/office/officeart/2008/layout/LinedList"/>
    <dgm:cxn modelId="{79F606D3-A5BE-46C1-90B1-22EA539104AB}" srcId="{5D369EE1-8436-4B0C-A2F1-A4B081E6B211}" destId="{C346605C-0D6A-411F-A6C4-45D199838B13}" srcOrd="1" destOrd="0" parTransId="{200CDE88-5820-4523-ABAD-7D7A9127BC16}" sibTransId="{F2F5F5BB-889E-4F70-93F3-11ABEA371D5F}"/>
    <dgm:cxn modelId="{D6589DD6-A434-4FE6-9C54-4D075F04931F}" type="presOf" srcId="{DC0F2695-DA62-4AFD-9F42-09F780DB8C87}" destId="{8E5C87C7-DCEC-40B8-8B92-A3EE9B207341}" srcOrd="0" destOrd="0" presId="urn:microsoft.com/office/officeart/2008/layout/LinedList"/>
    <dgm:cxn modelId="{C779C1E3-D35C-4ED2-B3AA-A04D711969D5}" type="presOf" srcId="{F90B0BCA-1DFB-4923-9659-10C093C9E104}" destId="{1A6D4231-34F2-466D-BDE6-8C17F2AB17D1}" srcOrd="0" destOrd="0" presId="urn:microsoft.com/office/officeart/2008/layout/LinedList"/>
    <dgm:cxn modelId="{457B997B-D683-4AEF-ACCC-98AFF8A94EB1}" type="presParOf" srcId="{B4C9F45D-1DA0-4399-A18F-1608D0358D66}" destId="{A9C7B740-E7AD-461E-8318-C74192B3B24B}" srcOrd="0" destOrd="0" presId="urn:microsoft.com/office/officeart/2008/layout/LinedList"/>
    <dgm:cxn modelId="{45A3CB31-D586-4D00-ADBA-900A212C8D5E}" type="presParOf" srcId="{B4C9F45D-1DA0-4399-A18F-1608D0358D66}" destId="{F575EE25-74C1-47CF-8B99-26DABC8A7087}" srcOrd="1" destOrd="0" presId="urn:microsoft.com/office/officeart/2008/layout/LinedList"/>
    <dgm:cxn modelId="{F8480503-B405-4B78-A70F-0CEA951C566B}" type="presParOf" srcId="{F575EE25-74C1-47CF-8B99-26DABC8A7087}" destId="{1A6D4231-34F2-466D-BDE6-8C17F2AB17D1}" srcOrd="0" destOrd="0" presId="urn:microsoft.com/office/officeart/2008/layout/LinedList"/>
    <dgm:cxn modelId="{A716C637-99EB-423F-9990-A7AB8FD4D773}" type="presParOf" srcId="{F575EE25-74C1-47CF-8B99-26DABC8A7087}" destId="{8C4EBDFA-8FAA-4770-9D4E-4DFB185C1E2E}" srcOrd="1" destOrd="0" presId="urn:microsoft.com/office/officeart/2008/layout/LinedList"/>
    <dgm:cxn modelId="{B8782925-82A5-42F2-9C7D-95A9E1B75369}" type="presParOf" srcId="{B4C9F45D-1DA0-4399-A18F-1608D0358D66}" destId="{D2BC20CF-02F5-4467-815D-E45CC5B202C9}" srcOrd="2" destOrd="0" presId="urn:microsoft.com/office/officeart/2008/layout/LinedList"/>
    <dgm:cxn modelId="{1956A541-4E08-4BA6-851E-319B9305FFBE}" type="presParOf" srcId="{B4C9F45D-1DA0-4399-A18F-1608D0358D66}" destId="{4AFBFB6B-8FA4-403A-B92F-FE3ADF45B397}" srcOrd="3" destOrd="0" presId="urn:microsoft.com/office/officeart/2008/layout/LinedList"/>
    <dgm:cxn modelId="{4EC5FDDE-AC93-499B-B639-45A6480497C8}" type="presParOf" srcId="{4AFBFB6B-8FA4-403A-B92F-FE3ADF45B397}" destId="{B1059CCB-3BF5-4154-BAFF-402BE0A021A6}" srcOrd="0" destOrd="0" presId="urn:microsoft.com/office/officeart/2008/layout/LinedList"/>
    <dgm:cxn modelId="{4E6C6522-DDB3-4083-B6C9-070352A0441C}" type="presParOf" srcId="{4AFBFB6B-8FA4-403A-B92F-FE3ADF45B397}" destId="{D6B15C35-0466-4E31-9A53-13C386ACCC55}" srcOrd="1" destOrd="0" presId="urn:microsoft.com/office/officeart/2008/layout/LinedList"/>
    <dgm:cxn modelId="{69172B39-FE6D-4CFE-ADB7-2E7C869C6EE8}" type="presParOf" srcId="{B4C9F45D-1DA0-4399-A18F-1608D0358D66}" destId="{FF56C972-917F-42F6-8AE7-B5097C7A7CCF}" srcOrd="4" destOrd="0" presId="urn:microsoft.com/office/officeart/2008/layout/LinedList"/>
    <dgm:cxn modelId="{BB0F703E-5C5C-43FE-9D9E-00C292C6551C}" type="presParOf" srcId="{B4C9F45D-1DA0-4399-A18F-1608D0358D66}" destId="{CBDFDE91-5C0D-4F5C-A64D-1AAEA04F3F19}" srcOrd="5" destOrd="0" presId="urn:microsoft.com/office/officeart/2008/layout/LinedList"/>
    <dgm:cxn modelId="{6A1041A1-3975-4C5F-985B-98A056AB0FA8}" type="presParOf" srcId="{CBDFDE91-5C0D-4F5C-A64D-1AAEA04F3F19}" destId="{3F6B7BB7-5615-4306-B5D6-F4F3B8D729FB}" srcOrd="0" destOrd="0" presId="urn:microsoft.com/office/officeart/2008/layout/LinedList"/>
    <dgm:cxn modelId="{14E2FE68-ADA2-4861-9B28-BD993E10877C}" type="presParOf" srcId="{CBDFDE91-5C0D-4F5C-A64D-1AAEA04F3F19}" destId="{749F6363-EF6E-47B8-BEC3-B757115B6D66}" srcOrd="1" destOrd="0" presId="urn:microsoft.com/office/officeart/2008/layout/LinedList"/>
    <dgm:cxn modelId="{159F48F4-98F8-4A19-BE4F-5BADA22DD3A7}" type="presParOf" srcId="{B4C9F45D-1DA0-4399-A18F-1608D0358D66}" destId="{DC3DD6FA-6570-4F57-8C27-D27E43BCD2AE}" srcOrd="6" destOrd="0" presId="urn:microsoft.com/office/officeart/2008/layout/LinedList"/>
    <dgm:cxn modelId="{A0AC2428-48DE-4F49-B575-69C281BBB91B}" type="presParOf" srcId="{B4C9F45D-1DA0-4399-A18F-1608D0358D66}" destId="{71CF6DB8-F451-49BE-9A8D-E99F5A1A7052}" srcOrd="7" destOrd="0" presId="urn:microsoft.com/office/officeart/2008/layout/LinedList"/>
    <dgm:cxn modelId="{F1CC1B8E-2ACE-469C-877A-8A4F2C0503EE}" type="presParOf" srcId="{71CF6DB8-F451-49BE-9A8D-E99F5A1A7052}" destId="{8E5C87C7-DCEC-40B8-8B92-A3EE9B207341}" srcOrd="0" destOrd="0" presId="urn:microsoft.com/office/officeart/2008/layout/LinedList"/>
    <dgm:cxn modelId="{F6895671-5F57-486C-B3B6-8A210A2B3A8A}" type="presParOf" srcId="{71CF6DB8-F451-49BE-9A8D-E99F5A1A7052}" destId="{01465415-18AE-4CBC-BD26-FD36E1BE7C78}" srcOrd="1" destOrd="0" presId="urn:microsoft.com/office/officeart/2008/layout/LinedList"/>
    <dgm:cxn modelId="{B5D5B1BA-B426-42F3-BD40-443B8190AA1C}" type="presParOf" srcId="{B4C9F45D-1DA0-4399-A18F-1608D0358D66}" destId="{2019D246-5DF3-4ED8-95BB-ED44E13E38BD}" srcOrd="8" destOrd="0" presId="urn:microsoft.com/office/officeart/2008/layout/LinedList"/>
    <dgm:cxn modelId="{F4D13762-85D3-49B3-B810-4613135D098A}" type="presParOf" srcId="{B4C9F45D-1DA0-4399-A18F-1608D0358D66}" destId="{B6FC9483-9619-49BB-9702-89AC0DB076D4}" srcOrd="9" destOrd="0" presId="urn:microsoft.com/office/officeart/2008/layout/LinedList"/>
    <dgm:cxn modelId="{A7620882-23BA-4890-BECA-439014D56B86}" type="presParOf" srcId="{B6FC9483-9619-49BB-9702-89AC0DB076D4}" destId="{A00B8966-2AF0-41CD-BAE6-342EEF3718BD}" srcOrd="0" destOrd="0" presId="urn:microsoft.com/office/officeart/2008/layout/LinedList"/>
    <dgm:cxn modelId="{F58B0CA5-09C5-434B-A65B-67AC8A6C15CD}" type="presParOf" srcId="{B6FC9483-9619-49BB-9702-89AC0DB076D4}" destId="{1F3927C6-99A0-4E7B-97C2-112F8F673B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C240613-AB5E-47F9-B101-5E8A8C5CC16C}" type="doc">
      <dgm:prSet loTypeId="urn:microsoft.com/office/officeart/2005/8/layout/chevron1" loCatId="process" qsTypeId="urn:microsoft.com/office/officeart/2005/8/quickstyle/simple3" qsCatId="simple" csTypeId="urn:microsoft.com/office/officeart/2005/8/colors/accent5_2" csCatId="accent5" phldr="1"/>
      <dgm:spPr/>
    </dgm:pt>
    <dgm:pt modelId="{B1174A8D-8C19-4C8F-B0A1-610C61906B93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Introduction</a:t>
          </a:r>
          <a:endParaRPr lang="ta-IN" sz="1600" dirty="0"/>
        </a:p>
      </dgm:t>
    </dgm:pt>
    <dgm:pt modelId="{01EB8958-AE07-4F93-BD3B-8346D6CB0542}" type="parTrans" cxnId="{9365819C-7653-456B-AFF9-32037DB3FA8C}">
      <dgm:prSet/>
      <dgm:spPr/>
      <dgm:t>
        <a:bodyPr/>
        <a:lstStyle/>
        <a:p>
          <a:endParaRPr lang="ta-IN" sz="1600"/>
        </a:p>
      </dgm:t>
    </dgm:pt>
    <dgm:pt modelId="{8C573305-FBFA-49EB-B48F-33EA43D648B4}" type="sibTrans" cxnId="{9365819C-7653-456B-AFF9-32037DB3FA8C}">
      <dgm:prSet/>
      <dgm:spPr/>
      <dgm:t>
        <a:bodyPr/>
        <a:lstStyle/>
        <a:p>
          <a:endParaRPr lang="ta-IN" sz="1600"/>
        </a:p>
      </dgm:t>
    </dgm:pt>
    <dgm:pt modelId="{DB1A7631-08DF-47BA-8D8B-115361F04C15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Progress</a:t>
          </a:r>
          <a:endParaRPr lang="ta-IN" sz="1600" dirty="0"/>
        </a:p>
      </dgm:t>
    </dgm:pt>
    <dgm:pt modelId="{DD46D2DF-79A3-46D5-B814-FFDB45BAA2F7}" type="parTrans" cxnId="{293B6D3D-9921-4ED3-9114-F015232DA045}">
      <dgm:prSet/>
      <dgm:spPr/>
      <dgm:t>
        <a:bodyPr/>
        <a:lstStyle/>
        <a:p>
          <a:endParaRPr lang="ta-IN" sz="1600"/>
        </a:p>
      </dgm:t>
    </dgm:pt>
    <dgm:pt modelId="{52D2DEEF-FF6B-4790-9C35-35FBA41E754E}" type="sibTrans" cxnId="{293B6D3D-9921-4ED3-9114-F015232DA045}">
      <dgm:prSet/>
      <dgm:spPr/>
      <dgm:t>
        <a:bodyPr/>
        <a:lstStyle/>
        <a:p>
          <a:endParaRPr lang="ta-IN" sz="1600"/>
        </a:p>
      </dgm:t>
    </dgm:pt>
    <dgm:pt modelId="{38F4DB16-0D8A-4789-9421-D9DB553434DA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Circuit</a:t>
          </a:r>
        </a:p>
      </dgm:t>
    </dgm:pt>
    <dgm:pt modelId="{55BF1DF1-B21A-422E-9858-1813124A3B21}" type="parTrans" cxnId="{1900D90D-6185-42C9-AF7F-F6F9E2E9C01A}">
      <dgm:prSet/>
      <dgm:spPr/>
      <dgm:t>
        <a:bodyPr/>
        <a:lstStyle/>
        <a:p>
          <a:endParaRPr lang="ta-IN" sz="1600"/>
        </a:p>
      </dgm:t>
    </dgm:pt>
    <dgm:pt modelId="{C047F481-B1F0-4570-8BCB-F72419E1F017}" type="sibTrans" cxnId="{1900D90D-6185-42C9-AF7F-F6F9E2E9C01A}">
      <dgm:prSet/>
      <dgm:spPr/>
      <dgm:t>
        <a:bodyPr/>
        <a:lstStyle/>
        <a:p>
          <a:endParaRPr lang="ta-IN" sz="1600"/>
        </a:p>
      </dgm:t>
    </dgm:pt>
    <dgm:pt modelId="{294D6FAB-1D46-4405-BE93-EDA2BE28B312}">
      <dgm:prSet custT="1"/>
      <dgm:spPr/>
      <dgm:t>
        <a:bodyPr/>
        <a:lstStyle/>
        <a:p>
          <a:r>
            <a:rPr lang="en-AU" sz="1600" b="1">
              <a:latin typeface="Comic Sans MS" panose="030F0702030302020204" pitchFamily="66" charset="0"/>
            </a:rPr>
            <a:t>Timeline</a:t>
          </a:r>
          <a:endParaRPr lang="en-AU" sz="1600" b="1" dirty="0">
            <a:latin typeface="Comic Sans MS" panose="030F0702030302020204" pitchFamily="66" charset="0"/>
          </a:endParaRPr>
        </a:p>
      </dgm:t>
    </dgm:pt>
    <dgm:pt modelId="{A32CBC5F-5F87-4163-BFD6-F12DD82E6DED}" type="parTrans" cxnId="{03C00B5B-5AD4-4F17-8D84-94B08BDE65B7}">
      <dgm:prSet/>
      <dgm:spPr/>
      <dgm:t>
        <a:bodyPr/>
        <a:lstStyle/>
        <a:p>
          <a:endParaRPr lang="ta-IN" sz="1600"/>
        </a:p>
      </dgm:t>
    </dgm:pt>
    <dgm:pt modelId="{55B36B2B-20A9-424A-9A89-B4005E285D29}" type="sibTrans" cxnId="{03C00B5B-5AD4-4F17-8D84-94B08BDE65B7}">
      <dgm:prSet/>
      <dgm:spPr/>
      <dgm:t>
        <a:bodyPr/>
        <a:lstStyle/>
        <a:p>
          <a:endParaRPr lang="ta-IN" sz="1600"/>
        </a:p>
      </dgm:t>
    </dgm:pt>
    <dgm:pt modelId="{BA8C5CAB-6479-48C5-B9E0-18A8793DBC6F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References</a:t>
          </a:r>
          <a:endParaRPr lang="ta-IN" sz="1600" dirty="0"/>
        </a:p>
      </dgm:t>
    </dgm:pt>
    <dgm:pt modelId="{195A6A2C-4065-447C-853B-1871C9C11259}" type="parTrans" cxnId="{22369C42-892C-4B72-B29E-FDE10D5A9D2B}">
      <dgm:prSet/>
      <dgm:spPr/>
      <dgm:t>
        <a:bodyPr/>
        <a:lstStyle/>
        <a:p>
          <a:endParaRPr lang="ta-IN" sz="1600"/>
        </a:p>
      </dgm:t>
    </dgm:pt>
    <dgm:pt modelId="{F0837406-E74F-4650-828F-D3E712B65A28}" type="sibTrans" cxnId="{22369C42-892C-4B72-B29E-FDE10D5A9D2B}">
      <dgm:prSet/>
      <dgm:spPr/>
      <dgm:t>
        <a:bodyPr/>
        <a:lstStyle/>
        <a:p>
          <a:endParaRPr lang="ta-IN" sz="1600"/>
        </a:p>
      </dgm:t>
    </dgm:pt>
    <dgm:pt modelId="{DF1CD7C2-90B9-4A5F-8B62-C64BC0345EB7}" type="pres">
      <dgm:prSet presAssocID="{2C240613-AB5E-47F9-B101-5E8A8C5CC16C}" presName="Name0" presStyleCnt="0">
        <dgm:presLayoutVars>
          <dgm:dir/>
          <dgm:animLvl val="lvl"/>
          <dgm:resizeHandles val="exact"/>
        </dgm:presLayoutVars>
      </dgm:prSet>
      <dgm:spPr/>
    </dgm:pt>
    <dgm:pt modelId="{5CCBB8A1-696B-4D9D-BA45-BF2633906F1F}" type="pres">
      <dgm:prSet presAssocID="{B1174A8D-8C19-4C8F-B0A1-610C61906B9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C6F185D-7147-4FAE-9C8C-4630D4248D45}" type="pres">
      <dgm:prSet presAssocID="{8C573305-FBFA-49EB-B48F-33EA43D648B4}" presName="parTxOnlySpace" presStyleCnt="0"/>
      <dgm:spPr/>
    </dgm:pt>
    <dgm:pt modelId="{2FB21CAA-264C-4FCB-BAFD-70D88959AF2E}" type="pres">
      <dgm:prSet presAssocID="{294D6FAB-1D46-4405-BE93-EDA2BE28B31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53B58D3-A06A-45B3-886C-5F1A8B36BFA7}" type="pres">
      <dgm:prSet presAssocID="{55B36B2B-20A9-424A-9A89-B4005E285D29}" presName="parTxOnlySpace" presStyleCnt="0"/>
      <dgm:spPr/>
    </dgm:pt>
    <dgm:pt modelId="{D7168D31-24D0-406A-85C0-4C60999A6030}" type="pres">
      <dgm:prSet presAssocID="{38F4DB16-0D8A-4789-9421-D9DB553434D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8D6211A-4C4B-488E-9477-274EDF61DC20}" type="pres">
      <dgm:prSet presAssocID="{C047F481-B1F0-4570-8BCB-F72419E1F017}" presName="parTxOnlySpace" presStyleCnt="0"/>
      <dgm:spPr/>
    </dgm:pt>
    <dgm:pt modelId="{765418B4-AACD-41BB-A6DE-1C52B304D30C}" type="pres">
      <dgm:prSet presAssocID="{DB1A7631-08DF-47BA-8D8B-115361F04C1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310AC39-28F8-4FAD-9B70-6FA54A4CCD83}" type="pres">
      <dgm:prSet presAssocID="{52D2DEEF-FF6B-4790-9C35-35FBA41E754E}" presName="parTxOnlySpace" presStyleCnt="0"/>
      <dgm:spPr/>
    </dgm:pt>
    <dgm:pt modelId="{DBA09557-BBC6-4CDC-9A12-F9363000894B}" type="pres">
      <dgm:prSet presAssocID="{BA8C5CAB-6479-48C5-B9E0-18A8793DBC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900D90D-6185-42C9-AF7F-F6F9E2E9C01A}" srcId="{2C240613-AB5E-47F9-B101-5E8A8C5CC16C}" destId="{38F4DB16-0D8A-4789-9421-D9DB553434DA}" srcOrd="2" destOrd="0" parTransId="{55BF1DF1-B21A-422E-9858-1813124A3B21}" sibTransId="{C047F481-B1F0-4570-8BCB-F72419E1F017}"/>
    <dgm:cxn modelId="{28D71D27-7FD7-45FA-8874-50FC720C2A93}" type="presOf" srcId="{294D6FAB-1D46-4405-BE93-EDA2BE28B312}" destId="{2FB21CAA-264C-4FCB-BAFD-70D88959AF2E}" srcOrd="0" destOrd="0" presId="urn:microsoft.com/office/officeart/2005/8/layout/chevron1"/>
    <dgm:cxn modelId="{293B6D3D-9921-4ED3-9114-F015232DA045}" srcId="{2C240613-AB5E-47F9-B101-5E8A8C5CC16C}" destId="{DB1A7631-08DF-47BA-8D8B-115361F04C15}" srcOrd="3" destOrd="0" parTransId="{DD46D2DF-79A3-46D5-B814-FFDB45BAA2F7}" sibTransId="{52D2DEEF-FF6B-4790-9C35-35FBA41E754E}"/>
    <dgm:cxn modelId="{03C00B5B-5AD4-4F17-8D84-94B08BDE65B7}" srcId="{2C240613-AB5E-47F9-B101-5E8A8C5CC16C}" destId="{294D6FAB-1D46-4405-BE93-EDA2BE28B312}" srcOrd="1" destOrd="0" parTransId="{A32CBC5F-5F87-4163-BFD6-F12DD82E6DED}" sibTransId="{55B36B2B-20A9-424A-9A89-B4005E285D29}"/>
    <dgm:cxn modelId="{22369C42-892C-4B72-B29E-FDE10D5A9D2B}" srcId="{2C240613-AB5E-47F9-B101-5E8A8C5CC16C}" destId="{BA8C5CAB-6479-48C5-B9E0-18A8793DBC6F}" srcOrd="4" destOrd="0" parTransId="{195A6A2C-4065-447C-853B-1871C9C11259}" sibTransId="{F0837406-E74F-4650-828F-D3E712B65A28}"/>
    <dgm:cxn modelId="{00BCFD75-30A3-4A88-A307-F814CEF94BE1}" type="presOf" srcId="{B1174A8D-8C19-4C8F-B0A1-610C61906B93}" destId="{5CCBB8A1-696B-4D9D-BA45-BF2633906F1F}" srcOrd="0" destOrd="0" presId="urn:microsoft.com/office/officeart/2005/8/layout/chevron1"/>
    <dgm:cxn modelId="{1B81E758-DB6D-42B9-B5F4-4BCB79FF10BB}" type="presOf" srcId="{BA8C5CAB-6479-48C5-B9E0-18A8793DBC6F}" destId="{DBA09557-BBC6-4CDC-9A12-F9363000894B}" srcOrd="0" destOrd="0" presId="urn:microsoft.com/office/officeart/2005/8/layout/chevron1"/>
    <dgm:cxn modelId="{524F788A-11E1-47DF-BE72-24A4512639C2}" type="presOf" srcId="{38F4DB16-0D8A-4789-9421-D9DB553434DA}" destId="{D7168D31-24D0-406A-85C0-4C60999A6030}" srcOrd="0" destOrd="0" presId="urn:microsoft.com/office/officeart/2005/8/layout/chevron1"/>
    <dgm:cxn modelId="{9365819C-7653-456B-AFF9-32037DB3FA8C}" srcId="{2C240613-AB5E-47F9-B101-5E8A8C5CC16C}" destId="{B1174A8D-8C19-4C8F-B0A1-610C61906B93}" srcOrd="0" destOrd="0" parTransId="{01EB8958-AE07-4F93-BD3B-8346D6CB0542}" sibTransId="{8C573305-FBFA-49EB-B48F-33EA43D648B4}"/>
    <dgm:cxn modelId="{8718429D-5EEA-48A5-8F06-A209E97A3AC9}" type="presOf" srcId="{2C240613-AB5E-47F9-B101-5E8A8C5CC16C}" destId="{DF1CD7C2-90B9-4A5F-8B62-C64BC0345EB7}" srcOrd="0" destOrd="0" presId="urn:microsoft.com/office/officeart/2005/8/layout/chevron1"/>
    <dgm:cxn modelId="{782B56D3-7027-4875-8C16-DDFBD1ADFF0D}" type="presOf" srcId="{DB1A7631-08DF-47BA-8D8B-115361F04C15}" destId="{765418B4-AACD-41BB-A6DE-1C52B304D30C}" srcOrd="0" destOrd="0" presId="urn:microsoft.com/office/officeart/2005/8/layout/chevron1"/>
    <dgm:cxn modelId="{EC2BB20B-D232-4BC2-AC6C-54100D5A7097}" type="presParOf" srcId="{DF1CD7C2-90B9-4A5F-8B62-C64BC0345EB7}" destId="{5CCBB8A1-696B-4D9D-BA45-BF2633906F1F}" srcOrd="0" destOrd="0" presId="urn:microsoft.com/office/officeart/2005/8/layout/chevron1"/>
    <dgm:cxn modelId="{02E08E29-1C08-4781-A0AB-9CD9AEDC2D50}" type="presParOf" srcId="{DF1CD7C2-90B9-4A5F-8B62-C64BC0345EB7}" destId="{0C6F185D-7147-4FAE-9C8C-4630D4248D45}" srcOrd="1" destOrd="0" presId="urn:microsoft.com/office/officeart/2005/8/layout/chevron1"/>
    <dgm:cxn modelId="{020AC59C-1A67-47D2-A60D-4E72D45F0636}" type="presParOf" srcId="{DF1CD7C2-90B9-4A5F-8B62-C64BC0345EB7}" destId="{2FB21CAA-264C-4FCB-BAFD-70D88959AF2E}" srcOrd="2" destOrd="0" presId="urn:microsoft.com/office/officeart/2005/8/layout/chevron1"/>
    <dgm:cxn modelId="{346C3A96-9D0C-4366-8810-EBA9FFAA2A89}" type="presParOf" srcId="{DF1CD7C2-90B9-4A5F-8B62-C64BC0345EB7}" destId="{953B58D3-A06A-45B3-886C-5F1A8B36BFA7}" srcOrd="3" destOrd="0" presId="urn:microsoft.com/office/officeart/2005/8/layout/chevron1"/>
    <dgm:cxn modelId="{0C5DDACB-7339-46E5-B0B5-F3DFBAFE1B9E}" type="presParOf" srcId="{DF1CD7C2-90B9-4A5F-8B62-C64BC0345EB7}" destId="{D7168D31-24D0-406A-85C0-4C60999A6030}" srcOrd="4" destOrd="0" presId="urn:microsoft.com/office/officeart/2005/8/layout/chevron1"/>
    <dgm:cxn modelId="{21AA5660-581F-4643-A29C-5F105392AE4F}" type="presParOf" srcId="{DF1CD7C2-90B9-4A5F-8B62-C64BC0345EB7}" destId="{E8D6211A-4C4B-488E-9477-274EDF61DC20}" srcOrd="5" destOrd="0" presId="urn:microsoft.com/office/officeart/2005/8/layout/chevron1"/>
    <dgm:cxn modelId="{CDD1CB0D-B2A3-4673-8416-07E882941E22}" type="presParOf" srcId="{DF1CD7C2-90B9-4A5F-8B62-C64BC0345EB7}" destId="{765418B4-AACD-41BB-A6DE-1C52B304D30C}" srcOrd="6" destOrd="0" presId="urn:microsoft.com/office/officeart/2005/8/layout/chevron1"/>
    <dgm:cxn modelId="{F511DED3-3351-4E7E-8D71-92AD3BE7FB1B}" type="presParOf" srcId="{DF1CD7C2-90B9-4A5F-8B62-C64BC0345EB7}" destId="{0310AC39-28F8-4FAD-9B70-6FA54A4CCD83}" srcOrd="7" destOrd="0" presId="urn:microsoft.com/office/officeart/2005/8/layout/chevron1"/>
    <dgm:cxn modelId="{9EF1B3C6-B6B5-4A15-A397-0D5F36E3E11B}" type="presParOf" srcId="{DF1CD7C2-90B9-4A5F-8B62-C64BC0345EB7}" destId="{DBA09557-BBC6-4CDC-9A12-F9363000894B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C240613-AB5E-47F9-B101-5E8A8C5CC16C}" type="doc">
      <dgm:prSet loTypeId="urn:microsoft.com/office/officeart/2005/8/layout/chevron1" loCatId="process" qsTypeId="urn:microsoft.com/office/officeart/2005/8/quickstyle/simple3" qsCatId="simple" csTypeId="urn:microsoft.com/office/officeart/2005/8/colors/accent5_2" csCatId="accent5" phldr="1"/>
      <dgm:spPr/>
    </dgm:pt>
    <dgm:pt modelId="{B1174A8D-8C19-4C8F-B0A1-610C61906B93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Introduction</a:t>
          </a:r>
          <a:endParaRPr lang="ta-IN" sz="1600" dirty="0"/>
        </a:p>
      </dgm:t>
    </dgm:pt>
    <dgm:pt modelId="{01EB8958-AE07-4F93-BD3B-8346D6CB0542}" type="parTrans" cxnId="{9365819C-7653-456B-AFF9-32037DB3FA8C}">
      <dgm:prSet/>
      <dgm:spPr/>
      <dgm:t>
        <a:bodyPr/>
        <a:lstStyle/>
        <a:p>
          <a:endParaRPr lang="ta-IN" sz="1600"/>
        </a:p>
      </dgm:t>
    </dgm:pt>
    <dgm:pt modelId="{8C573305-FBFA-49EB-B48F-33EA43D648B4}" type="sibTrans" cxnId="{9365819C-7653-456B-AFF9-32037DB3FA8C}">
      <dgm:prSet/>
      <dgm:spPr/>
      <dgm:t>
        <a:bodyPr/>
        <a:lstStyle/>
        <a:p>
          <a:endParaRPr lang="ta-IN" sz="1600"/>
        </a:p>
      </dgm:t>
    </dgm:pt>
    <dgm:pt modelId="{DB1A7631-08DF-47BA-8D8B-115361F04C15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Progress</a:t>
          </a:r>
          <a:endParaRPr lang="ta-IN" sz="1600" dirty="0"/>
        </a:p>
      </dgm:t>
    </dgm:pt>
    <dgm:pt modelId="{DD46D2DF-79A3-46D5-B814-FFDB45BAA2F7}" type="parTrans" cxnId="{293B6D3D-9921-4ED3-9114-F015232DA045}">
      <dgm:prSet/>
      <dgm:spPr/>
      <dgm:t>
        <a:bodyPr/>
        <a:lstStyle/>
        <a:p>
          <a:endParaRPr lang="ta-IN" sz="1600"/>
        </a:p>
      </dgm:t>
    </dgm:pt>
    <dgm:pt modelId="{52D2DEEF-FF6B-4790-9C35-35FBA41E754E}" type="sibTrans" cxnId="{293B6D3D-9921-4ED3-9114-F015232DA045}">
      <dgm:prSet/>
      <dgm:spPr/>
      <dgm:t>
        <a:bodyPr/>
        <a:lstStyle/>
        <a:p>
          <a:endParaRPr lang="ta-IN" sz="1600"/>
        </a:p>
      </dgm:t>
    </dgm:pt>
    <dgm:pt modelId="{38F4DB16-0D8A-4789-9421-D9DB553434DA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Circuit</a:t>
          </a:r>
        </a:p>
      </dgm:t>
    </dgm:pt>
    <dgm:pt modelId="{55BF1DF1-B21A-422E-9858-1813124A3B21}" type="parTrans" cxnId="{1900D90D-6185-42C9-AF7F-F6F9E2E9C01A}">
      <dgm:prSet/>
      <dgm:spPr/>
      <dgm:t>
        <a:bodyPr/>
        <a:lstStyle/>
        <a:p>
          <a:endParaRPr lang="ta-IN" sz="1600"/>
        </a:p>
      </dgm:t>
    </dgm:pt>
    <dgm:pt modelId="{C047F481-B1F0-4570-8BCB-F72419E1F017}" type="sibTrans" cxnId="{1900D90D-6185-42C9-AF7F-F6F9E2E9C01A}">
      <dgm:prSet/>
      <dgm:spPr/>
      <dgm:t>
        <a:bodyPr/>
        <a:lstStyle/>
        <a:p>
          <a:endParaRPr lang="ta-IN" sz="1600"/>
        </a:p>
      </dgm:t>
    </dgm:pt>
    <dgm:pt modelId="{294D6FAB-1D46-4405-BE93-EDA2BE28B312}">
      <dgm:prSet custT="1"/>
      <dgm:spPr/>
      <dgm:t>
        <a:bodyPr/>
        <a:lstStyle/>
        <a:p>
          <a:r>
            <a:rPr lang="en-AU" sz="1600" b="1">
              <a:latin typeface="Comic Sans MS" panose="030F0702030302020204" pitchFamily="66" charset="0"/>
            </a:rPr>
            <a:t>Timeline</a:t>
          </a:r>
          <a:endParaRPr lang="en-AU" sz="1600" b="1" dirty="0">
            <a:latin typeface="Comic Sans MS" panose="030F0702030302020204" pitchFamily="66" charset="0"/>
          </a:endParaRPr>
        </a:p>
      </dgm:t>
    </dgm:pt>
    <dgm:pt modelId="{A32CBC5F-5F87-4163-BFD6-F12DD82E6DED}" type="parTrans" cxnId="{03C00B5B-5AD4-4F17-8D84-94B08BDE65B7}">
      <dgm:prSet/>
      <dgm:spPr/>
      <dgm:t>
        <a:bodyPr/>
        <a:lstStyle/>
        <a:p>
          <a:endParaRPr lang="ta-IN" sz="1600"/>
        </a:p>
      </dgm:t>
    </dgm:pt>
    <dgm:pt modelId="{55B36B2B-20A9-424A-9A89-B4005E285D29}" type="sibTrans" cxnId="{03C00B5B-5AD4-4F17-8D84-94B08BDE65B7}">
      <dgm:prSet/>
      <dgm:spPr/>
      <dgm:t>
        <a:bodyPr/>
        <a:lstStyle/>
        <a:p>
          <a:endParaRPr lang="ta-IN" sz="1600"/>
        </a:p>
      </dgm:t>
    </dgm:pt>
    <dgm:pt modelId="{BA8C5CAB-6479-48C5-B9E0-18A8793DBC6F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References</a:t>
          </a:r>
          <a:endParaRPr lang="ta-IN" sz="1600" dirty="0"/>
        </a:p>
      </dgm:t>
    </dgm:pt>
    <dgm:pt modelId="{195A6A2C-4065-447C-853B-1871C9C11259}" type="parTrans" cxnId="{22369C42-892C-4B72-B29E-FDE10D5A9D2B}">
      <dgm:prSet/>
      <dgm:spPr/>
      <dgm:t>
        <a:bodyPr/>
        <a:lstStyle/>
        <a:p>
          <a:endParaRPr lang="ta-IN" sz="1600"/>
        </a:p>
      </dgm:t>
    </dgm:pt>
    <dgm:pt modelId="{F0837406-E74F-4650-828F-D3E712B65A28}" type="sibTrans" cxnId="{22369C42-892C-4B72-B29E-FDE10D5A9D2B}">
      <dgm:prSet/>
      <dgm:spPr/>
      <dgm:t>
        <a:bodyPr/>
        <a:lstStyle/>
        <a:p>
          <a:endParaRPr lang="ta-IN" sz="1600"/>
        </a:p>
      </dgm:t>
    </dgm:pt>
    <dgm:pt modelId="{DF1CD7C2-90B9-4A5F-8B62-C64BC0345EB7}" type="pres">
      <dgm:prSet presAssocID="{2C240613-AB5E-47F9-B101-5E8A8C5CC16C}" presName="Name0" presStyleCnt="0">
        <dgm:presLayoutVars>
          <dgm:dir/>
          <dgm:animLvl val="lvl"/>
          <dgm:resizeHandles val="exact"/>
        </dgm:presLayoutVars>
      </dgm:prSet>
      <dgm:spPr/>
    </dgm:pt>
    <dgm:pt modelId="{5CCBB8A1-696B-4D9D-BA45-BF2633906F1F}" type="pres">
      <dgm:prSet presAssocID="{B1174A8D-8C19-4C8F-B0A1-610C61906B9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C6F185D-7147-4FAE-9C8C-4630D4248D45}" type="pres">
      <dgm:prSet presAssocID="{8C573305-FBFA-49EB-B48F-33EA43D648B4}" presName="parTxOnlySpace" presStyleCnt="0"/>
      <dgm:spPr/>
    </dgm:pt>
    <dgm:pt modelId="{2FB21CAA-264C-4FCB-BAFD-70D88959AF2E}" type="pres">
      <dgm:prSet presAssocID="{294D6FAB-1D46-4405-BE93-EDA2BE28B31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53B58D3-A06A-45B3-886C-5F1A8B36BFA7}" type="pres">
      <dgm:prSet presAssocID="{55B36B2B-20A9-424A-9A89-B4005E285D29}" presName="parTxOnlySpace" presStyleCnt="0"/>
      <dgm:spPr/>
    </dgm:pt>
    <dgm:pt modelId="{D7168D31-24D0-406A-85C0-4C60999A6030}" type="pres">
      <dgm:prSet presAssocID="{38F4DB16-0D8A-4789-9421-D9DB553434D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8D6211A-4C4B-488E-9477-274EDF61DC20}" type="pres">
      <dgm:prSet presAssocID="{C047F481-B1F0-4570-8BCB-F72419E1F017}" presName="parTxOnlySpace" presStyleCnt="0"/>
      <dgm:spPr/>
    </dgm:pt>
    <dgm:pt modelId="{765418B4-AACD-41BB-A6DE-1C52B304D30C}" type="pres">
      <dgm:prSet presAssocID="{DB1A7631-08DF-47BA-8D8B-115361F04C1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310AC39-28F8-4FAD-9B70-6FA54A4CCD83}" type="pres">
      <dgm:prSet presAssocID="{52D2DEEF-FF6B-4790-9C35-35FBA41E754E}" presName="parTxOnlySpace" presStyleCnt="0"/>
      <dgm:spPr/>
    </dgm:pt>
    <dgm:pt modelId="{DBA09557-BBC6-4CDC-9A12-F9363000894B}" type="pres">
      <dgm:prSet presAssocID="{BA8C5CAB-6479-48C5-B9E0-18A8793DBC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900D90D-6185-42C9-AF7F-F6F9E2E9C01A}" srcId="{2C240613-AB5E-47F9-B101-5E8A8C5CC16C}" destId="{38F4DB16-0D8A-4789-9421-D9DB553434DA}" srcOrd="2" destOrd="0" parTransId="{55BF1DF1-B21A-422E-9858-1813124A3B21}" sibTransId="{C047F481-B1F0-4570-8BCB-F72419E1F017}"/>
    <dgm:cxn modelId="{28D71D27-7FD7-45FA-8874-50FC720C2A93}" type="presOf" srcId="{294D6FAB-1D46-4405-BE93-EDA2BE28B312}" destId="{2FB21CAA-264C-4FCB-BAFD-70D88959AF2E}" srcOrd="0" destOrd="0" presId="urn:microsoft.com/office/officeart/2005/8/layout/chevron1"/>
    <dgm:cxn modelId="{293B6D3D-9921-4ED3-9114-F015232DA045}" srcId="{2C240613-AB5E-47F9-B101-5E8A8C5CC16C}" destId="{DB1A7631-08DF-47BA-8D8B-115361F04C15}" srcOrd="3" destOrd="0" parTransId="{DD46D2DF-79A3-46D5-B814-FFDB45BAA2F7}" sibTransId="{52D2DEEF-FF6B-4790-9C35-35FBA41E754E}"/>
    <dgm:cxn modelId="{03C00B5B-5AD4-4F17-8D84-94B08BDE65B7}" srcId="{2C240613-AB5E-47F9-B101-5E8A8C5CC16C}" destId="{294D6FAB-1D46-4405-BE93-EDA2BE28B312}" srcOrd="1" destOrd="0" parTransId="{A32CBC5F-5F87-4163-BFD6-F12DD82E6DED}" sibTransId="{55B36B2B-20A9-424A-9A89-B4005E285D29}"/>
    <dgm:cxn modelId="{22369C42-892C-4B72-B29E-FDE10D5A9D2B}" srcId="{2C240613-AB5E-47F9-B101-5E8A8C5CC16C}" destId="{BA8C5CAB-6479-48C5-B9E0-18A8793DBC6F}" srcOrd="4" destOrd="0" parTransId="{195A6A2C-4065-447C-853B-1871C9C11259}" sibTransId="{F0837406-E74F-4650-828F-D3E712B65A28}"/>
    <dgm:cxn modelId="{00BCFD75-30A3-4A88-A307-F814CEF94BE1}" type="presOf" srcId="{B1174A8D-8C19-4C8F-B0A1-610C61906B93}" destId="{5CCBB8A1-696B-4D9D-BA45-BF2633906F1F}" srcOrd="0" destOrd="0" presId="urn:microsoft.com/office/officeart/2005/8/layout/chevron1"/>
    <dgm:cxn modelId="{1B81E758-DB6D-42B9-B5F4-4BCB79FF10BB}" type="presOf" srcId="{BA8C5CAB-6479-48C5-B9E0-18A8793DBC6F}" destId="{DBA09557-BBC6-4CDC-9A12-F9363000894B}" srcOrd="0" destOrd="0" presId="urn:microsoft.com/office/officeart/2005/8/layout/chevron1"/>
    <dgm:cxn modelId="{524F788A-11E1-47DF-BE72-24A4512639C2}" type="presOf" srcId="{38F4DB16-0D8A-4789-9421-D9DB553434DA}" destId="{D7168D31-24D0-406A-85C0-4C60999A6030}" srcOrd="0" destOrd="0" presId="urn:microsoft.com/office/officeart/2005/8/layout/chevron1"/>
    <dgm:cxn modelId="{9365819C-7653-456B-AFF9-32037DB3FA8C}" srcId="{2C240613-AB5E-47F9-B101-5E8A8C5CC16C}" destId="{B1174A8D-8C19-4C8F-B0A1-610C61906B93}" srcOrd="0" destOrd="0" parTransId="{01EB8958-AE07-4F93-BD3B-8346D6CB0542}" sibTransId="{8C573305-FBFA-49EB-B48F-33EA43D648B4}"/>
    <dgm:cxn modelId="{8718429D-5EEA-48A5-8F06-A209E97A3AC9}" type="presOf" srcId="{2C240613-AB5E-47F9-B101-5E8A8C5CC16C}" destId="{DF1CD7C2-90B9-4A5F-8B62-C64BC0345EB7}" srcOrd="0" destOrd="0" presId="urn:microsoft.com/office/officeart/2005/8/layout/chevron1"/>
    <dgm:cxn modelId="{782B56D3-7027-4875-8C16-DDFBD1ADFF0D}" type="presOf" srcId="{DB1A7631-08DF-47BA-8D8B-115361F04C15}" destId="{765418B4-AACD-41BB-A6DE-1C52B304D30C}" srcOrd="0" destOrd="0" presId="urn:microsoft.com/office/officeart/2005/8/layout/chevron1"/>
    <dgm:cxn modelId="{EC2BB20B-D232-4BC2-AC6C-54100D5A7097}" type="presParOf" srcId="{DF1CD7C2-90B9-4A5F-8B62-C64BC0345EB7}" destId="{5CCBB8A1-696B-4D9D-BA45-BF2633906F1F}" srcOrd="0" destOrd="0" presId="urn:microsoft.com/office/officeart/2005/8/layout/chevron1"/>
    <dgm:cxn modelId="{02E08E29-1C08-4781-A0AB-9CD9AEDC2D50}" type="presParOf" srcId="{DF1CD7C2-90B9-4A5F-8B62-C64BC0345EB7}" destId="{0C6F185D-7147-4FAE-9C8C-4630D4248D45}" srcOrd="1" destOrd="0" presId="urn:microsoft.com/office/officeart/2005/8/layout/chevron1"/>
    <dgm:cxn modelId="{020AC59C-1A67-47D2-A60D-4E72D45F0636}" type="presParOf" srcId="{DF1CD7C2-90B9-4A5F-8B62-C64BC0345EB7}" destId="{2FB21CAA-264C-4FCB-BAFD-70D88959AF2E}" srcOrd="2" destOrd="0" presId="urn:microsoft.com/office/officeart/2005/8/layout/chevron1"/>
    <dgm:cxn modelId="{346C3A96-9D0C-4366-8810-EBA9FFAA2A89}" type="presParOf" srcId="{DF1CD7C2-90B9-4A5F-8B62-C64BC0345EB7}" destId="{953B58D3-A06A-45B3-886C-5F1A8B36BFA7}" srcOrd="3" destOrd="0" presId="urn:microsoft.com/office/officeart/2005/8/layout/chevron1"/>
    <dgm:cxn modelId="{0C5DDACB-7339-46E5-B0B5-F3DFBAFE1B9E}" type="presParOf" srcId="{DF1CD7C2-90B9-4A5F-8B62-C64BC0345EB7}" destId="{D7168D31-24D0-406A-85C0-4C60999A6030}" srcOrd="4" destOrd="0" presId="urn:microsoft.com/office/officeart/2005/8/layout/chevron1"/>
    <dgm:cxn modelId="{21AA5660-581F-4643-A29C-5F105392AE4F}" type="presParOf" srcId="{DF1CD7C2-90B9-4A5F-8B62-C64BC0345EB7}" destId="{E8D6211A-4C4B-488E-9477-274EDF61DC20}" srcOrd="5" destOrd="0" presId="urn:microsoft.com/office/officeart/2005/8/layout/chevron1"/>
    <dgm:cxn modelId="{CDD1CB0D-B2A3-4673-8416-07E882941E22}" type="presParOf" srcId="{DF1CD7C2-90B9-4A5F-8B62-C64BC0345EB7}" destId="{765418B4-AACD-41BB-A6DE-1C52B304D30C}" srcOrd="6" destOrd="0" presId="urn:microsoft.com/office/officeart/2005/8/layout/chevron1"/>
    <dgm:cxn modelId="{F511DED3-3351-4E7E-8D71-92AD3BE7FB1B}" type="presParOf" srcId="{DF1CD7C2-90B9-4A5F-8B62-C64BC0345EB7}" destId="{0310AC39-28F8-4FAD-9B70-6FA54A4CCD83}" srcOrd="7" destOrd="0" presId="urn:microsoft.com/office/officeart/2005/8/layout/chevron1"/>
    <dgm:cxn modelId="{9EF1B3C6-B6B5-4A15-A397-0D5F36E3E11B}" type="presParOf" srcId="{DF1CD7C2-90B9-4A5F-8B62-C64BC0345EB7}" destId="{DBA09557-BBC6-4CDC-9A12-F9363000894B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C240613-AB5E-47F9-B101-5E8A8C5CC16C}" type="doc">
      <dgm:prSet loTypeId="urn:microsoft.com/office/officeart/2005/8/layout/chevron1" loCatId="process" qsTypeId="urn:microsoft.com/office/officeart/2005/8/quickstyle/simple3" qsCatId="simple" csTypeId="urn:microsoft.com/office/officeart/2005/8/colors/accent5_2" csCatId="accent5" phldr="1"/>
      <dgm:spPr/>
    </dgm:pt>
    <dgm:pt modelId="{B1174A8D-8C19-4C8F-B0A1-610C61906B93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Introduction</a:t>
          </a:r>
          <a:endParaRPr lang="ta-IN" sz="1600" dirty="0"/>
        </a:p>
      </dgm:t>
    </dgm:pt>
    <dgm:pt modelId="{01EB8958-AE07-4F93-BD3B-8346D6CB0542}" type="parTrans" cxnId="{9365819C-7653-456B-AFF9-32037DB3FA8C}">
      <dgm:prSet/>
      <dgm:spPr/>
      <dgm:t>
        <a:bodyPr/>
        <a:lstStyle/>
        <a:p>
          <a:endParaRPr lang="ta-IN" sz="1600"/>
        </a:p>
      </dgm:t>
    </dgm:pt>
    <dgm:pt modelId="{8C573305-FBFA-49EB-B48F-33EA43D648B4}" type="sibTrans" cxnId="{9365819C-7653-456B-AFF9-32037DB3FA8C}">
      <dgm:prSet/>
      <dgm:spPr/>
      <dgm:t>
        <a:bodyPr/>
        <a:lstStyle/>
        <a:p>
          <a:endParaRPr lang="ta-IN" sz="1600"/>
        </a:p>
      </dgm:t>
    </dgm:pt>
    <dgm:pt modelId="{DB1A7631-08DF-47BA-8D8B-115361F04C15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Progress</a:t>
          </a:r>
          <a:endParaRPr lang="ta-IN" sz="1600" dirty="0"/>
        </a:p>
      </dgm:t>
    </dgm:pt>
    <dgm:pt modelId="{DD46D2DF-79A3-46D5-B814-FFDB45BAA2F7}" type="parTrans" cxnId="{293B6D3D-9921-4ED3-9114-F015232DA045}">
      <dgm:prSet/>
      <dgm:spPr/>
      <dgm:t>
        <a:bodyPr/>
        <a:lstStyle/>
        <a:p>
          <a:endParaRPr lang="ta-IN" sz="1600"/>
        </a:p>
      </dgm:t>
    </dgm:pt>
    <dgm:pt modelId="{52D2DEEF-FF6B-4790-9C35-35FBA41E754E}" type="sibTrans" cxnId="{293B6D3D-9921-4ED3-9114-F015232DA045}">
      <dgm:prSet/>
      <dgm:spPr/>
      <dgm:t>
        <a:bodyPr/>
        <a:lstStyle/>
        <a:p>
          <a:endParaRPr lang="ta-IN" sz="1600"/>
        </a:p>
      </dgm:t>
    </dgm:pt>
    <dgm:pt modelId="{38F4DB16-0D8A-4789-9421-D9DB553434DA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Circuit</a:t>
          </a:r>
        </a:p>
      </dgm:t>
    </dgm:pt>
    <dgm:pt modelId="{55BF1DF1-B21A-422E-9858-1813124A3B21}" type="parTrans" cxnId="{1900D90D-6185-42C9-AF7F-F6F9E2E9C01A}">
      <dgm:prSet/>
      <dgm:spPr/>
      <dgm:t>
        <a:bodyPr/>
        <a:lstStyle/>
        <a:p>
          <a:endParaRPr lang="ta-IN" sz="1600"/>
        </a:p>
      </dgm:t>
    </dgm:pt>
    <dgm:pt modelId="{C047F481-B1F0-4570-8BCB-F72419E1F017}" type="sibTrans" cxnId="{1900D90D-6185-42C9-AF7F-F6F9E2E9C01A}">
      <dgm:prSet/>
      <dgm:spPr/>
      <dgm:t>
        <a:bodyPr/>
        <a:lstStyle/>
        <a:p>
          <a:endParaRPr lang="ta-IN" sz="1600"/>
        </a:p>
      </dgm:t>
    </dgm:pt>
    <dgm:pt modelId="{294D6FAB-1D46-4405-BE93-EDA2BE28B312}">
      <dgm:prSet custT="1"/>
      <dgm:spPr/>
      <dgm:t>
        <a:bodyPr/>
        <a:lstStyle/>
        <a:p>
          <a:r>
            <a:rPr lang="en-AU" sz="1600" b="1">
              <a:latin typeface="Comic Sans MS" panose="030F0702030302020204" pitchFamily="66" charset="0"/>
            </a:rPr>
            <a:t>Timeline</a:t>
          </a:r>
          <a:endParaRPr lang="en-AU" sz="1600" b="1" dirty="0">
            <a:latin typeface="Comic Sans MS" panose="030F0702030302020204" pitchFamily="66" charset="0"/>
          </a:endParaRPr>
        </a:p>
      </dgm:t>
    </dgm:pt>
    <dgm:pt modelId="{A32CBC5F-5F87-4163-BFD6-F12DD82E6DED}" type="parTrans" cxnId="{03C00B5B-5AD4-4F17-8D84-94B08BDE65B7}">
      <dgm:prSet/>
      <dgm:spPr/>
      <dgm:t>
        <a:bodyPr/>
        <a:lstStyle/>
        <a:p>
          <a:endParaRPr lang="ta-IN" sz="1600"/>
        </a:p>
      </dgm:t>
    </dgm:pt>
    <dgm:pt modelId="{55B36B2B-20A9-424A-9A89-B4005E285D29}" type="sibTrans" cxnId="{03C00B5B-5AD4-4F17-8D84-94B08BDE65B7}">
      <dgm:prSet/>
      <dgm:spPr/>
      <dgm:t>
        <a:bodyPr/>
        <a:lstStyle/>
        <a:p>
          <a:endParaRPr lang="ta-IN" sz="1600"/>
        </a:p>
      </dgm:t>
    </dgm:pt>
    <dgm:pt modelId="{BA8C5CAB-6479-48C5-B9E0-18A8793DBC6F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References</a:t>
          </a:r>
          <a:endParaRPr lang="ta-IN" sz="1600" dirty="0"/>
        </a:p>
      </dgm:t>
    </dgm:pt>
    <dgm:pt modelId="{195A6A2C-4065-447C-853B-1871C9C11259}" type="parTrans" cxnId="{22369C42-892C-4B72-B29E-FDE10D5A9D2B}">
      <dgm:prSet/>
      <dgm:spPr/>
      <dgm:t>
        <a:bodyPr/>
        <a:lstStyle/>
        <a:p>
          <a:endParaRPr lang="ta-IN" sz="1600"/>
        </a:p>
      </dgm:t>
    </dgm:pt>
    <dgm:pt modelId="{F0837406-E74F-4650-828F-D3E712B65A28}" type="sibTrans" cxnId="{22369C42-892C-4B72-B29E-FDE10D5A9D2B}">
      <dgm:prSet/>
      <dgm:spPr/>
      <dgm:t>
        <a:bodyPr/>
        <a:lstStyle/>
        <a:p>
          <a:endParaRPr lang="ta-IN" sz="1600"/>
        </a:p>
      </dgm:t>
    </dgm:pt>
    <dgm:pt modelId="{DF1CD7C2-90B9-4A5F-8B62-C64BC0345EB7}" type="pres">
      <dgm:prSet presAssocID="{2C240613-AB5E-47F9-B101-5E8A8C5CC16C}" presName="Name0" presStyleCnt="0">
        <dgm:presLayoutVars>
          <dgm:dir/>
          <dgm:animLvl val="lvl"/>
          <dgm:resizeHandles val="exact"/>
        </dgm:presLayoutVars>
      </dgm:prSet>
      <dgm:spPr/>
    </dgm:pt>
    <dgm:pt modelId="{5CCBB8A1-696B-4D9D-BA45-BF2633906F1F}" type="pres">
      <dgm:prSet presAssocID="{B1174A8D-8C19-4C8F-B0A1-610C61906B9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C6F185D-7147-4FAE-9C8C-4630D4248D45}" type="pres">
      <dgm:prSet presAssocID="{8C573305-FBFA-49EB-B48F-33EA43D648B4}" presName="parTxOnlySpace" presStyleCnt="0"/>
      <dgm:spPr/>
    </dgm:pt>
    <dgm:pt modelId="{2FB21CAA-264C-4FCB-BAFD-70D88959AF2E}" type="pres">
      <dgm:prSet presAssocID="{294D6FAB-1D46-4405-BE93-EDA2BE28B31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53B58D3-A06A-45B3-886C-5F1A8B36BFA7}" type="pres">
      <dgm:prSet presAssocID="{55B36B2B-20A9-424A-9A89-B4005E285D29}" presName="parTxOnlySpace" presStyleCnt="0"/>
      <dgm:spPr/>
    </dgm:pt>
    <dgm:pt modelId="{D7168D31-24D0-406A-85C0-4C60999A6030}" type="pres">
      <dgm:prSet presAssocID="{38F4DB16-0D8A-4789-9421-D9DB553434D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8D6211A-4C4B-488E-9477-274EDF61DC20}" type="pres">
      <dgm:prSet presAssocID="{C047F481-B1F0-4570-8BCB-F72419E1F017}" presName="parTxOnlySpace" presStyleCnt="0"/>
      <dgm:spPr/>
    </dgm:pt>
    <dgm:pt modelId="{765418B4-AACD-41BB-A6DE-1C52B304D30C}" type="pres">
      <dgm:prSet presAssocID="{DB1A7631-08DF-47BA-8D8B-115361F04C1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310AC39-28F8-4FAD-9B70-6FA54A4CCD83}" type="pres">
      <dgm:prSet presAssocID="{52D2DEEF-FF6B-4790-9C35-35FBA41E754E}" presName="parTxOnlySpace" presStyleCnt="0"/>
      <dgm:spPr/>
    </dgm:pt>
    <dgm:pt modelId="{DBA09557-BBC6-4CDC-9A12-F9363000894B}" type="pres">
      <dgm:prSet presAssocID="{BA8C5CAB-6479-48C5-B9E0-18A8793DBC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900D90D-6185-42C9-AF7F-F6F9E2E9C01A}" srcId="{2C240613-AB5E-47F9-B101-5E8A8C5CC16C}" destId="{38F4DB16-0D8A-4789-9421-D9DB553434DA}" srcOrd="2" destOrd="0" parTransId="{55BF1DF1-B21A-422E-9858-1813124A3B21}" sibTransId="{C047F481-B1F0-4570-8BCB-F72419E1F017}"/>
    <dgm:cxn modelId="{28D71D27-7FD7-45FA-8874-50FC720C2A93}" type="presOf" srcId="{294D6FAB-1D46-4405-BE93-EDA2BE28B312}" destId="{2FB21CAA-264C-4FCB-BAFD-70D88959AF2E}" srcOrd="0" destOrd="0" presId="urn:microsoft.com/office/officeart/2005/8/layout/chevron1"/>
    <dgm:cxn modelId="{293B6D3D-9921-4ED3-9114-F015232DA045}" srcId="{2C240613-AB5E-47F9-B101-5E8A8C5CC16C}" destId="{DB1A7631-08DF-47BA-8D8B-115361F04C15}" srcOrd="3" destOrd="0" parTransId="{DD46D2DF-79A3-46D5-B814-FFDB45BAA2F7}" sibTransId="{52D2DEEF-FF6B-4790-9C35-35FBA41E754E}"/>
    <dgm:cxn modelId="{03C00B5B-5AD4-4F17-8D84-94B08BDE65B7}" srcId="{2C240613-AB5E-47F9-B101-5E8A8C5CC16C}" destId="{294D6FAB-1D46-4405-BE93-EDA2BE28B312}" srcOrd="1" destOrd="0" parTransId="{A32CBC5F-5F87-4163-BFD6-F12DD82E6DED}" sibTransId="{55B36B2B-20A9-424A-9A89-B4005E285D29}"/>
    <dgm:cxn modelId="{22369C42-892C-4B72-B29E-FDE10D5A9D2B}" srcId="{2C240613-AB5E-47F9-B101-5E8A8C5CC16C}" destId="{BA8C5CAB-6479-48C5-B9E0-18A8793DBC6F}" srcOrd="4" destOrd="0" parTransId="{195A6A2C-4065-447C-853B-1871C9C11259}" sibTransId="{F0837406-E74F-4650-828F-D3E712B65A28}"/>
    <dgm:cxn modelId="{00BCFD75-30A3-4A88-A307-F814CEF94BE1}" type="presOf" srcId="{B1174A8D-8C19-4C8F-B0A1-610C61906B93}" destId="{5CCBB8A1-696B-4D9D-BA45-BF2633906F1F}" srcOrd="0" destOrd="0" presId="urn:microsoft.com/office/officeart/2005/8/layout/chevron1"/>
    <dgm:cxn modelId="{1B81E758-DB6D-42B9-B5F4-4BCB79FF10BB}" type="presOf" srcId="{BA8C5CAB-6479-48C5-B9E0-18A8793DBC6F}" destId="{DBA09557-BBC6-4CDC-9A12-F9363000894B}" srcOrd="0" destOrd="0" presId="urn:microsoft.com/office/officeart/2005/8/layout/chevron1"/>
    <dgm:cxn modelId="{524F788A-11E1-47DF-BE72-24A4512639C2}" type="presOf" srcId="{38F4DB16-0D8A-4789-9421-D9DB553434DA}" destId="{D7168D31-24D0-406A-85C0-4C60999A6030}" srcOrd="0" destOrd="0" presId="urn:microsoft.com/office/officeart/2005/8/layout/chevron1"/>
    <dgm:cxn modelId="{9365819C-7653-456B-AFF9-32037DB3FA8C}" srcId="{2C240613-AB5E-47F9-B101-5E8A8C5CC16C}" destId="{B1174A8D-8C19-4C8F-B0A1-610C61906B93}" srcOrd="0" destOrd="0" parTransId="{01EB8958-AE07-4F93-BD3B-8346D6CB0542}" sibTransId="{8C573305-FBFA-49EB-B48F-33EA43D648B4}"/>
    <dgm:cxn modelId="{8718429D-5EEA-48A5-8F06-A209E97A3AC9}" type="presOf" srcId="{2C240613-AB5E-47F9-B101-5E8A8C5CC16C}" destId="{DF1CD7C2-90B9-4A5F-8B62-C64BC0345EB7}" srcOrd="0" destOrd="0" presId="urn:microsoft.com/office/officeart/2005/8/layout/chevron1"/>
    <dgm:cxn modelId="{782B56D3-7027-4875-8C16-DDFBD1ADFF0D}" type="presOf" srcId="{DB1A7631-08DF-47BA-8D8B-115361F04C15}" destId="{765418B4-AACD-41BB-A6DE-1C52B304D30C}" srcOrd="0" destOrd="0" presId="urn:microsoft.com/office/officeart/2005/8/layout/chevron1"/>
    <dgm:cxn modelId="{EC2BB20B-D232-4BC2-AC6C-54100D5A7097}" type="presParOf" srcId="{DF1CD7C2-90B9-4A5F-8B62-C64BC0345EB7}" destId="{5CCBB8A1-696B-4D9D-BA45-BF2633906F1F}" srcOrd="0" destOrd="0" presId="urn:microsoft.com/office/officeart/2005/8/layout/chevron1"/>
    <dgm:cxn modelId="{02E08E29-1C08-4781-A0AB-9CD9AEDC2D50}" type="presParOf" srcId="{DF1CD7C2-90B9-4A5F-8B62-C64BC0345EB7}" destId="{0C6F185D-7147-4FAE-9C8C-4630D4248D45}" srcOrd="1" destOrd="0" presId="urn:microsoft.com/office/officeart/2005/8/layout/chevron1"/>
    <dgm:cxn modelId="{020AC59C-1A67-47D2-A60D-4E72D45F0636}" type="presParOf" srcId="{DF1CD7C2-90B9-4A5F-8B62-C64BC0345EB7}" destId="{2FB21CAA-264C-4FCB-BAFD-70D88959AF2E}" srcOrd="2" destOrd="0" presId="urn:microsoft.com/office/officeart/2005/8/layout/chevron1"/>
    <dgm:cxn modelId="{346C3A96-9D0C-4366-8810-EBA9FFAA2A89}" type="presParOf" srcId="{DF1CD7C2-90B9-4A5F-8B62-C64BC0345EB7}" destId="{953B58D3-A06A-45B3-886C-5F1A8B36BFA7}" srcOrd="3" destOrd="0" presId="urn:microsoft.com/office/officeart/2005/8/layout/chevron1"/>
    <dgm:cxn modelId="{0C5DDACB-7339-46E5-B0B5-F3DFBAFE1B9E}" type="presParOf" srcId="{DF1CD7C2-90B9-4A5F-8B62-C64BC0345EB7}" destId="{D7168D31-24D0-406A-85C0-4C60999A6030}" srcOrd="4" destOrd="0" presId="urn:microsoft.com/office/officeart/2005/8/layout/chevron1"/>
    <dgm:cxn modelId="{21AA5660-581F-4643-A29C-5F105392AE4F}" type="presParOf" srcId="{DF1CD7C2-90B9-4A5F-8B62-C64BC0345EB7}" destId="{E8D6211A-4C4B-488E-9477-274EDF61DC20}" srcOrd="5" destOrd="0" presId="urn:microsoft.com/office/officeart/2005/8/layout/chevron1"/>
    <dgm:cxn modelId="{CDD1CB0D-B2A3-4673-8416-07E882941E22}" type="presParOf" srcId="{DF1CD7C2-90B9-4A5F-8B62-C64BC0345EB7}" destId="{765418B4-AACD-41BB-A6DE-1C52B304D30C}" srcOrd="6" destOrd="0" presId="urn:microsoft.com/office/officeart/2005/8/layout/chevron1"/>
    <dgm:cxn modelId="{F511DED3-3351-4E7E-8D71-92AD3BE7FB1B}" type="presParOf" srcId="{DF1CD7C2-90B9-4A5F-8B62-C64BC0345EB7}" destId="{0310AC39-28F8-4FAD-9B70-6FA54A4CCD83}" srcOrd="7" destOrd="0" presId="urn:microsoft.com/office/officeart/2005/8/layout/chevron1"/>
    <dgm:cxn modelId="{9EF1B3C6-B6B5-4A15-A397-0D5F36E3E11B}" type="presParOf" srcId="{DF1CD7C2-90B9-4A5F-8B62-C64BC0345EB7}" destId="{DBA09557-BBC6-4CDC-9A12-F9363000894B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C240613-AB5E-47F9-B101-5E8A8C5CC16C}" type="doc">
      <dgm:prSet loTypeId="urn:microsoft.com/office/officeart/2005/8/layout/chevron1" loCatId="process" qsTypeId="urn:microsoft.com/office/officeart/2005/8/quickstyle/simple3" qsCatId="simple" csTypeId="urn:microsoft.com/office/officeart/2005/8/colors/accent5_2" csCatId="accent5" phldr="1"/>
      <dgm:spPr/>
    </dgm:pt>
    <dgm:pt modelId="{B1174A8D-8C19-4C8F-B0A1-610C61906B93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Introduction</a:t>
          </a:r>
          <a:endParaRPr lang="ta-IN" sz="1600" dirty="0"/>
        </a:p>
      </dgm:t>
    </dgm:pt>
    <dgm:pt modelId="{01EB8958-AE07-4F93-BD3B-8346D6CB0542}" type="parTrans" cxnId="{9365819C-7653-456B-AFF9-32037DB3FA8C}">
      <dgm:prSet/>
      <dgm:spPr/>
      <dgm:t>
        <a:bodyPr/>
        <a:lstStyle/>
        <a:p>
          <a:endParaRPr lang="ta-IN" sz="1600"/>
        </a:p>
      </dgm:t>
    </dgm:pt>
    <dgm:pt modelId="{8C573305-FBFA-49EB-B48F-33EA43D648B4}" type="sibTrans" cxnId="{9365819C-7653-456B-AFF9-32037DB3FA8C}">
      <dgm:prSet/>
      <dgm:spPr/>
      <dgm:t>
        <a:bodyPr/>
        <a:lstStyle/>
        <a:p>
          <a:endParaRPr lang="ta-IN" sz="1600"/>
        </a:p>
      </dgm:t>
    </dgm:pt>
    <dgm:pt modelId="{DB1A7631-08DF-47BA-8D8B-115361F04C15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Progress</a:t>
          </a:r>
          <a:endParaRPr lang="ta-IN" sz="1600" dirty="0"/>
        </a:p>
      </dgm:t>
    </dgm:pt>
    <dgm:pt modelId="{DD46D2DF-79A3-46D5-B814-FFDB45BAA2F7}" type="parTrans" cxnId="{293B6D3D-9921-4ED3-9114-F015232DA045}">
      <dgm:prSet/>
      <dgm:spPr/>
      <dgm:t>
        <a:bodyPr/>
        <a:lstStyle/>
        <a:p>
          <a:endParaRPr lang="ta-IN" sz="1600"/>
        </a:p>
      </dgm:t>
    </dgm:pt>
    <dgm:pt modelId="{52D2DEEF-FF6B-4790-9C35-35FBA41E754E}" type="sibTrans" cxnId="{293B6D3D-9921-4ED3-9114-F015232DA045}">
      <dgm:prSet/>
      <dgm:spPr/>
      <dgm:t>
        <a:bodyPr/>
        <a:lstStyle/>
        <a:p>
          <a:endParaRPr lang="ta-IN" sz="1600"/>
        </a:p>
      </dgm:t>
    </dgm:pt>
    <dgm:pt modelId="{38F4DB16-0D8A-4789-9421-D9DB553434DA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Circuit</a:t>
          </a:r>
        </a:p>
      </dgm:t>
    </dgm:pt>
    <dgm:pt modelId="{55BF1DF1-B21A-422E-9858-1813124A3B21}" type="parTrans" cxnId="{1900D90D-6185-42C9-AF7F-F6F9E2E9C01A}">
      <dgm:prSet/>
      <dgm:spPr/>
      <dgm:t>
        <a:bodyPr/>
        <a:lstStyle/>
        <a:p>
          <a:endParaRPr lang="ta-IN" sz="1600"/>
        </a:p>
      </dgm:t>
    </dgm:pt>
    <dgm:pt modelId="{C047F481-B1F0-4570-8BCB-F72419E1F017}" type="sibTrans" cxnId="{1900D90D-6185-42C9-AF7F-F6F9E2E9C01A}">
      <dgm:prSet/>
      <dgm:spPr/>
      <dgm:t>
        <a:bodyPr/>
        <a:lstStyle/>
        <a:p>
          <a:endParaRPr lang="ta-IN" sz="1600"/>
        </a:p>
      </dgm:t>
    </dgm:pt>
    <dgm:pt modelId="{294D6FAB-1D46-4405-BE93-EDA2BE28B312}">
      <dgm:prSet custT="1"/>
      <dgm:spPr/>
      <dgm:t>
        <a:bodyPr/>
        <a:lstStyle/>
        <a:p>
          <a:r>
            <a:rPr lang="en-AU" sz="1600" b="1">
              <a:latin typeface="Comic Sans MS" panose="030F0702030302020204" pitchFamily="66" charset="0"/>
            </a:rPr>
            <a:t>Timeline</a:t>
          </a:r>
          <a:endParaRPr lang="en-AU" sz="1600" b="1" dirty="0">
            <a:latin typeface="Comic Sans MS" panose="030F0702030302020204" pitchFamily="66" charset="0"/>
          </a:endParaRPr>
        </a:p>
      </dgm:t>
    </dgm:pt>
    <dgm:pt modelId="{A32CBC5F-5F87-4163-BFD6-F12DD82E6DED}" type="parTrans" cxnId="{03C00B5B-5AD4-4F17-8D84-94B08BDE65B7}">
      <dgm:prSet/>
      <dgm:spPr/>
      <dgm:t>
        <a:bodyPr/>
        <a:lstStyle/>
        <a:p>
          <a:endParaRPr lang="ta-IN" sz="1600"/>
        </a:p>
      </dgm:t>
    </dgm:pt>
    <dgm:pt modelId="{55B36B2B-20A9-424A-9A89-B4005E285D29}" type="sibTrans" cxnId="{03C00B5B-5AD4-4F17-8D84-94B08BDE65B7}">
      <dgm:prSet/>
      <dgm:spPr/>
      <dgm:t>
        <a:bodyPr/>
        <a:lstStyle/>
        <a:p>
          <a:endParaRPr lang="ta-IN" sz="1600"/>
        </a:p>
      </dgm:t>
    </dgm:pt>
    <dgm:pt modelId="{BA8C5CAB-6479-48C5-B9E0-18A8793DBC6F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References</a:t>
          </a:r>
          <a:endParaRPr lang="ta-IN" sz="1600" dirty="0"/>
        </a:p>
      </dgm:t>
    </dgm:pt>
    <dgm:pt modelId="{195A6A2C-4065-447C-853B-1871C9C11259}" type="parTrans" cxnId="{22369C42-892C-4B72-B29E-FDE10D5A9D2B}">
      <dgm:prSet/>
      <dgm:spPr/>
      <dgm:t>
        <a:bodyPr/>
        <a:lstStyle/>
        <a:p>
          <a:endParaRPr lang="ta-IN" sz="1600"/>
        </a:p>
      </dgm:t>
    </dgm:pt>
    <dgm:pt modelId="{F0837406-E74F-4650-828F-D3E712B65A28}" type="sibTrans" cxnId="{22369C42-892C-4B72-B29E-FDE10D5A9D2B}">
      <dgm:prSet/>
      <dgm:spPr/>
      <dgm:t>
        <a:bodyPr/>
        <a:lstStyle/>
        <a:p>
          <a:endParaRPr lang="ta-IN" sz="1600"/>
        </a:p>
      </dgm:t>
    </dgm:pt>
    <dgm:pt modelId="{DF1CD7C2-90B9-4A5F-8B62-C64BC0345EB7}" type="pres">
      <dgm:prSet presAssocID="{2C240613-AB5E-47F9-B101-5E8A8C5CC16C}" presName="Name0" presStyleCnt="0">
        <dgm:presLayoutVars>
          <dgm:dir/>
          <dgm:animLvl val="lvl"/>
          <dgm:resizeHandles val="exact"/>
        </dgm:presLayoutVars>
      </dgm:prSet>
      <dgm:spPr/>
    </dgm:pt>
    <dgm:pt modelId="{5CCBB8A1-696B-4D9D-BA45-BF2633906F1F}" type="pres">
      <dgm:prSet presAssocID="{B1174A8D-8C19-4C8F-B0A1-610C61906B9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C6F185D-7147-4FAE-9C8C-4630D4248D45}" type="pres">
      <dgm:prSet presAssocID="{8C573305-FBFA-49EB-B48F-33EA43D648B4}" presName="parTxOnlySpace" presStyleCnt="0"/>
      <dgm:spPr/>
    </dgm:pt>
    <dgm:pt modelId="{2FB21CAA-264C-4FCB-BAFD-70D88959AF2E}" type="pres">
      <dgm:prSet presAssocID="{294D6FAB-1D46-4405-BE93-EDA2BE28B31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53B58D3-A06A-45B3-886C-5F1A8B36BFA7}" type="pres">
      <dgm:prSet presAssocID="{55B36B2B-20A9-424A-9A89-B4005E285D29}" presName="parTxOnlySpace" presStyleCnt="0"/>
      <dgm:spPr/>
    </dgm:pt>
    <dgm:pt modelId="{D7168D31-24D0-406A-85C0-4C60999A6030}" type="pres">
      <dgm:prSet presAssocID="{38F4DB16-0D8A-4789-9421-D9DB553434D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8D6211A-4C4B-488E-9477-274EDF61DC20}" type="pres">
      <dgm:prSet presAssocID="{C047F481-B1F0-4570-8BCB-F72419E1F017}" presName="parTxOnlySpace" presStyleCnt="0"/>
      <dgm:spPr/>
    </dgm:pt>
    <dgm:pt modelId="{765418B4-AACD-41BB-A6DE-1C52B304D30C}" type="pres">
      <dgm:prSet presAssocID="{DB1A7631-08DF-47BA-8D8B-115361F04C1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310AC39-28F8-4FAD-9B70-6FA54A4CCD83}" type="pres">
      <dgm:prSet presAssocID="{52D2DEEF-FF6B-4790-9C35-35FBA41E754E}" presName="parTxOnlySpace" presStyleCnt="0"/>
      <dgm:spPr/>
    </dgm:pt>
    <dgm:pt modelId="{DBA09557-BBC6-4CDC-9A12-F9363000894B}" type="pres">
      <dgm:prSet presAssocID="{BA8C5CAB-6479-48C5-B9E0-18A8793DBC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900D90D-6185-42C9-AF7F-F6F9E2E9C01A}" srcId="{2C240613-AB5E-47F9-B101-5E8A8C5CC16C}" destId="{38F4DB16-0D8A-4789-9421-D9DB553434DA}" srcOrd="2" destOrd="0" parTransId="{55BF1DF1-B21A-422E-9858-1813124A3B21}" sibTransId="{C047F481-B1F0-4570-8BCB-F72419E1F017}"/>
    <dgm:cxn modelId="{28D71D27-7FD7-45FA-8874-50FC720C2A93}" type="presOf" srcId="{294D6FAB-1D46-4405-BE93-EDA2BE28B312}" destId="{2FB21CAA-264C-4FCB-BAFD-70D88959AF2E}" srcOrd="0" destOrd="0" presId="urn:microsoft.com/office/officeart/2005/8/layout/chevron1"/>
    <dgm:cxn modelId="{293B6D3D-9921-4ED3-9114-F015232DA045}" srcId="{2C240613-AB5E-47F9-B101-5E8A8C5CC16C}" destId="{DB1A7631-08DF-47BA-8D8B-115361F04C15}" srcOrd="3" destOrd="0" parTransId="{DD46D2DF-79A3-46D5-B814-FFDB45BAA2F7}" sibTransId="{52D2DEEF-FF6B-4790-9C35-35FBA41E754E}"/>
    <dgm:cxn modelId="{03C00B5B-5AD4-4F17-8D84-94B08BDE65B7}" srcId="{2C240613-AB5E-47F9-B101-5E8A8C5CC16C}" destId="{294D6FAB-1D46-4405-BE93-EDA2BE28B312}" srcOrd="1" destOrd="0" parTransId="{A32CBC5F-5F87-4163-BFD6-F12DD82E6DED}" sibTransId="{55B36B2B-20A9-424A-9A89-B4005E285D29}"/>
    <dgm:cxn modelId="{22369C42-892C-4B72-B29E-FDE10D5A9D2B}" srcId="{2C240613-AB5E-47F9-B101-5E8A8C5CC16C}" destId="{BA8C5CAB-6479-48C5-B9E0-18A8793DBC6F}" srcOrd="4" destOrd="0" parTransId="{195A6A2C-4065-447C-853B-1871C9C11259}" sibTransId="{F0837406-E74F-4650-828F-D3E712B65A28}"/>
    <dgm:cxn modelId="{00BCFD75-30A3-4A88-A307-F814CEF94BE1}" type="presOf" srcId="{B1174A8D-8C19-4C8F-B0A1-610C61906B93}" destId="{5CCBB8A1-696B-4D9D-BA45-BF2633906F1F}" srcOrd="0" destOrd="0" presId="urn:microsoft.com/office/officeart/2005/8/layout/chevron1"/>
    <dgm:cxn modelId="{1B81E758-DB6D-42B9-B5F4-4BCB79FF10BB}" type="presOf" srcId="{BA8C5CAB-6479-48C5-B9E0-18A8793DBC6F}" destId="{DBA09557-BBC6-4CDC-9A12-F9363000894B}" srcOrd="0" destOrd="0" presId="urn:microsoft.com/office/officeart/2005/8/layout/chevron1"/>
    <dgm:cxn modelId="{524F788A-11E1-47DF-BE72-24A4512639C2}" type="presOf" srcId="{38F4DB16-0D8A-4789-9421-D9DB553434DA}" destId="{D7168D31-24D0-406A-85C0-4C60999A6030}" srcOrd="0" destOrd="0" presId="urn:microsoft.com/office/officeart/2005/8/layout/chevron1"/>
    <dgm:cxn modelId="{9365819C-7653-456B-AFF9-32037DB3FA8C}" srcId="{2C240613-AB5E-47F9-B101-5E8A8C5CC16C}" destId="{B1174A8D-8C19-4C8F-B0A1-610C61906B93}" srcOrd="0" destOrd="0" parTransId="{01EB8958-AE07-4F93-BD3B-8346D6CB0542}" sibTransId="{8C573305-FBFA-49EB-B48F-33EA43D648B4}"/>
    <dgm:cxn modelId="{8718429D-5EEA-48A5-8F06-A209E97A3AC9}" type="presOf" srcId="{2C240613-AB5E-47F9-B101-5E8A8C5CC16C}" destId="{DF1CD7C2-90B9-4A5F-8B62-C64BC0345EB7}" srcOrd="0" destOrd="0" presId="urn:microsoft.com/office/officeart/2005/8/layout/chevron1"/>
    <dgm:cxn modelId="{782B56D3-7027-4875-8C16-DDFBD1ADFF0D}" type="presOf" srcId="{DB1A7631-08DF-47BA-8D8B-115361F04C15}" destId="{765418B4-AACD-41BB-A6DE-1C52B304D30C}" srcOrd="0" destOrd="0" presId="urn:microsoft.com/office/officeart/2005/8/layout/chevron1"/>
    <dgm:cxn modelId="{EC2BB20B-D232-4BC2-AC6C-54100D5A7097}" type="presParOf" srcId="{DF1CD7C2-90B9-4A5F-8B62-C64BC0345EB7}" destId="{5CCBB8A1-696B-4D9D-BA45-BF2633906F1F}" srcOrd="0" destOrd="0" presId="urn:microsoft.com/office/officeart/2005/8/layout/chevron1"/>
    <dgm:cxn modelId="{02E08E29-1C08-4781-A0AB-9CD9AEDC2D50}" type="presParOf" srcId="{DF1CD7C2-90B9-4A5F-8B62-C64BC0345EB7}" destId="{0C6F185D-7147-4FAE-9C8C-4630D4248D45}" srcOrd="1" destOrd="0" presId="urn:microsoft.com/office/officeart/2005/8/layout/chevron1"/>
    <dgm:cxn modelId="{020AC59C-1A67-47D2-A60D-4E72D45F0636}" type="presParOf" srcId="{DF1CD7C2-90B9-4A5F-8B62-C64BC0345EB7}" destId="{2FB21CAA-264C-4FCB-BAFD-70D88959AF2E}" srcOrd="2" destOrd="0" presId="urn:microsoft.com/office/officeart/2005/8/layout/chevron1"/>
    <dgm:cxn modelId="{346C3A96-9D0C-4366-8810-EBA9FFAA2A89}" type="presParOf" srcId="{DF1CD7C2-90B9-4A5F-8B62-C64BC0345EB7}" destId="{953B58D3-A06A-45B3-886C-5F1A8B36BFA7}" srcOrd="3" destOrd="0" presId="urn:microsoft.com/office/officeart/2005/8/layout/chevron1"/>
    <dgm:cxn modelId="{0C5DDACB-7339-46E5-B0B5-F3DFBAFE1B9E}" type="presParOf" srcId="{DF1CD7C2-90B9-4A5F-8B62-C64BC0345EB7}" destId="{D7168D31-24D0-406A-85C0-4C60999A6030}" srcOrd="4" destOrd="0" presId="urn:microsoft.com/office/officeart/2005/8/layout/chevron1"/>
    <dgm:cxn modelId="{21AA5660-581F-4643-A29C-5F105392AE4F}" type="presParOf" srcId="{DF1CD7C2-90B9-4A5F-8B62-C64BC0345EB7}" destId="{E8D6211A-4C4B-488E-9477-274EDF61DC20}" srcOrd="5" destOrd="0" presId="urn:microsoft.com/office/officeart/2005/8/layout/chevron1"/>
    <dgm:cxn modelId="{CDD1CB0D-B2A3-4673-8416-07E882941E22}" type="presParOf" srcId="{DF1CD7C2-90B9-4A5F-8B62-C64BC0345EB7}" destId="{765418B4-AACD-41BB-A6DE-1C52B304D30C}" srcOrd="6" destOrd="0" presId="urn:microsoft.com/office/officeart/2005/8/layout/chevron1"/>
    <dgm:cxn modelId="{F511DED3-3351-4E7E-8D71-92AD3BE7FB1B}" type="presParOf" srcId="{DF1CD7C2-90B9-4A5F-8B62-C64BC0345EB7}" destId="{0310AC39-28F8-4FAD-9B70-6FA54A4CCD83}" srcOrd="7" destOrd="0" presId="urn:microsoft.com/office/officeart/2005/8/layout/chevron1"/>
    <dgm:cxn modelId="{9EF1B3C6-B6B5-4A15-A397-0D5F36E3E11B}" type="presParOf" srcId="{DF1CD7C2-90B9-4A5F-8B62-C64BC0345EB7}" destId="{DBA09557-BBC6-4CDC-9A12-F9363000894B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C240613-AB5E-47F9-B101-5E8A8C5CC16C}" type="doc">
      <dgm:prSet loTypeId="urn:microsoft.com/office/officeart/2005/8/layout/chevron1" loCatId="process" qsTypeId="urn:microsoft.com/office/officeart/2005/8/quickstyle/simple3" qsCatId="simple" csTypeId="urn:microsoft.com/office/officeart/2005/8/colors/accent5_2" csCatId="accent5" phldr="1"/>
      <dgm:spPr/>
    </dgm:pt>
    <dgm:pt modelId="{B1174A8D-8C19-4C8F-B0A1-610C61906B93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Introduction</a:t>
          </a:r>
          <a:endParaRPr lang="ta-IN" sz="1600" dirty="0"/>
        </a:p>
      </dgm:t>
    </dgm:pt>
    <dgm:pt modelId="{01EB8958-AE07-4F93-BD3B-8346D6CB0542}" type="parTrans" cxnId="{9365819C-7653-456B-AFF9-32037DB3FA8C}">
      <dgm:prSet/>
      <dgm:spPr/>
      <dgm:t>
        <a:bodyPr/>
        <a:lstStyle/>
        <a:p>
          <a:endParaRPr lang="ta-IN" sz="1600"/>
        </a:p>
      </dgm:t>
    </dgm:pt>
    <dgm:pt modelId="{8C573305-FBFA-49EB-B48F-33EA43D648B4}" type="sibTrans" cxnId="{9365819C-7653-456B-AFF9-32037DB3FA8C}">
      <dgm:prSet/>
      <dgm:spPr/>
      <dgm:t>
        <a:bodyPr/>
        <a:lstStyle/>
        <a:p>
          <a:endParaRPr lang="ta-IN" sz="1600"/>
        </a:p>
      </dgm:t>
    </dgm:pt>
    <dgm:pt modelId="{DB1A7631-08DF-47BA-8D8B-115361F04C15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Progress</a:t>
          </a:r>
          <a:endParaRPr lang="ta-IN" sz="1600" dirty="0"/>
        </a:p>
      </dgm:t>
    </dgm:pt>
    <dgm:pt modelId="{DD46D2DF-79A3-46D5-B814-FFDB45BAA2F7}" type="parTrans" cxnId="{293B6D3D-9921-4ED3-9114-F015232DA045}">
      <dgm:prSet/>
      <dgm:spPr/>
      <dgm:t>
        <a:bodyPr/>
        <a:lstStyle/>
        <a:p>
          <a:endParaRPr lang="ta-IN" sz="1600"/>
        </a:p>
      </dgm:t>
    </dgm:pt>
    <dgm:pt modelId="{52D2DEEF-FF6B-4790-9C35-35FBA41E754E}" type="sibTrans" cxnId="{293B6D3D-9921-4ED3-9114-F015232DA045}">
      <dgm:prSet/>
      <dgm:spPr/>
      <dgm:t>
        <a:bodyPr/>
        <a:lstStyle/>
        <a:p>
          <a:endParaRPr lang="ta-IN" sz="1600"/>
        </a:p>
      </dgm:t>
    </dgm:pt>
    <dgm:pt modelId="{38F4DB16-0D8A-4789-9421-D9DB553434DA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Circuit</a:t>
          </a:r>
        </a:p>
      </dgm:t>
    </dgm:pt>
    <dgm:pt modelId="{55BF1DF1-B21A-422E-9858-1813124A3B21}" type="parTrans" cxnId="{1900D90D-6185-42C9-AF7F-F6F9E2E9C01A}">
      <dgm:prSet/>
      <dgm:spPr/>
      <dgm:t>
        <a:bodyPr/>
        <a:lstStyle/>
        <a:p>
          <a:endParaRPr lang="ta-IN" sz="1600"/>
        </a:p>
      </dgm:t>
    </dgm:pt>
    <dgm:pt modelId="{C047F481-B1F0-4570-8BCB-F72419E1F017}" type="sibTrans" cxnId="{1900D90D-6185-42C9-AF7F-F6F9E2E9C01A}">
      <dgm:prSet/>
      <dgm:spPr/>
      <dgm:t>
        <a:bodyPr/>
        <a:lstStyle/>
        <a:p>
          <a:endParaRPr lang="ta-IN" sz="1600"/>
        </a:p>
      </dgm:t>
    </dgm:pt>
    <dgm:pt modelId="{294D6FAB-1D46-4405-BE93-EDA2BE28B312}">
      <dgm:prSet custT="1"/>
      <dgm:spPr/>
      <dgm:t>
        <a:bodyPr/>
        <a:lstStyle/>
        <a:p>
          <a:r>
            <a:rPr lang="en-AU" sz="1600" b="1">
              <a:latin typeface="Comic Sans MS" panose="030F0702030302020204" pitchFamily="66" charset="0"/>
            </a:rPr>
            <a:t>Timeline</a:t>
          </a:r>
          <a:endParaRPr lang="en-AU" sz="1600" b="1" dirty="0">
            <a:latin typeface="Comic Sans MS" panose="030F0702030302020204" pitchFamily="66" charset="0"/>
          </a:endParaRPr>
        </a:p>
      </dgm:t>
    </dgm:pt>
    <dgm:pt modelId="{A32CBC5F-5F87-4163-BFD6-F12DD82E6DED}" type="parTrans" cxnId="{03C00B5B-5AD4-4F17-8D84-94B08BDE65B7}">
      <dgm:prSet/>
      <dgm:spPr/>
      <dgm:t>
        <a:bodyPr/>
        <a:lstStyle/>
        <a:p>
          <a:endParaRPr lang="ta-IN" sz="1600"/>
        </a:p>
      </dgm:t>
    </dgm:pt>
    <dgm:pt modelId="{55B36B2B-20A9-424A-9A89-B4005E285D29}" type="sibTrans" cxnId="{03C00B5B-5AD4-4F17-8D84-94B08BDE65B7}">
      <dgm:prSet/>
      <dgm:spPr/>
      <dgm:t>
        <a:bodyPr/>
        <a:lstStyle/>
        <a:p>
          <a:endParaRPr lang="ta-IN" sz="1600"/>
        </a:p>
      </dgm:t>
    </dgm:pt>
    <dgm:pt modelId="{BA8C5CAB-6479-48C5-B9E0-18A8793DBC6F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References</a:t>
          </a:r>
          <a:endParaRPr lang="ta-IN" sz="1600" dirty="0"/>
        </a:p>
      </dgm:t>
    </dgm:pt>
    <dgm:pt modelId="{195A6A2C-4065-447C-853B-1871C9C11259}" type="parTrans" cxnId="{22369C42-892C-4B72-B29E-FDE10D5A9D2B}">
      <dgm:prSet/>
      <dgm:spPr/>
      <dgm:t>
        <a:bodyPr/>
        <a:lstStyle/>
        <a:p>
          <a:endParaRPr lang="ta-IN" sz="1600"/>
        </a:p>
      </dgm:t>
    </dgm:pt>
    <dgm:pt modelId="{F0837406-E74F-4650-828F-D3E712B65A28}" type="sibTrans" cxnId="{22369C42-892C-4B72-B29E-FDE10D5A9D2B}">
      <dgm:prSet/>
      <dgm:spPr/>
      <dgm:t>
        <a:bodyPr/>
        <a:lstStyle/>
        <a:p>
          <a:endParaRPr lang="ta-IN" sz="1600"/>
        </a:p>
      </dgm:t>
    </dgm:pt>
    <dgm:pt modelId="{DF1CD7C2-90B9-4A5F-8B62-C64BC0345EB7}" type="pres">
      <dgm:prSet presAssocID="{2C240613-AB5E-47F9-B101-5E8A8C5CC16C}" presName="Name0" presStyleCnt="0">
        <dgm:presLayoutVars>
          <dgm:dir/>
          <dgm:animLvl val="lvl"/>
          <dgm:resizeHandles val="exact"/>
        </dgm:presLayoutVars>
      </dgm:prSet>
      <dgm:spPr/>
    </dgm:pt>
    <dgm:pt modelId="{5CCBB8A1-696B-4D9D-BA45-BF2633906F1F}" type="pres">
      <dgm:prSet presAssocID="{B1174A8D-8C19-4C8F-B0A1-610C61906B9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C6F185D-7147-4FAE-9C8C-4630D4248D45}" type="pres">
      <dgm:prSet presAssocID="{8C573305-FBFA-49EB-B48F-33EA43D648B4}" presName="parTxOnlySpace" presStyleCnt="0"/>
      <dgm:spPr/>
    </dgm:pt>
    <dgm:pt modelId="{2FB21CAA-264C-4FCB-BAFD-70D88959AF2E}" type="pres">
      <dgm:prSet presAssocID="{294D6FAB-1D46-4405-BE93-EDA2BE28B31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53B58D3-A06A-45B3-886C-5F1A8B36BFA7}" type="pres">
      <dgm:prSet presAssocID="{55B36B2B-20A9-424A-9A89-B4005E285D29}" presName="parTxOnlySpace" presStyleCnt="0"/>
      <dgm:spPr/>
    </dgm:pt>
    <dgm:pt modelId="{D7168D31-24D0-406A-85C0-4C60999A6030}" type="pres">
      <dgm:prSet presAssocID="{38F4DB16-0D8A-4789-9421-D9DB553434D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8D6211A-4C4B-488E-9477-274EDF61DC20}" type="pres">
      <dgm:prSet presAssocID="{C047F481-B1F0-4570-8BCB-F72419E1F017}" presName="parTxOnlySpace" presStyleCnt="0"/>
      <dgm:spPr/>
    </dgm:pt>
    <dgm:pt modelId="{765418B4-AACD-41BB-A6DE-1C52B304D30C}" type="pres">
      <dgm:prSet presAssocID="{DB1A7631-08DF-47BA-8D8B-115361F04C1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310AC39-28F8-4FAD-9B70-6FA54A4CCD83}" type="pres">
      <dgm:prSet presAssocID="{52D2DEEF-FF6B-4790-9C35-35FBA41E754E}" presName="parTxOnlySpace" presStyleCnt="0"/>
      <dgm:spPr/>
    </dgm:pt>
    <dgm:pt modelId="{DBA09557-BBC6-4CDC-9A12-F9363000894B}" type="pres">
      <dgm:prSet presAssocID="{BA8C5CAB-6479-48C5-B9E0-18A8793DBC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900D90D-6185-42C9-AF7F-F6F9E2E9C01A}" srcId="{2C240613-AB5E-47F9-B101-5E8A8C5CC16C}" destId="{38F4DB16-0D8A-4789-9421-D9DB553434DA}" srcOrd="2" destOrd="0" parTransId="{55BF1DF1-B21A-422E-9858-1813124A3B21}" sibTransId="{C047F481-B1F0-4570-8BCB-F72419E1F017}"/>
    <dgm:cxn modelId="{28D71D27-7FD7-45FA-8874-50FC720C2A93}" type="presOf" srcId="{294D6FAB-1D46-4405-BE93-EDA2BE28B312}" destId="{2FB21CAA-264C-4FCB-BAFD-70D88959AF2E}" srcOrd="0" destOrd="0" presId="urn:microsoft.com/office/officeart/2005/8/layout/chevron1"/>
    <dgm:cxn modelId="{293B6D3D-9921-4ED3-9114-F015232DA045}" srcId="{2C240613-AB5E-47F9-B101-5E8A8C5CC16C}" destId="{DB1A7631-08DF-47BA-8D8B-115361F04C15}" srcOrd="3" destOrd="0" parTransId="{DD46D2DF-79A3-46D5-B814-FFDB45BAA2F7}" sibTransId="{52D2DEEF-FF6B-4790-9C35-35FBA41E754E}"/>
    <dgm:cxn modelId="{03C00B5B-5AD4-4F17-8D84-94B08BDE65B7}" srcId="{2C240613-AB5E-47F9-B101-5E8A8C5CC16C}" destId="{294D6FAB-1D46-4405-BE93-EDA2BE28B312}" srcOrd="1" destOrd="0" parTransId="{A32CBC5F-5F87-4163-BFD6-F12DD82E6DED}" sibTransId="{55B36B2B-20A9-424A-9A89-B4005E285D29}"/>
    <dgm:cxn modelId="{22369C42-892C-4B72-B29E-FDE10D5A9D2B}" srcId="{2C240613-AB5E-47F9-B101-5E8A8C5CC16C}" destId="{BA8C5CAB-6479-48C5-B9E0-18A8793DBC6F}" srcOrd="4" destOrd="0" parTransId="{195A6A2C-4065-447C-853B-1871C9C11259}" sibTransId="{F0837406-E74F-4650-828F-D3E712B65A28}"/>
    <dgm:cxn modelId="{00BCFD75-30A3-4A88-A307-F814CEF94BE1}" type="presOf" srcId="{B1174A8D-8C19-4C8F-B0A1-610C61906B93}" destId="{5CCBB8A1-696B-4D9D-BA45-BF2633906F1F}" srcOrd="0" destOrd="0" presId="urn:microsoft.com/office/officeart/2005/8/layout/chevron1"/>
    <dgm:cxn modelId="{1B81E758-DB6D-42B9-B5F4-4BCB79FF10BB}" type="presOf" srcId="{BA8C5CAB-6479-48C5-B9E0-18A8793DBC6F}" destId="{DBA09557-BBC6-4CDC-9A12-F9363000894B}" srcOrd="0" destOrd="0" presId="urn:microsoft.com/office/officeart/2005/8/layout/chevron1"/>
    <dgm:cxn modelId="{524F788A-11E1-47DF-BE72-24A4512639C2}" type="presOf" srcId="{38F4DB16-0D8A-4789-9421-D9DB553434DA}" destId="{D7168D31-24D0-406A-85C0-4C60999A6030}" srcOrd="0" destOrd="0" presId="urn:microsoft.com/office/officeart/2005/8/layout/chevron1"/>
    <dgm:cxn modelId="{9365819C-7653-456B-AFF9-32037DB3FA8C}" srcId="{2C240613-AB5E-47F9-B101-5E8A8C5CC16C}" destId="{B1174A8D-8C19-4C8F-B0A1-610C61906B93}" srcOrd="0" destOrd="0" parTransId="{01EB8958-AE07-4F93-BD3B-8346D6CB0542}" sibTransId="{8C573305-FBFA-49EB-B48F-33EA43D648B4}"/>
    <dgm:cxn modelId="{8718429D-5EEA-48A5-8F06-A209E97A3AC9}" type="presOf" srcId="{2C240613-AB5E-47F9-B101-5E8A8C5CC16C}" destId="{DF1CD7C2-90B9-4A5F-8B62-C64BC0345EB7}" srcOrd="0" destOrd="0" presId="urn:microsoft.com/office/officeart/2005/8/layout/chevron1"/>
    <dgm:cxn modelId="{782B56D3-7027-4875-8C16-DDFBD1ADFF0D}" type="presOf" srcId="{DB1A7631-08DF-47BA-8D8B-115361F04C15}" destId="{765418B4-AACD-41BB-A6DE-1C52B304D30C}" srcOrd="0" destOrd="0" presId="urn:microsoft.com/office/officeart/2005/8/layout/chevron1"/>
    <dgm:cxn modelId="{EC2BB20B-D232-4BC2-AC6C-54100D5A7097}" type="presParOf" srcId="{DF1CD7C2-90B9-4A5F-8B62-C64BC0345EB7}" destId="{5CCBB8A1-696B-4D9D-BA45-BF2633906F1F}" srcOrd="0" destOrd="0" presId="urn:microsoft.com/office/officeart/2005/8/layout/chevron1"/>
    <dgm:cxn modelId="{02E08E29-1C08-4781-A0AB-9CD9AEDC2D50}" type="presParOf" srcId="{DF1CD7C2-90B9-4A5F-8B62-C64BC0345EB7}" destId="{0C6F185D-7147-4FAE-9C8C-4630D4248D45}" srcOrd="1" destOrd="0" presId="urn:microsoft.com/office/officeart/2005/8/layout/chevron1"/>
    <dgm:cxn modelId="{020AC59C-1A67-47D2-A60D-4E72D45F0636}" type="presParOf" srcId="{DF1CD7C2-90B9-4A5F-8B62-C64BC0345EB7}" destId="{2FB21CAA-264C-4FCB-BAFD-70D88959AF2E}" srcOrd="2" destOrd="0" presId="urn:microsoft.com/office/officeart/2005/8/layout/chevron1"/>
    <dgm:cxn modelId="{346C3A96-9D0C-4366-8810-EBA9FFAA2A89}" type="presParOf" srcId="{DF1CD7C2-90B9-4A5F-8B62-C64BC0345EB7}" destId="{953B58D3-A06A-45B3-886C-5F1A8B36BFA7}" srcOrd="3" destOrd="0" presId="urn:microsoft.com/office/officeart/2005/8/layout/chevron1"/>
    <dgm:cxn modelId="{0C5DDACB-7339-46E5-B0B5-F3DFBAFE1B9E}" type="presParOf" srcId="{DF1CD7C2-90B9-4A5F-8B62-C64BC0345EB7}" destId="{D7168D31-24D0-406A-85C0-4C60999A6030}" srcOrd="4" destOrd="0" presId="urn:microsoft.com/office/officeart/2005/8/layout/chevron1"/>
    <dgm:cxn modelId="{21AA5660-581F-4643-A29C-5F105392AE4F}" type="presParOf" srcId="{DF1CD7C2-90B9-4A5F-8B62-C64BC0345EB7}" destId="{E8D6211A-4C4B-488E-9477-274EDF61DC20}" srcOrd="5" destOrd="0" presId="urn:microsoft.com/office/officeart/2005/8/layout/chevron1"/>
    <dgm:cxn modelId="{CDD1CB0D-B2A3-4673-8416-07E882941E22}" type="presParOf" srcId="{DF1CD7C2-90B9-4A5F-8B62-C64BC0345EB7}" destId="{765418B4-AACD-41BB-A6DE-1C52B304D30C}" srcOrd="6" destOrd="0" presId="urn:microsoft.com/office/officeart/2005/8/layout/chevron1"/>
    <dgm:cxn modelId="{F511DED3-3351-4E7E-8D71-92AD3BE7FB1B}" type="presParOf" srcId="{DF1CD7C2-90B9-4A5F-8B62-C64BC0345EB7}" destId="{0310AC39-28F8-4FAD-9B70-6FA54A4CCD83}" srcOrd="7" destOrd="0" presId="urn:microsoft.com/office/officeart/2005/8/layout/chevron1"/>
    <dgm:cxn modelId="{9EF1B3C6-B6B5-4A15-A397-0D5F36E3E11B}" type="presParOf" srcId="{DF1CD7C2-90B9-4A5F-8B62-C64BC0345EB7}" destId="{DBA09557-BBC6-4CDC-9A12-F9363000894B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C240613-AB5E-47F9-B101-5E8A8C5CC16C}" type="doc">
      <dgm:prSet loTypeId="urn:microsoft.com/office/officeart/2005/8/layout/chevron1" loCatId="process" qsTypeId="urn:microsoft.com/office/officeart/2005/8/quickstyle/simple3" qsCatId="simple" csTypeId="urn:microsoft.com/office/officeart/2005/8/colors/accent5_2" csCatId="accent5" phldr="1"/>
      <dgm:spPr/>
    </dgm:pt>
    <dgm:pt modelId="{B1174A8D-8C19-4C8F-B0A1-610C61906B93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Introduction</a:t>
          </a:r>
          <a:endParaRPr lang="ta-IN" sz="1600" dirty="0"/>
        </a:p>
      </dgm:t>
    </dgm:pt>
    <dgm:pt modelId="{01EB8958-AE07-4F93-BD3B-8346D6CB0542}" type="parTrans" cxnId="{9365819C-7653-456B-AFF9-32037DB3FA8C}">
      <dgm:prSet/>
      <dgm:spPr/>
      <dgm:t>
        <a:bodyPr/>
        <a:lstStyle/>
        <a:p>
          <a:endParaRPr lang="ta-IN" sz="1600"/>
        </a:p>
      </dgm:t>
    </dgm:pt>
    <dgm:pt modelId="{8C573305-FBFA-49EB-B48F-33EA43D648B4}" type="sibTrans" cxnId="{9365819C-7653-456B-AFF9-32037DB3FA8C}">
      <dgm:prSet/>
      <dgm:spPr/>
      <dgm:t>
        <a:bodyPr/>
        <a:lstStyle/>
        <a:p>
          <a:endParaRPr lang="ta-IN" sz="1600"/>
        </a:p>
      </dgm:t>
    </dgm:pt>
    <dgm:pt modelId="{DB1A7631-08DF-47BA-8D8B-115361F04C15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Progress</a:t>
          </a:r>
          <a:endParaRPr lang="ta-IN" sz="1600" dirty="0"/>
        </a:p>
      </dgm:t>
    </dgm:pt>
    <dgm:pt modelId="{DD46D2DF-79A3-46D5-B814-FFDB45BAA2F7}" type="parTrans" cxnId="{293B6D3D-9921-4ED3-9114-F015232DA045}">
      <dgm:prSet/>
      <dgm:spPr/>
      <dgm:t>
        <a:bodyPr/>
        <a:lstStyle/>
        <a:p>
          <a:endParaRPr lang="ta-IN" sz="1600"/>
        </a:p>
      </dgm:t>
    </dgm:pt>
    <dgm:pt modelId="{52D2DEEF-FF6B-4790-9C35-35FBA41E754E}" type="sibTrans" cxnId="{293B6D3D-9921-4ED3-9114-F015232DA045}">
      <dgm:prSet/>
      <dgm:spPr/>
      <dgm:t>
        <a:bodyPr/>
        <a:lstStyle/>
        <a:p>
          <a:endParaRPr lang="ta-IN" sz="1600"/>
        </a:p>
      </dgm:t>
    </dgm:pt>
    <dgm:pt modelId="{38F4DB16-0D8A-4789-9421-D9DB553434DA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Circuit</a:t>
          </a:r>
        </a:p>
      </dgm:t>
    </dgm:pt>
    <dgm:pt modelId="{55BF1DF1-B21A-422E-9858-1813124A3B21}" type="parTrans" cxnId="{1900D90D-6185-42C9-AF7F-F6F9E2E9C01A}">
      <dgm:prSet/>
      <dgm:spPr/>
      <dgm:t>
        <a:bodyPr/>
        <a:lstStyle/>
        <a:p>
          <a:endParaRPr lang="ta-IN" sz="1600"/>
        </a:p>
      </dgm:t>
    </dgm:pt>
    <dgm:pt modelId="{C047F481-B1F0-4570-8BCB-F72419E1F017}" type="sibTrans" cxnId="{1900D90D-6185-42C9-AF7F-F6F9E2E9C01A}">
      <dgm:prSet/>
      <dgm:spPr/>
      <dgm:t>
        <a:bodyPr/>
        <a:lstStyle/>
        <a:p>
          <a:endParaRPr lang="ta-IN" sz="1600"/>
        </a:p>
      </dgm:t>
    </dgm:pt>
    <dgm:pt modelId="{294D6FAB-1D46-4405-BE93-EDA2BE28B312}">
      <dgm:prSet custT="1"/>
      <dgm:spPr/>
      <dgm:t>
        <a:bodyPr/>
        <a:lstStyle/>
        <a:p>
          <a:r>
            <a:rPr lang="en-AU" sz="1600" b="1">
              <a:latin typeface="Comic Sans MS" panose="030F0702030302020204" pitchFamily="66" charset="0"/>
            </a:rPr>
            <a:t>Timeline</a:t>
          </a:r>
          <a:endParaRPr lang="en-AU" sz="1600" b="1" dirty="0">
            <a:latin typeface="Comic Sans MS" panose="030F0702030302020204" pitchFamily="66" charset="0"/>
          </a:endParaRPr>
        </a:p>
      </dgm:t>
    </dgm:pt>
    <dgm:pt modelId="{A32CBC5F-5F87-4163-BFD6-F12DD82E6DED}" type="parTrans" cxnId="{03C00B5B-5AD4-4F17-8D84-94B08BDE65B7}">
      <dgm:prSet/>
      <dgm:spPr/>
      <dgm:t>
        <a:bodyPr/>
        <a:lstStyle/>
        <a:p>
          <a:endParaRPr lang="ta-IN" sz="1600"/>
        </a:p>
      </dgm:t>
    </dgm:pt>
    <dgm:pt modelId="{55B36B2B-20A9-424A-9A89-B4005E285D29}" type="sibTrans" cxnId="{03C00B5B-5AD4-4F17-8D84-94B08BDE65B7}">
      <dgm:prSet/>
      <dgm:spPr/>
      <dgm:t>
        <a:bodyPr/>
        <a:lstStyle/>
        <a:p>
          <a:endParaRPr lang="ta-IN" sz="1600"/>
        </a:p>
      </dgm:t>
    </dgm:pt>
    <dgm:pt modelId="{BA8C5CAB-6479-48C5-B9E0-18A8793DBC6F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References</a:t>
          </a:r>
          <a:endParaRPr lang="ta-IN" sz="1600" dirty="0"/>
        </a:p>
      </dgm:t>
    </dgm:pt>
    <dgm:pt modelId="{195A6A2C-4065-447C-853B-1871C9C11259}" type="parTrans" cxnId="{22369C42-892C-4B72-B29E-FDE10D5A9D2B}">
      <dgm:prSet/>
      <dgm:spPr/>
      <dgm:t>
        <a:bodyPr/>
        <a:lstStyle/>
        <a:p>
          <a:endParaRPr lang="ta-IN" sz="1600"/>
        </a:p>
      </dgm:t>
    </dgm:pt>
    <dgm:pt modelId="{F0837406-E74F-4650-828F-D3E712B65A28}" type="sibTrans" cxnId="{22369C42-892C-4B72-B29E-FDE10D5A9D2B}">
      <dgm:prSet/>
      <dgm:spPr/>
      <dgm:t>
        <a:bodyPr/>
        <a:lstStyle/>
        <a:p>
          <a:endParaRPr lang="ta-IN" sz="1600"/>
        </a:p>
      </dgm:t>
    </dgm:pt>
    <dgm:pt modelId="{DF1CD7C2-90B9-4A5F-8B62-C64BC0345EB7}" type="pres">
      <dgm:prSet presAssocID="{2C240613-AB5E-47F9-B101-5E8A8C5CC16C}" presName="Name0" presStyleCnt="0">
        <dgm:presLayoutVars>
          <dgm:dir/>
          <dgm:animLvl val="lvl"/>
          <dgm:resizeHandles val="exact"/>
        </dgm:presLayoutVars>
      </dgm:prSet>
      <dgm:spPr/>
    </dgm:pt>
    <dgm:pt modelId="{5CCBB8A1-696B-4D9D-BA45-BF2633906F1F}" type="pres">
      <dgm:prSet presAssocID="{B1174A8D-8C19-4C8F-B0A1-610C61906B9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C6F185D-7147-4FAE-9C8C-4630D4248D45}" type="pres">
      <dgm:prSet presAssocID="{8C573305-FBFA-49EB-B48F-33EA43D648B4}" presName="parTxOnlySpace" presStyleCnt="0"/>
      <dgm:spPr/>
    </dgm:pt>
    <dgm:pt modelId="{2FB21CAA-264C-4FCB-BAFD-70D88959AF2E}" type="pres">
      <dgm:prSet presAssocID="{294D6FAB-1D46-4405-BE93-EDA2BE28B31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53B58D3-A06A-45B3-886C-5F1A8B36BFA7}" type="pres">
      <dgm:prSet presAssocID="{55B36B2B-20A9-424A-9A89-B4005E285D29}" presName="parTxOnlySpace" presStyleCnt="0"/>
      <dgm:spPr/>
    </dgm:pt>
    <dgm:pt modelId="{D7168D31-24D0-406A-85C0-4C60999A6030}" type="pres">
      <dgm:prSet presAssocID="{38F4DB16-0D8A-4789-9421-D9DB553434D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8D6211A-4C4B-488E-9477-274EDF61DC20}" type="pres">
      <dgm:prSet presAssocID="{C047F481-B1F0-4570-8BCB-F72419E1F017}" presName="parTxOnlySpace" presStyleCnt="0"/>
      <dgm:spPr/>
    </dgm:pt>
    <dgm:pt modelId="{765418B4-AACD-41BB-A6DE-1C52B304D30C}" type="pres">
      <dgm:prSet presAssocID="{DB1A7631-08DF-47BA-8D8B-115361F04C1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310AC39-28F8-4FAD-9B70-6FA54A4CCD83}" type="pres">
      <dgm:prSet presAssocID="{52D2DEEF-FF6B-4790-9C35-35FBA41E754E}" presName="parTxOnlySpace" presStyleCnt="0"/>
      <dgm:spPr/>
    </dgm:pt>
    <dgm:pt modelId="{DBA09557-BBC6-4CDC-9A12-F9363000894B}" type="pres">
      <dgm:prSet presAssocID="{BA8C5CAB-6479-48C5-B9E0-18A8793DBC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900D90D-6185-42C9-AF7F-F6F9E2E9C01A}" srcId="{2C240613-AB5E-47F9-B101-5E8A8C5CC16C}" destId="{38F4DB16-0D8A-4789-9421-D9DB553434DA}" srcOrd="2" destOrd="0" parTransId="{55BF1DF1-B21A-422E-9858-1813124A3B21}" sibTransId="{C047F481-B1F0-4570-8BCB-F72419E1F017}"/>
    <dgm:cxn modelId="{28D71D27-7FD7-45FA-8874-50FC720C2A93}" type="presOf" srcId="{294D6FAB-1D46-4405-BE93-EDA2BE28B312}" destId="{2FB21CAA-264C-4FCB-BAFD-70D88959AF2E}" srcOrd="0" destOrd="0" presId="urn:microsoft.com/office/officeart/2005/8/layout/chevron1"/>
    <dgm:cxn modelId="{293B6D3D-9921-4ED3-9114-F015232DA045}" srcId="{2C240613-AB5E-47F9-B101-5E8A8C5CC16C}" destId="{DB1A7631-08DF-47BA-8D8B-115361F04C15}" srcOrd="3" destOrd="0" parTransId="{DD46D2DF-79A3-46D5-B814-FFDB45BAA2F7}" sibTransId="{52D2DEEF-FF6B-4790-9C35-35FBA41E754E}"/>
    <dgm:cxn modelId="{03C00B5B-5AD4-4F17-8D84-94B08BDE65B7}" srcId="{2C240613-AB5E-47F9-B101-5E8A8C5CC16C}" destId="{294D6FAB-1D46-4405-BE93-EDA2BE28B312}" srcOrd="1" destOrd="0" parTransId="{A32CBC5F-5F87-4163-BFD6-F12DD82E6DED}" sibTransId="{55B36B2B-20A9-424A-9A89-B4005E285D29}"/>
    <dgm:cxn modelId="{22369C42-892C-4B72-B29E-FDE10D5A9D2B}" srcId="{2C240613-AB5E-47F9-B101-5E8A8C5CC16C}" destId="{BA8C5CAB-6479-48C5-B9E0-18A8793DBC6F}" srcOrd="4" destOrd="0" parTransId="{195A6A2C-4065-447C-853B-1871C9C11259}" sibTransId="{F0837406-E74F-4650-828F-D3E712B65A28}"/>
    <dgm:cxn modelId="{00BCFD75-30A3-4A88-A307-F814CEF94BE1}" type="presOf" srcId="{B1174A8D-8C19-4C8F-B0A1-610C61906B93}" destId="{5CCBB8A1-696B-4D9D-BA45-BF2633906F1F}" srcOrd="0" destOrd="0" presId="urn:microsoft.com/office/officeart/2005/8/layout/chevron1"/>
    <dgm:cxn modelId="{1B81E758-DB6D-42B9-B5F4-4BCB79FF10BB}" type="presOf" srcId="{BA8C5CAB-6479-48C5-B9E0-18A8793DBC6F}" destId="{DBA09557-BBC6-4CDC-9A12-F9363000894B}" srcOrd="0" destOrd="0" presId="urn:microsoft.com/office/officeart/2005/8/layout/chevron1"/>
    <dgm:cxn modelId="{524F788A-11E1-47DF-BE72-24A4512639C2}" type="presOf" srcId="{38F4DB16-0D8A-4789-9421-D9DB553434DA}" destId="{D7168D31-24D0-406A-85C0-4C60999A6030}" srcOrd="0" destOrd="0" presId="urn:microsoft.com/office/officeart/2005/8/layout/chevron1"/>
    <dgm:cxn modelId="{9365819C-7653-456B-AFF9-32037DB3FA8C}" srcId="{2C240613-AB5E-47F9-B101-5E8A8C5CC16C}" destId="{B1174A8D-8C19-4C8F-B0A1-610C61906B93}" srcOrd="0" destOrd="0" parTransId="{01EB8958-AE07-4F93-BD3B-8346D6CB0542}" sibTransId="{8C573305-FBFA-49EB-B48F-33EA43D648B4}"/>
    <dgm:cxn modelId="{8718429D-5EEA-48A5-8F06-A209E97A3AC9}" type="presOf" srcId="{2C240613-AB5E-47F9-B101-5E8A8C5CC16C}" destId="{DF1CD7C2-90B9-4A5F-8B62-C64BC0345EB7}" srcOrd="0" destOrd="0" presId="urn:microsoft.com/office/officeart/2005/8/layout/chevron1"/>
    <dgm:cxn modelId="{782B56D3-7027-4875-8C16-DDFBD1ADFF0D}" type="presOf" srcId="{DB1A7631-08DF-47BA-8D8B-115361F04C15}" destId="{765418B4-AACD-41BB-A6DE-1C52B304D30C}" srcOrd="0" destOrd="0" presId="urn:microsoft.com/office/officeart/2005/8/layout/chevron1"/>
    <dgm:cxn modelId="{EC2BB20B-D232-4BC2-AC6C-54100D5A7097}" type="presParOf" srcId="{DF1CD7C2-90B9-4A5F-8B62-C64BC0345EB7}" destId="{5CCBB8A1-696B-4D9D-BA45-BF2633906F1F}" srcOrd="0" destOrd="0" presId="urn:microsoft.com/office/officeart/2005/8/layout/chevron1"/>
    <dgm:cxn modelId="{02E08E29-1C08-4781-A0AB-9CD9AEDC2D50}" type="presParOf" srcId="{DF1CD7C2-90B9-4A5F-8B62-C64BC0345EB7}" destId="{0C6F185D-7147-4FAE-9C8C-4630D4248D45}" srcOrd="1" destOrd="0" presId="urn:microsoft.com/office/officeart/2005/8/layout/chevron1"/>
    <dgm:cxn modelId="{020AC59C-1A67-47D2-A60D-4E72D45F0636}" type="presParOf" srcId="{DF1CD7C2-90B9-4A5F-8B62-C64BC0345EB7}" destId="{2FB21CAA-264C-4FCB-BAFD-70D88959AF2E}" srcOrd="2" destOrd="0" presId="urn:microsoft.com/office/officeart/2005/8/layout/chevron1"/>
    <dgm:cxn modelId="{346C3A96-9D0C-4366-8810-EBA9FFAA2A89}" type="presParOf" srcId="{DF1CD7C2-90B9-4A5F-8B62-C64BC0345EB7}" destId="{953B58D3-A06A-45B3-886C-5F1A8B36BFA7}" srcOrd="3" destOrd="0" presId="urn:microsoft.com/office/officeart/2005/8/layout/chevron1"/>
    <dgm:cxn modelId="{0C5DDACB-7339-46E5-B0B5-F3DFBAFE1B9E}" type="presParOf" srcId="{DF1CD7C2-90B9-4A5F-8B62-C64BC0345EB7}" destId="{D7168D31-24D0-406A-85C0-4C60999A6030}" srcOrd="4" destOrd="0" presId="urn:microsoft.com/office/officeart/2005/8/layout/chevron1"/>
    <dgm:cxn modelId="{21AA5660-581F-4643-A29C-5F105392AE4F}" type="presParOf" srcId="{DF1CD7C2-90B9-4A5F-8B62-C64BC0345EB7}" destId="{E8D6211A-4C4B-488E-9477-274EDF61DC20}" srcOrd="5" destOrd="0" presId="urn:microsoft.com/office/officeart/2005/8/layout/chevron1"/>
    <dgm:cxn modelId="{CDD1CB0D-B2A3-4673-8416-07E882941E22}" type="presParOf" srcId="{DF1CD7C2-90B9-4A5F-8B62-C64BC0345EB7}" destId="{765418B4-AACD-41BB-A6DE-1C52B304D30C}" srcOrd="6" destOrd="0" presId="urn:microsoft.com/office/officeart/2005/8/layout/chevron1"/>
    <dgm:cxn modelId="{F511DED3-3351-4E7E-8D71-92AD3BE7FB1B}" type="presParOf" srcId="{DF1CD7C2-90B9-4A5F-8B62-C64BC0345EB7}" destId="{0310AC39-28F8-4FAD-9B70-6FA54A4CCD83}" srcOrd="7" destOrd="0" presId="urn:microsoft.com/office/officeart/2005/8/layout/chevron1"/>
    <dgm:cxn modelId="{9EF1B3C6-B6B5-4A15-A397-0D5F36E3E11B}" type="presParOf" srcId="{DF1CD7C2-90B9-4A5F-8B62-C64BC0345EB7}" destId="{DBA09557-BBC6-4CDC-9A12-F9363000894B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C240613-AB5E-47F9-B101-5E8A8C5CC16C}" type="doc">
      <dgm:prSet loTypeId="urn:microsoft.com/office/officeart/2005/8/layout/chevron1" loCatId="process" qsTypeId="urn:microsoft.com/office/officeart/2005/8/quickstyle/simple3" qsCatId="simple" csTypeId="urn:microsoft.com/office/officeart/2005/8/colors/accent5_2" csCatId="accent5" phldr="1"/>
      <dgm:spPr/>
    </dgm:pt>
    <dgm:pt modelId="{B1174A8D-8C19-4C8F-B0A1-610C61906B93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Introduction</a:t>
          </a:r>
          <a:endParaRPr lang="ta-IN" sz="1600" dirty="0"/>
        </a:p>
      </dgm:t>
    </dgm:pt>
    <dgm:pt modelId="{01EB8958-AE07-4F93-BD3B-8346D6CB0542}" type="parTrans" cxnId="{9365819C-7653-456B-AFF9-32037DB3FA8C}">
      <dgm:prSet/>
      <dgm:spPr/>
      <dgm:t>
        <a:bodyPr/>
        <a:lstStyle/>
        <a:p>
          <a:endParaRPr lang="ta-IN" sz="1600"/>
        </a:p>
      </dgm:t>
    </dgm:pt>
    <dgm:pt modelId="{8C573305-FBFA-49EB-B48F-33EA43D648B4}" type="sibTrans" cxnId="{9365819C-7653-456B-AFF9-32037DB3FA8C}">
      <dgm:prSet/>
      <dgm:spPr/>
      <dgm:t>
        <a:bodyPr/>
        <a:lstStyle/>
        <a:p>
          <a:endParaRPr lang="ta-IN" sz="1600"/>
        </a:p>
      </dgm:t>
    </dgm:pt>
    <dgm:pt modelId="{DB1A7631-08DF-47BA-8D8B-115361F04C15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Progress</a:t>
          </a:r>
          <a:endParaRPr lang="ta-IN" sz="1600" dirty="0"/>
        </a:p>
      </dgm:t>
    </dgm:pt>
    <dgm:pt modelId="{DD46D2DF-79A3-46D5-B814-FFDB45BAA2F7}" type="parTrans" cxnId="{293B6D3D-9921-4ED3-9114-F015232DA045}">
      <dgm:prSet/>
      <dgm:spPr/>
      <dgm:t>
        <a:bodyPr/>
        <a:lstStyle/>
        <a:p>
          <a:endParaRPr lang="ta-IN" sz="1600"/>
        </a:p>
      </dgm:t>
    </dgm:pt>
    <dgm:pt modelId="{52D2DEEF-FF6B-4790-9C35-35FBA41E754E}" type="sibTrans" cxnId="{293B6D3D-9921-4ED3-9114-F015232DA045}">
      <dgm:prSet/>
      <dgm:spPr/>
      <dgm:t>
        <a:bodyPr/>
        <a:lstStyle/>
        <a:p>
          <a:endParaRPr lang="ta-IN" sz="1600"/>
        </a:p>
      </dgm:t>
    </dgm:pt>
    <dgm:pt modelId="{38F4DB16-0D8A-4789-9421-D9DB553434DA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Circuit</a:t>
          </a:r>
        </a:p>
      </dgm:t>
    </dgm:pt>
    <dgm:pt modelId="{55BF1DF1-B21A-422E-9858-1813124A3B21}" type="parTrans" cxnId="{1900D90D-6185-42C9-AF7F-F6F9E2E9C01A}">
      <dgm:prSet/>
      <dgm:spPr/>
      <dgm:t>
        <a:bodyPr/>
        <a:lstStyle/>
        <a:p>
          <a:endParaRPr lang="ta-IN" sz="1600"/>
        </a:p>
      </dgm:t>
    </dgm:pt>
    <dgm:pt modelId="{C047F481-B1F0-4570-8BCB-F72419E1F017}" type="sibTrans" cxnId="{1900D90D-6185-42C9-AF7F-F6F9E2E9C01A}">
      <dgm:prSet/>
      <dgm:spPr/>
      <dgm:t>
        <a:bodyPr/>
        <a:lstStyle/>
        <a:p>
          <a:endParaRPr lang="ta-IN" sz="1600"/>
        </a:p>
      </dgm:t>
    </dgm:pt>
    <dgm:pt modelId="{294D6FAB-1D46-4405-BE93-EDA2BE28B312}">
      <dgm:prSet custT="1"/>
      <dgm:spPr/>
      <dgm:t>
        <a:bodyPr/>
        <a:lstStyle/>
        <a:p>
          <a:r>
            <a:rPr lang="en-AU" sz="1600" b="1">
              <a:latin typeface="Comic Sans MS" panose="030F0702030302020204" pitchFamily="66" charset="0"/>
            </a:rPr>
            <a:t>Timeline</a:t>
          </a:r>
          <a:endParaRPr lang="en-AU" sz="1600" b="1" dirty="0">
            <a:latin typeface="Comic Sans MS" panose="030F0702030302020204" pitchFamily="66" charset="0"/>
          </a:endParaRPr>
        </a:p>
      </dgm:t>
    </dgm:pt>
    <dgm:pt modelId="{A32CBC5F-5F87-4163-BFD6-F12DD82E6DED}" type="parTrans" cxnId="{03C00B5B-5AD4-4F17-8D84-94B08BDE65B7}">
      <dgm:prSet/>
      <dgm:spPr/>
      <dgm:t>
        <a:bodyPr/>
        <a:lstStyle/>
        <a:p>
          <a:endParaRPr lang="ta-IN" sz="1600"/>
        </a:p>
      </dgm:t>
    </dgm:pt>
    <dgm:pt modelId="{55B36B2B-20A9-424A-9A89-B4005E285D29}" type="sibTrans" cxnId="{03C00B5B-5AD4-4F17-8D84-94B08BDE65B7}">
      <dgm:prSet/>
      <dgm:spPr/>
      <dgm:t>
        <a:bodyPr/>
        <a:lstStyle/>
        <a:p>
          <a:endParaRPr lang="ta-IN" sz="1600"/>
        </a:p>
      </dgm:t>
    </dgm:pt>
    <dgm:pt modelId="{BA8C5CAB-6479-48C5-B9E0-18A8793DBC6F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References</a:t>
          </a:r>
          <a:endParaRPr lang="ta-IN" sz="1600" dirty="0"/>
        </a:p>
      </dgm:t>
    </dgm:pt>
    <dgm:pt modelId="{195A6A2C-4065-447C-853B-1871C9C11259}" type="parTrans" cxnId="{22369C42-892C-4B72-B29E-FDE10D5A9D2B}">
      <dgm:prSet/>
      <dgm:spPr/>
      <dgm:t>
        <a:bodyPr/>
        <a:lstStyle/>
        <a:p>
          <a:endParaRPr lang="ta-IN" sz="1600"/>
        </a:p>
      </dgm:t>
    </dgm:pt>
    <dgm:pt modelId="{F0837406-E74F-4650-828F-D3E712B65A28}" type="sibTrans" cxnId="{22369C42-892C-4B72-B29E-FDE10D5A9D2B}">
      <dgm:prSet/>
      <dgm:spPr/>
      <dgm:t>
        <a:bodyPr/>
        <a:lstStyle/>
        <a:p>
          <a:endParaRPr lang="ta-IN" sz="1600"/>
        </a:p>
      </dgm:t>
    </dgm:pt>
    <dgm:pt modelId="{DF1CD7C2-90B9-4A5F-8B62-C64BC0345EB7}" type="pres">
      <dgm:prSet presAssocID="{2C240613-AB5E-47F9-B101-5E8A8C5CC16C}" presName="Name0" presStyleCnt="0">
        <dgm:presLayoutVars>
          <dgm:dir/>
          <dgm:animLvl val="lvl"/>
          <dgm:resizeHandles val="exact"/>
        </dgm:presLayoutVars>
      </dgm:prSet>
      <dgm:spPr/>
    </dgm:pt>
    <dgm:pt modelId="{5CCBB8A1-696B-4D9D-BA45-BF2633906F1F}" type="pres">
      <dgm:prSet presAssocID="{B1174A8D-8C19-4C8F-B0A1-610C61906B9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C6F185D-7147-4FAE-9C8C-4630D4248D45}" type="pres">
      <dgm:prSet presAssocID="{8C573305-FBFA-49EB-B48F-33EA43D648B4}" presName="parTxOnlySpace" presStyleCnt="0"/>
      <dgm:spPr/>
    </dgm:pt>
    <dgm:pt modelId="{2FB21CAA-264C-4FCB-BAFD-70D88959AF2E}" type="pres">
      <dgm:prSet presAssocID="{294D6FAB-1D46-4405-BE93-EDA2BE28B31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53B58D3-A06A-45B3-886C-5F1A8B36BFA7}" type="pres">
      <dgm:prSet presAssocID="{55B36B2B-20A9-424A-9A89-B4005E285D29}" presName="parTxOnlySpace" presStyleCnt="0"/>
      <dgm:spPr/>
    </dgm:pt>
    <dgm:pt modelId="{D7168D31-24D0-406A-85C0-4C60999A6030}" type="pres">
      <dgm:prSet presAssocID="{38F4DB16-0D8A-4789-9421-D9DB553434D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8D6211A-4C4B-488E-9477-274EDF61DC20}" type="pres">
      <dgm:prSet presAssocID="{C047F481-B1F0-4570-8BCB-F72419E1F017}" presName="parTxOnlySpace" presStyleCnt="0"/>
      <dgm:spPr/>
    </dgm:pt>
    <dgm:pt modelId="{765418B4-AACD-41BB-A6DE-1C52B304D30C}" type="pres">
      <dgm:prSet presAssocID="{DB1A7631-08DF-47BA-8D8B-115361F04C1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310AC39-28F8-4FAD-9B70-6FA54A4CCD83}" type="pres">
      <dgm:prSet presAssocID="{52D2DEEF-FF6B-4790-9C35-35FBA41E754E}" presName="parTxOnlySpace" presStyleCnt="0"/>
      <dgm:spPr/>
    </dgm:pt>
    <dgm:pt modelId="{DBA09557-BBC6-4CDC-9A12-F9363000894B}" type="pres">
      <dgm:prSet presAssocID="{BA8C5CAB-6479-48C5-B9E0-18A8793DBC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900D90D-6185-42C9-AF7F-F6F9E2E9C01A}" srcId="{2C240613-AB5E-47F9-B101-5E8A8C5CC16C}" destId="{38F4DB16-0D8A-4789-9421-D9DB553434DA}" srcOrd="2" destOrd="0" parTransId="{55BF1DF1-B21A-422E-9858-1813124A3B21}" sibTransId="{C047F481-B1F0-4570-8BCB-F72419E1F017}"/>
    <dgm:cxn modelId="{28D71D27-7FD7-45FA-8874-50FC720C2A93}" type="presOf" srcId="{294D6FAB-1D46-4405-BE93-EDA2BE28B312}" destId="{2FB21CAA-264C-4FCB-BAFD-70D88959AF2E}" srcOrd="0" destOrd="0" presId="urn:microsoft.com/office/officeart/2005/8/layout/chevron1"/>
    <dgm:cxn modelId="{293B6D3D-9921-4ED3-9114-F015232DA045}" srcId="{2C240613-AB5E-47F9-B101-5E8A8C5CC16C}" destId="{DB1A7631-08DF-47BA-8D8B-115361F04C15}" srcOrd="3" destOrd="0" parTransId="{DD46D2DF-79A3-46D5-B814-FFDB45BAA2F7}" sibTransId="{52D2DEEF-FF6B-4790-9C35-35FBA41E754E}"/>
    <dgm:cxn modelId="{03C00B5B-5AD4-4F17-8D84-94B08BDE65B7}" srcId="{2C240613-AB5E-47F9-B101-5E8A8C5CC16C}" destId="{294D6FAB-1D46-4405-BE93-EDA2BE28B312}" srcOrd="1" destOrd="0" parTransId="{A32CBC5F-5F87-4163-BFD6-F12DD82E6DED}" sibTransId="{55B36B2B-20A9-424A-9A89-B4005E285D29}"/>
    <dgm:cxn modelId="{22369C42-892C-4B72-B29E-FDE10D5A9D2B}" srcId="{2C240613-AB5E-47F9-B101-5E8A8C5CC16C}" destId="{BA8C5CAB-6479-48C5-B9E0-18A8793DBC6F}" srcOrd="4" destOrd="0" parTransId="{195A6A2C-4065-447C-853B-1871C9C11259}" sibTransId="{F0837406-E74F-4650-828F-D3E712B65A28}"/>
    <dgm:cxn modelId="{00BCFD75-30A3-4A88-A307-F814CEF94BE1}" type="presOf" srcId="{B1174A8D-8C19-4C8F-B0A1-610C61906B93}" destId="{5CCBB8A1-696B-4D9D-BA45-BF2633906F1F}" srcOrd="0" destOrd="0" presId="urn:microsoft.com/office/officeart/2005/8/layout/chevron1"/>
    <dgm:cxn modelId="{1B81E758-DB6D-42B9-B5F4-4BCB79FF10BB}" type="presOf" srcId="{BA8C5CAB-6479-48C5-B9E0-18A8793DBC6F}" destId="{DBA09557-BBC6-4CDC-9A12-F9363000894B}" srcOrd="0" destOrd="0" presId="urn:microsoft.com/office/officeart/2005/8/layout/chevron1"/>
    <dgm:cxn modelId="{524F788A-11E1-47DF-BE72-24A4512639C2}" type="presOf" srcId="{38F4DB16-0D8A-4789-9421-D9DB553434DA}" destId="{D7168D31-24D0-406A-85C0-4C60999A6030}" srcOrd="0" destOrd="0" presId="urn:microsoft.com/office/officeart/2005/8/layout/chevron1"/>
    <dgm:cxn modelId="{9365819C-7653-456B-AFF9-32037DB3FA8C}" srcId="{2C240613-AB5E-47F9-B101-5E8A8C5CC16C}" destId="{B1174A8D-8C19-4C8F-B0A1-610C61906B93}" srcOrd="0" destOrd="0" parTransId="{01EB8958-AE07-4F93-BD3B-8346D6CB0542}" sibTransId="{8C573305-FBFA-49EB-B48F-33EA43D648B4}"/>
    <dgm:cxn modelId="{8718429D-5EEA-48A5-8F06-A209E97A3AC9}" type="presOf" srcId="{2C240613-AB5E-47F9-B101-5E8A8C5CC16C}" destId="{DF1CD7C2-90B9-4A5F-8B62-C64BC0345EB7}" srcOrd="0" destOrd="0" presId="urn:microsoft.com/office/officeart/2005/8/layout/chevron1"/>
    <dgm:cxn modelId="{782B56D3-7027-4875-8C16-DDFBD1ADFF0D}" type="presOf" srcId="{DB1A7631-08DF-47BA-8D8B-115361F04C15}" destId="{765418B4-AACD-41BB-A6DE-1C52B304D30C}" srcOrd="0" destOrd="0" presId="urn:microsoft.com/office/officeart/2005/8/layout/chevron1"/>
    <dgm:cxn modelId="{EC2BB20B-D232-4BC2-AC6C-54100D5A7097}" type="presParOf" srcId="{DF1CD7C2-90B9-4A5F-8B62-C64BC0345EB7}" destId="{5CCBB8A1-696B-4D9D-BA45-BF2633906F1F}" srcOrd="0" destOrd="0" presId="urn:microsoft.com/office/officeart/2005/8/layout/chevron1"/>
    <dgm:cxn modelId="{02E08E29-1C08-4781-A0AB-9CD9AEDC2D50}" type="presParOf" srcId="{DF1CD7C2-90B9-4A5F-8B62-C64BC0345EB7}" destId="{0C6F185D-7147-4FAE-9C8C-4630D4248D45}" srcOrd="1" destOrd="0" presId="urn:microsoft.com/office/officeart/2005/8/layout/chevron1"/>
    <dgm:cxn modelId="{020AC59C-1A67-47D2-A60D-4E72D45F0636}" type="presParOf" srcId="{DF1CD7C2-90B9-4A5F-8B62-C64BC0345EB7}" destId="{2FB21CAA-264C-4FCB-BAFD-70D88959AF2E}" srcOrd="2" destOrd="0" presId="urn:microsoft.com/office/officeart/2005/8/layout/chevron1"/>
    <dgm:cxn modelId="{346C3A96-9D0C-4366-8810-EBA9FFAA2A89}" type="presParOf" srcId="{DF1CD7C2-90B9-4A5F-8B62-C64BC0345EB7}" destId="{953B58D3-A06A-45B3-886C-5F1A8B36BFA7}" srcOrd="3" destOrd="0" presId="urn:microsoft.com/office/officeart/2005/8/layout/chevron1"/>
    <dgm:cxn modelId="{0C5DDACB-7339-46E5-B0B5-F3DFBAFE1B9E}" type="presParOf" srcId="{DF1CD7C2-90B9-4A5F-8B62-C64BC0345EB7}" destId="{D7168D31-24D0-406A-85C0-4C60999A6030}" srcOrd="4" destOrd="0" presId="urn:microsoft.com/office/officeart/2005/8/layout/chevron1"/>
    <dgm:cxn modelId="{21AA5660-581F-4643-A29C-5F105392AE4F}" type="presParOf" srcId="{DF1CD7C2-90B9-4A5F-8B62-C64BC0345EB7}" destId="{E8D6211A-4C4B-488E-9477-274EDF61DC20}" srcOrd="5" destOrd="0" presId="urn:microsoft.com/office/officeart/2005/8/layout/chevron1"/>
    <dgm:cxn modelId="{CDD1CB0D-B2A3-4673-8416-07E882941E22}" type="presParOf" srcId="{DF1CD7C2-90B9-4A5F-8B62-C64BC0345EB7}" destId="{765418B4-AACD-41BB-A6DE-1C52B304D30C}" srcOrd="6" destOrd="0" presId="urn:microsoft.com/office/officeart/2005/8/layout/chevron1"/>
    <dgm:cxn modelId="{F511DED3-3351-4E7E-8D71-92AD3BE7FB1B}" type="presParOf" srcId="{DF1CD7C2-90B9-4A5F-8B62-C64BC0345EB7}" destId="{0310AC39-28F8-4FAD-9B70-6FA54A4CCD83}" srcOrd="7" destOrd="0" presId="urn:microsoft.com/office/officeart/2005/8/layout/chevron1"/>
    <dgm:cxn modelId="{9EF1B3C6-B6B5-4A15-A397-0D5F36E3E11B}" type="presParOf" srcId="{DF1CD7C2-90B9-4A5F-8B62-C64BC0345EB7}" destId="{DBA09557-BBC6-4CDC-9A12-F9363000894B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C240613-AB5E-47F9-B101-5E8A8C5CC16C}" type="doc">
      <dgm:prSet loTypeId="urn:microsoft.com/office/officeart/2005/8/layout/chevron1" loCatId="process" qsTypeId="urn:microsoft.com/office/officeart/2005/8/quickstyle/simple3" qsCatId="simple" csTypeId="urn:microsoft.com/office/officeart/2005/8/colors/accent5_2" csCatId="accent5" phldr="1"/>
      <dgm:spPr/>
    </dgm:pt>
    <dgm:pt modelId="{B1174A8D-8C19-4C8F-B0A1-610C61906B93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Introduction</a:t>
          </a:r>
          <a:endParaRPr lang="ta-IN" sz="1600" dirty="0"/>
        </a:p>
      </dgm:t>
    </dgm:pt>
    <dgm:pt modelId="{01EB8958-AE07-4F93-BD3B-8346D6CB0542}" type="parTrans" cxnId="{9365819C-7653-456B-AFF9-32037DB3FA8C}">
      <dgm:prSet/>
      <dgm:spPr/>
      <dgm:t>
        <a:bodyPr/>
        <a:lstStyle/>
        <a:p>
          <a:endParaRPr lang="ta-IN" sz="1600"/>
        </a:p>
      </dgm:t>
    </dgm:pt>
    <dgm:pt modelId="{8C573305-FBFA-49EB-B48F-33EA43D648B4}" type="sibTrans" cxnId="{9365819C-7653-456B-AFF9-32037DB3FA8C}">
      <dgm:prSet/>
      <dgm:spPr/>
      <dgm:t>
        <a:bodyPr/>
        <a:lstStyle/>
        <a:p>
          <a:endParaRPr lang="ta-IN" sz="1600"/>
        </a:p>
      </dgm:t>
    </dgm:pt>
    <dgm:pt modelId="{DB1A7631-08DF-47BA-8D8B-115361F04C15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Progress</a:t>
          </a:r>
          <a:endParaRPr lang="ta-IN" sz="1600" dirty="0"/>
        </a:p>
      </dgm:t>
    </dgm:pt>
    <dgm:pt modelId="{DD46D2DF-79A3-46D5-B814-FFDB45BAA2F7}" type="parTrans" cxnId="{293B6D3D-9921-4ED3-9114-F015232DA045}">
      <dgm:prSet/>
      <dgm:spPr/>
      <dgm:t>
        <a:bodyPr/>
        <a:lstStyle/>
        <a:p>
          <a:endParaRPr lang="ta-IN" sz="1600"/>
        </a:p>
      </dgm:t>
    </dgm:pt>
    <dgm:pt modelId="{52D2DEEF-FF6B-4790-9C35-35FBA41E754E}" type="sibTrans" cxnId="{293B6D3D-9921-4ED3-9114-F015232DA045}">
      <dgm:prSet/>
      <dgm:spPr/>
      <dgm:t>
        <a:bodyPr/>
        <a:lstStyle/>
        <a:p>
          <a:endParaRPr lang="ta-IN" sz="1600"/>
        </a:p>
      </dgm:t>
    </dgm:pt>
    <dgm:pt modelId="{38F4DB16-0D8A-4789-9421-D9DB553434DA}">
      <dgm:prSet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Circuit</a:t>
          </a:r>
        </a:p>
      </dgm:t>
    </dgm:pt>
    <dgm:pt modelId="{55BF1DF1-B21A-422E-9858-1813124A3B21}" type="parTrans" cxnId="{1900D90D-6185-42C9-AF7F-F6F9E2E9C01A}">
      <dgm:prSet/>
      <dgm:spPr/>
      <dgm:t>
        <a:bodyPr/>
        <a:lstStyle/>
        <a:p>
          <a:endParaRPr lang="ta-IN" sz="1600"/>
        </a:p>
      </dgm:t>
    </dgm:pt>
    <dgm:pt modelId="{C047F481-B1F0-4570-8BCB-F72419E1F017}" type="sibTrans" cxnId="{1900D90D-6185-42C9-AF7F-F6F9E2E9C01A}">
      <dgm:prSet/>
      <dgm:spPr/>
      <dgm:t>
        <a:bodyPr/>
        <a:lstStyle/>
        <a:p>
          <a:endParaRPr lang="ta-IN" sz="1600"/>
        </a:p>
      </dgm:t>
    </dgm:pt>
    <dgm:pt modelId="{294D6FAB-1D46-4405-BE93-EDA2BE28B312}">
      <dgm:prSet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Timeline</a:t>
          </a:r>
        </a:p>
      </dgm:t>
    </dgm:pt>
    <dgm:pt modelId="{A32CBC5F-5F87-4163-BFD6-F12DD82E6DED}" type="parTrans" cxnId="{03C00B5B-5AD4-4F17-8D84-94B08BDE65B7}">
      <dgm:prSet/>
      <dgm:spPr/>
      <dgm:t>
        <a:bodyPr/>
        <a:lstStyle/>
        <a:p>
          <a:endParaRPr lang="ta-IN" sz="1600"/>
        </a:p>
      </dgm:t>
    </dgm:pt>
    <dgm:pt modelId="{55B36B2B-20A9-424A-9A89-B4005E285D29}" type="sibTrans" cxnId="{03C00B5B-5AD4-4F17-8D84-94B08BDE65B7}">
      <dgm:prSet/>
      <dgm:spPr/>
      <dgm:t>
        <a:bodyPr/>
        <a:lstStyle/>
        <a:p>
          <a:endParaRPr lang="ta-IN" sz="1600"/>
        </a:p>
      </dgm:t>
    </dgm:pt>
    <dgm:pt modelId="{BA8C5CAB-6479-48C5-B9E0-18A8793DBC6F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References</a:t>
          </a:r>
          <a:endParaRPr lang="ta-IN" sz="1600" dirty="0"/>
        </a:p>
      </dgm:t>
    </dgm:pt>
    <dgm:pt modelId="{195A6A2C-4065-447C-853B-1871C9C11259}" type="parTrans" cxnId="{22369C42-892C-4B72-B29E-FDE10D5A9D2B}">
      <dgm:prSet/>
      <dgm:spPr/>
      <dgm:t>
        <a:bodyPr/>
        <a:lstStyle/>
        <a:p>
          <a:endParaRPr lang="ta-IN" sz="1600"/>
        </a:p>
      </dgm:t>
    </dgm:pt>
    <dgm:pt modelId="{F0837406-E74F-4650-828F-D3E712B65A28}" type="sibTrans" cxnId="{22369C42-892C-4B72-B29E-FDE10D5A9D2B}">
      <dgm:prSet/>
      <dgm:spPr/>
      <dgm:t>
        <a:bodyPr/>
        <a:lstStyle/>
        <a:p>
          <a:endParaRPr lang="ta-IN" sz="1600"/>
        </a:p>
      </dgm:t>
    </dgm:pt>
    <dgm:pt modelId="{DF1CD7C2-90B9-4A5F-8B62-C64BC0345EB7}" type="pres">
      <dgm:prSet presAssocID="{2C240613-AB5E-47F9-B101-5E8A8C5CC16C}" presName="Name0" presStyleCnt="0">
        <dgm:presLayoutVars>
          <dgm:dir/>
          <dgm:animLvl val="lvl"/>
          <dgm:resizeHandles val="exact"/>
        </dgm:presLayoutVars>
      </dgm:prSet>
      <dgm:spPr/>
    </dgm:pt>
    <dgm:pt modelId="{5CCBB8A1-696B-4D9D-BA45-BF2633906F1F}" type="pres">
      <dgm:prSet presAssocID="{B1174A8D-8C19-4C8F-B0A1-610C61906B9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C6F185D-7147-4FAE-9C8C-4630D4248D45}" type="pres">
      <dgm:prSet presAssocID="{8C573305-FBFA-49EB-B48F-33EA43D648B4}" presName="parTxOnlySpace" presStyleCnt="0"/>
      <dgm:spPr/>
    </dgm:pt>
    <dgm:pt modelId="{2FB21CAA-264C-4FCB-BAFD-70D88959AF2E}" type="pres">
      <dgm:prSet presAssocID="{294D6FAB-1D46-4405-BE93-EDA2BE28B31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53B58D3-A06A-45B3-886C-5F1A8B36BFA7}" type="pres">
      <dgm:prSet presAssocID="{55B36B2B-20A9-424A-9A89-B4005E285D29}" presName="parTxOnlySpace" presStyleCnt="0"/>
      <dgm:spPr/>
    </dgm:pt>
    <dgm:pt modelId="{D7168D31-24D0-406A-85C0-4C60999A6030}" type="pres">
      <dgm:prSet presAssocID="{38F4DB16-0D8A-4789-9421-D9DB553434D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8D6211A-4C4B-488E-9477-274EDF61DC20}" type="pres">
      <dgm:prSet presAssocID="{C047F481-B1F0-4570-8BCB-F72419E1F017}" presName="parTxOnlySpace" presStyleCnt="0"/>
      <dgm:spPr/>
    </dgm:pt>
    <dgm:pt modelId="{765418B4-AACD-41BB-A6DE-1C52B304D30C}" type="pres">
      <dgm:prSet presAssocID="{DB1A7631-08DF-47BA-8D8B-115361F04C1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310AC39-28F8-4FAD-9B70-6FA54A4CCD83}" type="pres">
      <dgm:prSet presAssocID="{52D2DEEF-FF6B-4790-9C35-35FBA41E754E}" presName="parTxOnlySpace" presStyleCnt="0"/>
      <dgm:spPr/>
    </dgm:pt>
    <dgm:pt modelId="{DBA09557-BBC6-4CDC-9A12-F9363000894B}" type="pres">
      <dgm:prSet presAssocID="{BA8C5CAB-6479-48C5-B9E0-18A8793DBC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900D90D-6185-42C9-AF7F-F6F9E2E9C01A}" srcId="{2C240613-AB5E-47F9-B101-5E8A8C5CC16C}" destId="{38F4DB16-0D8A-4789-9421-D9DB553434DA}" srcOrd="2" destOrd="0" parTransId="{55BF1DF1-B21A-422E-9858-1813124A3B21}" sibTransId="{C047F481-B1F0-4570-8BCB-F72419E1F017}"/>
    <dgm:cxn modelId="{28D71D27-7FD7-45FA-8874-50FC720C2A93}" type="presOf" srcId="{294D6FAB-1D46-4405-BE93-EDA2BE28B312}" destId="{2FB21CAA-264C-4FCB-BAFD-70D88959AF2E}" srcOrd="0" destOrd="0" presId="urn:microsoft.com/office/officeart/2005/8/layout/chevron1"/>
    <dgm:cxn modelId="{293B6D3D-9921-4ED3-9114-F015232DA045}" srcId="{2C240613-AB5E-47F9-B101-5E8A8C5CC16C}" destId="{DB1A7631-08DF-47BA-8D8B-115361F04C15}" srcOrd="3" destOrd="0" parTransId="{DD46D2DF-79A3-46D5-B814-FFDB45BAA2F7}" sibTransId="{52D2DEEF-FF6B-4790-9C35-35FBA41E754E}"/>
    <dgm:cxn modelId="{03C00B5B-5AD4-4F17-8D84-94B08BDE65B7}" srcId="{2C240613-AB5E-47F9-B101-5E8A8C5CC16C}" destId="{294D6FAB-1D46-4405-BE93-EDA2BE28B312}" srcOrd="1" destOrd="0" parTransId="{A32CBC5F-5F87-4163-BFD6-F12DD82E6DED}" sibTransId="{55B36B2B-20A9-424A-9A89-B4005E285D29}"/>
    <dgm:cxn modelId="{22369C42-892C-4B72-B29E-FDE10D5A9D2B}" srcId="{2C240613-AB5E-47F9-B101-5E8A8C5CC16C}" destId="{BA8C5CAB-6479-48C5-B9E0-18A8793DBC6F}" srcOrd="4" destOrd="0" parTransId="{195A6A2C-4065-447C-853B-1871C9C11259}" sibTransId="{F0837406-E74F-4650-828F-D3E712B65A28}"/>
    <dgm:cxn modelId="{00BCFD75-30A3-4A88-A307-F814CEF94BE1}" type="presOf" srcId="{B1174A8D-8C19-4C8F-B0A1-610C61906B93}" destId="{5CCBB8A1-696B-4D9D-BA45-BF2633906F1F}" srcOrd="0" destOrd="0" presId="urn:microsoft.com/office/officeart/2005/8/layout/chevron1"/>
    <dgm:cxn modelId="{1B81E758-DB6D-42B9-B5F4-4BCB79FF10BB}" type="presOf" srcId="{BA8C5CAB-6479-48C5-B9E0-18A8793DBC6F}" destId="{DBA09557-BBC6-4CDC-9A12-F9363000894B}" srcOrd="0" destOrd="0" presId="urn:microsoft.com/office/officeart/2005/8/layout/chevron1"/>
    <dgm:cxn modelId="{524F788A-11E1-47DF-BE72-24A4512639C2}" type="presOf" srcId="{38F4DB16-0D8A-4789-9421-D9DB553434DA}" destId="{D7168D31-24D0-406A-85C0-4C60999A6030}" srcOrd="0" destOrd="0" presId="urn:microsoft.com/office/officeart/2005/8/layout/chevron1"/>
    <dgm:cxn modelId="{9365819C-7653-456B-AFF9-32037DB3FA8C}" srcId="{2C240613-AB5E-47F9-B101-5E8A8C5CC16C}" destId="{B1174A8D-8C19-4C8F-B0A1-610C61906B93}" srcOrd="0" destOrd="0" parTransId="{01EB8958-AE07-4F93-BD3B-8346D6CB0542}" sibTransId="{8C573305-FBFA-49EB-B48F-33EA43D648B4}"/>
    <dgm:cxn modelId="{8718429D-5EEA-48A5-8F06-A209E97A3AC9}" type="presOf" srcId="{2C240613-AB5E-47F9-B101-5E8A8C5CC16C}" destId="{DF1CD7C2-90B9-4A5F-8B62-C64BC0345EB7}" srcOrd="0" destOrd="0" presId="urn:microsoft.com/office/officeart/2005/8/layout/chevron1"/>
    <dgm:cxn modelId="{782B56D3-7027-4875-8C16-DDFBD1ADFF0D}" type="presOf" srcId="{DB1A7631-08DF-47BA-8D8B-115361F04C15}" destId="{765418B4-AACD-41BB-A6DE-1C52B304D30C}" srcOrd="0" destOrd="0" presId="urn:microsoft.com/office/officeart/2005/8/layout/chevron1"/>
    <dgm:cxn modelId="{EC2BB20B-D232-4BC2-AC6C-54100D5A7097}" type="presParOf" srcId="{DF1CD7C2-90B9-4A5F-8B62-C64BC0345EB7}" destId="{5CCBB8A1-696B-4D9D-BA45-BF2633906F1F}" srcOrd="0" destOrd="0" presId="urn:microsoft.com/office/officeart/2005/8/layout/chevron1"/>
    <dgm:cxn modelId="{02E08E29-1C08-4781-A0AB-9CD9AEDC2D50}" type="presParOf" srcId="{DF1CD7C2-90B9-4A5F-8B62-C64BC0345EB7}" destId="{0C6F185D-7147-4FAE-9C8C-4630D4248D45}" srcOrd="1" destOrd="0" presId="urn:microsoft.com/office/officeart/2005/8/layout/chevron1"/>
    <dgm:cxn modelId="{020AC59C-1A67-47D2-A60D-4E72D45F0636}" type="presParOf" srcId="{DF1CD7C2-90B9-4A5F-8B62-C64BC0345EB7}" destId="{2FB21CAA-264C-4FCB-BAFD-70D88959AF2E}" srcOrd="2" destOrd="0" presId="urn:microsoft.com/office/officeart/2005/8/layout/chevron1"/>
    <dgm:cxn modelId="{346C3A96-9D0C-4366-8810-EBA9FFAA2A89}" type="presParOf" srcId="{DF1CD7C2-90B9-4A5F-8B62-C64BC0345EB7}" destId="{953B58D3-A06A-45B3-886C-5F1A8B36BFA7}" srcOrd="3" destOrd="0" presId="urn:microsoft.com/office/officeart/2005/8/layout/chevron1"/>
    <dgm:cxn modelId="{0C5DDACB-7339-46E5-B0B5-F3DFBAFE1B9E}" type="presParOf" srcId="{DF1CD7C2-90B9-4A5F-8B62-C64BC0345EB7}" destId="{D7168D31-24D0-406A-85C0-4C60999A6030}" srcOrd="4" destOrd="0" presId="urn:microsoft.com/office/officeart/2005/8/layout/chevron1"/>
    <dgm:cxn modelId="{21AA5660-581F-4643-A29C-5F105392AE4F}" type="presParOf" srcId="{DF1CD7C2-90B9-4A5F-8B62-C64BC0345EB7}" destId="{E8D6211A-4C4B-488E-9477-274EDF61DC20}" srcOrd="5" destOrd="0" presId="urn:microsoft.com/office/officeart/2005/8/layout/chevron1"/>
    <dgm:cxn modelId="{CDD1CB0D-B2A3-4673-8416-07E882941E22}" type="presParOf" srcId="{DF1CD7C2-90B9-4A5F-8B62-C64BC0345EB7}" destId="{765418B4-AACD-41BB-A6DE-1C52B304D30C}" srcOrd="6" destOrd="0" presId="urn:microsoft.com/office/officeart/2005/8/layout/chevron1"/>
    <dgm:cxn modelId="{F511DED3-3351-4E7E-8D71-92AD3BE7FB1B}" type="presParOf" srcId="{DF1CD7C2-90B9-4A5F-8B62-C64BC0345EB7}" destId="{0310AC39-28F8-4FAD-9B70-6FA54A4CCD83}" srcOrd="7" destOrd="0" presId="urn:microsoft.com/office/officeart/2005/8/layout/chevron1"/>
    <dgm:cxn modelId="{9EF1B3C6-B6B5-4A15-A397-0D5F36E3E11B}" type="presParOf" srcId="{DF1CD7C2-90B9-4A5F-8B62-C64BC0345EB7}" destId="{DBA09557-BBC6-4CDC-9A12-F9363000894B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C240613-AB5E-47F9-B101-5E8A8C5CC16C}" type="doc">
      <dgm:prSet loTypeId="urn:microsoft.com/office/officeart/2005/8/layout/chevron1" loCatId="process" qsTypeId="urn:microsoft.com/office/officeart/2005/8/quickstyle/simple3" qsCatId="simple" csTypeId="urn:microsoft.com/office/officeart/2005/8/colors/accent5_2" csCatId="accent5" phldr="1"/>
      <dgm:spPr/>
    </dgm:pt>
    <dgm:pt modelId="{B1174A8D-8C19-4C8F-B0A1-610C61906B93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Introduction</a:t>
          </a:r>
          <a:endParaRPr lang="ta-IN" sz="1600" dirty="0"/>
        </a:p>
      </dgm:t>
    </dgm:pt>
    <dgm:pt modelId="{01EB8958-AE07-4F93-BD3B-8346D6CB0542}" type="parTrans" cxnId="{9365819C-7653-456B-AFF9-32037DB3FA8C}">
      <dgm:prSet/>
      <dgm:spPr/>
      <dgm:t>
        <a:bodyPr/>
        <a:lstStyle/>
        <a:p>
          <a:endParaRPr lang="ta-IN" sz="1600"/>
        </a:p>
      </dgm:t>
    </dgm:pt>
    <dgm:pt modelId="{8C573305-FBFA-49EB-B48F-33EA43D648B4}" type="sibTrans" cxnId="{9365819C-7653-456B-AFF9-32037DB3FA8C}">
      <dgm:prSet/>
      <dgm:spPr/>
      <dgm:t>
        <a:bodyPr/>
        <a:lstStyle/>
        <a:p>
          <a:endParaRPr lang="ta-IN" sz="1600"/>
        </a:p>
      </dgm:t>
    </dgm:pt>
    <dgm:pt modelId="{DB1A7631-08DF-47BA-8D8B-115361F04C15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Progress</a:t>
          </a:r>
          <a:endParaRPr lang="ta-IN" sz="1600" dirty="0"/>
        </a:p>
      </dgm:t>
    </dgm:pt>
    <dgm:pt modelId="{DD46D2DF-79A3-46D5-B814-FFDB45BAA2F7}" type="parTrans" cxnId="{293B6D3D-9921-4ED3-9114-F015232DA045}">
      <dgm:prSet/>
      <dgm:spPr/>
      <dgm:t>
        <a:bodyPr/>
        <a:lstStyle/>
        <a:p>
          <a:endParaRPr lang="ta-IN" sz="1600"/>
        </a:p>
      </dgm:t>
    </dgm:pt>
    <dgm:pt modelId="{52D2DEEF-FF6B-4790-9C35-35FBA41E754E}" type="sibTrans" cxnId="{293B6D3D-9921-4ED3-9114-F015232DA045}">
      <dgm:prSet/>
      <dgm:spPr/>
      <dgm:t>
        <a:bodyPr/>
        <a:lstStyle/>
        <a:p>
          <a:endParaRPr lang="ta-IN" sz="1600"/>
        </a:p>
      </dgm:t>
    </dgm:pt>
    <dgm:pt modelId="{38F4DB16-0D8A-4789-9421-D9DB553434DA}">
      <dgm:prSet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Circuit</a:t>
          </a:r>
        </a:p>
      </dgm:t>
    </dgm:pt>
    <dgm:pt modelId="{55BF1DF1-B21A-422E-9858-1813124A3B21}" type="parTrans" cxnId="{1900D90D-6185-42C9-AF7F-F6F9E2E9C01A}">
      <dgm:prSet/>
      <dgm:spPr/>
      <dgm:t>
        <a:bodyPr/>
        <a:lstStyle/>
        <a:p>
          <a:endParaRPr lang="ta-IN" sz="1600"/>
        </a:p>
      </dgm:t>
    </dgm:pt>
    <dgm:pt modelId="{C047F481-B1F0-4570-8BCB-F72419E1F017}" type="sibTrans" cxnId="{1900D90D-6185-42C9-AF7F-F6F9E2E9C01A}">
      <dgm:prSet/>
      <dgm:spPr/>
      <dgm:t>
        <a:bodyPr/>
        <a:lstStyle/>
        <a:p>
          <a:endParaRPr lang="ta-IN" sz="1600"/>
        </a:p>
      </dgm:t>
    </dgm:pt>
    <dgm:pt modelId="{294D6FAB-1D46-4405-BE93-EDA2BE28B312}">
      <dgm:prSet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Timeline</a:t>
          </a:r>
        </a:p>
      </dgm:t>
    </dgm:pt>
    <dgm:pt modelId="{A32CBC5F-5F87-4163-BFD6-F12DD82E6DED}" type="parTrans" cxnId="{03C00B5B-5AD4-4F17-8D84-94B08BDE65B7}">
      <dgm:prSet/>
      <dgm:spPr/>
      <dgm:t>
        <a:bodyPr/>
        <a:lstStyle/>
        <a:p>
          <a:endParaRPr lang="ta-IN" sz="1600"/>
        </a:p>
      </dgm:t>
    </dgm:pt>
    <dgm:pt modelId="{55B36B2B-20A9-424A-9A89-B4005E285D29}" type="sibTrans" cxnId="{03C00B5B-5AD4-4F17-8D84-94B08BDE65B7}">
      <dgm:prSet/>
      <dgm:spPr/>
      <dgm:t>
        <a:bodyPr/>
        <a:lstStyle/>
        <a:p>
          <a:endParaRPr lang="ta-IN" sz="1600"/>
        </a:p>
      </dgm:t>
    </dgm:pt>
    <dgm:pt modelId="{BA8C5CAB-6479-48C5-B9E0-18A8793DBC6F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References</a:t>
          </a:r>
          <a:endParaRPr lang="ta-IN" sz="1600" dirty="0"/>
        </a:p>
      </dgm:t>
    </dgm:pt>
    <dgm:pt modelId="{195A6A2C-4065-447C-853B-1871C9C11259}" type="parTrans" cxnId="{22369C42-892C-4B72-B29E-FDE10D5A9D2B}">
      <dgm:prSet/>
      <dgm:spPr/>
      <dgm:t>
        <a:bodyPr/>
        <a:lstStyle/>
        <a:p>
          <a:endParaRPr lang="ta-IN" sz="1600"/>
        </a:p>
      </dgm:t>
    </dgm:pt>
    <dgm:pt modelId="{F0837406-E74F-4650-828F-D3E712B65A28}" type="sibTrans" cxnId="{22369C42-892C-4B72-B29E-FDE10D5A9D2B}">
      <dgm:prSet/>
      <dgm:spPr/>
      <dgm:t>
        <a:bodyPr/>
        <a:lstStyle/>
        <a:p>
          <a:endParaRPr lang="ta-IN" sz="1600"/>
        </a:p>
      </dgm:t>
    </dgm:pt>
    <dgm:pt modelId="{DF1CD7C2-90B9-4A5F-8B62-C64BC0345EB7}" type="pres">
      <dgm:prSet presAssocID="{2C240613-AB5E-47F9-B101-5E8A8C5CC16C}" presName="Name0" presStyleCnt="0">
        <dgm:presLayoutVars>
          <dgm:dir/>
          <dgm:animLvl val="lvl"/>
          <dgm:resizeHandles val="exact"/>
        </dgm:presLayoutVars>
      </dgm:prSet>
      <dgm:spPr/>
    </dgm:pt>
    <dgm:pt modelId="{5CCBB8A1-696B-4D9D-BA45-BF2633906F1F}" type="pres">
      <dgm:prSet presAssocID="{B1174A8D-8C19-4C8F-B0A1-610C61906B9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C6F185D-7147-4FAE-9C8C-4630D4248D45}" type="pres">
      <dgm:prSet presAssocID="{8C573305-FBFA-49EB-B48F-33EA43D648B4}" presName="parTxOnlySpace" presStyleCnt="0"/>
      <dgm:spPr/>
    </dgm:pt>
    <dgm:pt modelId="{2FB21CAA-264C-4FCB-BAFD-70D88959AF2E}" type="pres">
      <dgm:prSet presAssocID="{294D6FAB-1D46-4405-BE93-EDA2BE28B31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53B58D3-A06A-45B3-886C-5F1A8B36BFA7}" type="pres">
      <dgm:prSet presAssocID="{55B36B2B-20A9-424A-9A89-B4005E285D29}" presName="parTxOnlySpace" presStyleCnt="0"/>
      <dgm:spPr/>
    </dgm:pt>
    <dgm:pt modelId="{D7168D31-24D0-406A-85C0-4C60999A6030}" type="pres">
      <dgm:prSet presAssocID="{38F4DB16-0D8A-4789-9421-D9DB553434D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8D6211A-4C4B-488E-9477-274EDF61DC20}" type="pres">
      <dgm:prSet presAssocID="{C047F481-B1F0-4570-8BCB-F72419E1F017}" presName="parTxOnlySpace" presStyleCnt="0"/>
      <dgm:spPr/>
    </dgm:pt>
    <dgm:pt modelId="{765418B4-AACD-41BB-A6DE-1C52B304D30C}" type="pres">
      <dgm:prSet presAssocID="{DB1A7631-08DF-47BA-8D8B-115361F04C1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310AC39-28F8-4FAD-9B70-6FA54A4CCD83}" type="pres">
      <dgm:prSet presAssocID="{52D2DEEF-FF6B-4790-9C35-35FBA41E754E}" presName="parTxOnlySpace" presStyleCnt="0"/>
      <dgm:spPr/>
    </dgm:pt>
    <dgm:pt modelId="{DBA09557-BBC6-4CDC-9A12-F9363000894B}" type="pres">
      <dgm:prSet presAssocID="{BA8C5CAB-6479-48C5-B9E0-18A8793DBC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900D90D-6185-42C9-AF7F-F6F9E2E9C01A}" srcId="{2C240613-AB5E-47F9-B101-5E8A8C5CC16C}" destId="{38F4DB16-0D8A-4789-9421-D9DB553434DA}" srcOrd="2" destOrd="0" parTransId="{55BF1DF1-B21A-422E-9858-1813124A3B21}" sibTransId="{C047F481-B1F0-4570-8BCB-F72419E1F017}"/>
    <dgm:cxn modelId="{28D71D27-7FD7-45FA-8874-50FC720C2A93}" type="presOf" srcId="{294D6FAB-1D46-4405-BE93-EDA2BE28B312}" destId="{2FB21CAA-264C-4FCB-BAFD-70D88959AF2E}" srcOrd="0" destOrd="0" presId="urn:microsoft.com/office/officeart/2005/8/layout/chevron1"/>
    <dgm:cxn modelId="{293B6D3D-9921-4ED3-9114-F015232DA045}" srcId="{2C240613-AB5E-47F9-B101-5E8A8C5CC16C}" destId="{DB1A7631-08DF-47BA-8D8B-115361F04C15}" srcOrd="3" destOrd="0" parTransId="{DD46D2DF-79A3-46D5-B814-FFDB45BAA2F7}" sibTransId="{52D2DEEF-FF6B-4790-9C35-35FBA41E754E}"/>
    <dgm:cxn modelId="{03C00B5B-5AD4-4F17-8D84-94B08BDE65B7}" srcId="{2C240613-AB5E-47F9-B101-5E8A8C5CC16C}" destId="{294D6FAB-1D46-4405-BE93-EDA2BE28B312}" srcOrd="1" destOrd="0" parTransId="{A32CBC5F-5F87-4163-BFD6-F12DD82E6DED}" sibTransId="{55B36B2B-20A9-424A-9A89-B4005E285D29}"/>
    <dgm:cxn modelId="{22369C42-892C-4B72-B29E-FDE10D5A9D2B}" srcId="{2C240613-AB5E-47F9-B101-5E8A8C5CC16C}" destId="{BA8C5CAB-6479-48C5-B9E0-18A8793DBC6F}" srcOrd="4" destOrd="0" parTransId="{195A6A2C-4065-447C-853B-1871C9C11259}" sibTransId="{F0837406-E74F-4650-828F-D3E712B65A28}"/>
    <dgm:cxn modelId="{00BCFD75-30A3-4A88-A307-F814CEF94BE1}" type="presOf" srcId="{B1174A8D-8C19-4C8F-B0A1-610C61906B93}" destId="{5CCBB8A1-696B-4D9D-BA45-BF2633906F1F}" srcOrd="0" destOrd="0" presId="urn:microsoft.com/office/officeart/2005/8/layout/chevron1"/>
    <dgm:cxn modelId="{1B81E758-DB6D-42B9-B5F4-4BCB79FF10BB}" type="presOf" srcId="{BA8C5CAB-6479-48C5-B9E0-18A8793DBC6F}" destId="{DBA09557-BBC6-4CDC-9A12-F9363000894B}" srcOrd="0" destOrd="0" presId="urn:microsoft.com/office/officeart/2005/8/layout/chevron1"/>
    <dgm:cxn modelId="{524F788A-11E1-47DF-BE72-24A4512639C2}" type="presOf" srcId="{38F4DB16-0D8A-4789-9421-D9DB553434DA}" destId="{D7168D31-24D0-406A-85C0-4C60999A6030}" srcOrd="0" destOrd="0" presId="urn:microsoft.com/office/officeart/2005/8/layout/chevron1"/>
    <dgm:cxn modelId="{9365819C-7653-456B-AFF9-32037DB3FA8C}" srcId="{2C240613-AB5E-47F9-B101-5E8A8C5CC16C}" destId="{B1174A8D-8C19-4C8F-B0A1-610C61906B93}" srcOrd="0" destOrd="0" parTransId="{01EB8958-AE07-4F93-BD3B-8346D6CB0542}" sibTransId="{8C573305-FBFA-49EB-B48F-33EA43D648B4}"/>
    <dgm:cxn modelId="{8718429D-5EEA-48A5-8F06-A209E97A3AC9}" type="presOf" srcId="{2C240613-AB5E-47F9-B101-5E8A8C5CC16C}" destId="{DF1CD7C2-90B9-4A5F-8B62-C64BC0345EB7}" srcOrd="0" destOrd="0" presId="urn:microsoft.com/office/officeart/2005/8/layout/chevron1"/>
    <dgm:cxn modelId="{782B56D3-7027-4875-8C16-DDFBD1ADFF0D}" type="presOf" srcId="{DB1A7631-08DF-47BA-8D8B-115361F04C15}" destId="{765418B4-AACD-41BB-A6DE-1C52B304D30C}" srcOrd="0" destOrd="0" presId="urn:microsoft.com/office/officeart/2005/8/layout/chevron1"/>
    <dgm:cxn modelId="{EC2BB20B-D232-4BC2-AC6C-54100D5A7097}" type="presParOf" srcId="{DF1CD7C2-90B9-4A5F-8B62-C64BC0345EB7}" destId="{5CCBB8A1-696B-4D9D-BA45-BF2633906F1F}" srcOrd="0" destOrd="0" presId="urn:microsoft.com/office/officeart/2005/8/layout/chevron1"/>
    <dgm:cxn modelId="{02E08E29-1C08-4781-A0AB-9CD9AEDC2D50}" type="presParOf" srcId="{DF1CD7C2-90B9-4A5F-8B62-C64BC0345EB7}" destId="{0C6F185D-7147-4FAE-9C8C-4630D4248D45}" srcOrd="1" destOrd="0" presId="urn:microsoft.com/office/officeart/2005/8/layout/chevron1"/>
    <dgm:cxn modelId="{020AC59C-1A67-47D2-A60D-4E72D45F0636}" type="presParOf" srcId="{DF1CD7C2-90B9-4A5F-8B62-C64BC0345EB7}" destId="{2FB21CAA-264C-4FCB-BAFD-70D88959AF2E}" srcOrd="2" destOrd="0" presId="urn:microsoft.com/office/officeart/2005/8/layout/chevron1"/>
    <dgm:cxn modelId="{346C3A96-9D0C-4366-8810-EBA9FFAA2A89}" type="presParOf" srcId="{DF1CD7C2-90B9-4A5F-8B62-C64BC0345EB7}" destId="{953B58D3-A06A-45B3-886C-5F1A8B36BFA7}" srcOrd="3" destOrd="0" presId="urn:microsoft.com/office/officeart/2005/8/layout/chevron1"/>
    <dgm:cxn modelId="{0C5DDACB-7339-46E5-B0B5-F3DFBAFE1B9E}" type="presParOf" srcId="{DF1CD7C2-90B9-4A5F-8B62-C64BC0345EB7}" destId="{D7168D31-24D0-406A-85C0-4C60999A6030}" srcOrd="4" destOrd="0" presId="urn:microsoft.com/office/officeart/2005/8/layout/chevron1"/>
    <dgm:cxn modelId="{21AA5660-581F-4643-A29C-5F105392AE4F}" type="presParOf" srcId="{DF1CD7C2-90B9-4A5F-8B62-C64BC0345EB7}" destId="{E8D6211A-4C4B-488E-9477-274EDF61DC20}" srcOrd="5" destOrd="0" presId="urn:microsoft.com/office/officeart/2005/8/layout/chevron1"/>
    <dgm:cxn modelId="{CDD1CB0D-B2A3-4673-8416-07E882941E22}" type="presParOf" srcId="{DF1CD7C2-90B9-4A5F-8B62-C64BC0345EB7}" destId="{765418B4-AACD-41BB-A6DE-1C52B304D30C}" srcOrd="6" destOrd="0" presId="urn:microsoft.com/office/officeart/2005/8/layout/chevron1"/>
    <dgm:cxn modelId="{F511DED3-3351-4E7E-8D71-92AD3BE7FB1B}" type="presParOf" srcId="{DF1CD7C2-90B9-4A5F-8B62-C64BC0345EB7}" destId="{0310AC39-28F8-4FAD-9B70-6FA54A4CCD83}" srcOrd="7" destOrd="0" presId="urn:microsoft.com/office/officeart/2005/8/layout/chevron1"/>
    <dgm:cxn modelId="{9EF1B3C6-B6B5-4A15-A397-0D5F36E3E11B}" type="presParOf" srcId="{DF1CD7C2-90B9-4A5F-8B62-C64BC0345EB7}" destId="{DBA09557-BBC6-4CDC-9A12-F9363000894B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240613-AB5E-47F9-B101-5E8A8C5CC16C}" type="doc">
      <dgm:prSet loTypeId="urn:microsoft.com/office/officeart/2005/8/layout/chevron1" loCatId="process" qsTypeId="urn:microsoft.com/office/officeart/2005/8/quickstyle/simple3" qsCatId="simple" csTypeId="urn:microsoft.com/office/officeart/2005/8/colors/accent5_2" csCatId="accent5" phldr="1"/>
      <dgm:spPr/>
    </dgm:pt>
    <dgm:pt modelId="{B1174A8D-8C19-4C8F-B0A1-610C61906B93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Introduction</a:t>
          </a:r>
          <a:endParaRPr lang="ta-IN" sz="1600" dirty="0"/>
        </a:p>
      </dgm:t>
    </dgm:pt>
    <dgm:pt modelId="{01EB8958-AE07-4F93-BD3B-8346D6CB0542}" type="parTrans" cxnId="{9365819C-7653-456B-AFF9-32037DB3FA8C}">
      <dgm:prSet/>
      <dgm:spPr/>
      <dgm:t>
        <a:bodyPr/>
        <a:lstStyle/>
        <a:p>
          <a:endParaRPr lang="ta-IN" sz="1600"/>
        </a:p>
      </dgm:t>
    </dgm:pt>
    <dgm:pt modelId="{8C573305-FBFA-49EB-B48F-33EA43D648B4}" type="sibTrans" cxnId="{9365819C-7653-456B-AFF9-32037DB3FA8C}">
      <dgm:prSet/>
      <dgm:spPr/>
      <dgm:t>
        <a:bodyPr/>
        <a:lstStyle/>
        <a:p>
          <a:endParaRPr lang="ta-IN" sz="1600"/>
        </a:p>
      </dgm:t>
    </dgm:pt>
    <dgm:pt modelId="{DB1A7631-08DF-47BA-8D8B-115361F04C15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Progress</a:t>
          </a:r>
          <a:endParaRPr lang="ta-IN" sz="1600" dirty="0"/>
        </a:p>
      </dgm:t>
    </dgm:pt>
    <dgm:pt modelId="{DD46D2DF-79A3-46D5-B814-FFDB45BAA2F7}" type="parTrans" cxnId="{293B6D3D-9921-4ED3-9114-F015232DA045}">
      <dgm:prSet/>
      <dgm:spPr/>
      <dgm:t>
        <a:bodyPr/>
        <a:lstStyle/>
        <a:p>
          <a:endParaRPr lang="ta-IN" sz="1600"/>
        </a:p>
      </dgm:t>
    </dgm:pt>
    <dgm:pt modelId="{52D2DEEF-FF6B-4790-9C35-35FBA41E754E}" type="sibTrans" cxnId="{293B6D3D-9921-4ED3-9114-F015232DA045}">
      <dgm:prSet/>
      <dgm:spPr/>
      <dgm:t>
        <a:bodyPr/>
        <a:lstStyle/>
        <a:p>
          <a:endParaRPr lang="ta-IN" sz="1600"/>
        </a:p>
      </dgm:t>
    </dgm:pt>
    <dgm:pt modelId="{38F4DB16-0D8A-4789-9421-D9DB553434DA}">
      <dgm:prSet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Circuit</a:t>
          </a:r>
        </a:p>
      </dgm:t>
    </dgm:pt>
    <dgm:pt modelId="{55BF1DF1-B21A-422E-9858-1813124A3B21}" type="parTrans" cxnId="{1900D90D-6185-42C9-AF7F-F6F9E2E9C01A}">
      <dgm:prSet/>
      <dgm:spPr/>
      <dgm:t>
        <a:bodyPr/>
        <a:lstStyle/>
        <a:p>
          <a:endParaRPr lang="ta-IN" sz="1600"/>
        </a:p>
      </dgm:t>
    </dgm:pt>
    <dgm:pt modelId="{C047F481-B1F0-4570-8BCB-F72419E1F017}" type="sibTrans" cxnId="{1900D90D-6185-42C9-AF7F-F6F9E2E9C01A}">
      <dgm:prSet/>
      <dgm:spPr/>
      <dgm:t>
        <a:bodyPr/>
        <a:lstStyle/>
        <a:p>
          <a:endParaRPr lang="ta-IN" sz="1600"/>
        </a:p>
      </dgm:t>
    </dgm:pt>
    <dgm:pt modelId="{294D6FAB-1D46-4405-BE93-EDA2BE28B312}">
      <dgm:prSet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Timeline</a:t>
          </a:r>
        </a:p>
      </dgm:t>
    </dgm:pt>
    <dgm:pt modelId="{A32CBC5F-5F87-4163-BFD6-F12DD82E6DED}" type="parTrans" cxnId="{03C00B5B-5AD4-4F17-8D84-94B08BDE65B7}">
      <dgm:prSet/>
      <dgm:spPr/>
      <dgm:t>
        <a:bodyPr/>
        <a:lstStyle/>
        <a:p>
          <a:endParaRPr lang="ta-IN" sz="1600"/>
        </a:p>
      </dgm:t>
    </dgm:pt>
    <dgm:pt modelId="{55B36B2B-20A9-424A-9A89-B4005E285D29}" type="sibTrans" cxnId="{03C00B5B-5AD4-4F17-8D84-94B08BDE65B7}">
      <dgm:prSet/>
      <dgm:spPr/>
      <dgm:t>
        <a:bodyPr/>
        <a:lstStyle/>
        <a:p>
          <a:endParaRPr lang="ta-IN" sz="1600"/>
        </a:p>
      </dgm:t>
    </dgm:pt>
    <dgm:pt modelId="{BA8C5CAB-6479-48C5-B9E0-18A8793DBC6F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References</a:t>
          </a:r>
          <a:endParaRPr lang="ta-IN" sz="1600" dirty="0"/>
        </a:p>
      </dgm:t>
    </dgm:pt>
    <dgm:pt modelId="{195A6A2C-4065-447C-853B-1871C9C11259}" type="parTrans" cxnId="{22369C42-892C-4B72-B29E-FDE10D5A9D2B}">
      <dgm:prSet/>
      <dgm:spPr/>
      <dgm:t>
        <a:bodyPr/>
        <a:lstStyle/>
        <a:p>
          <a:endParaRPr lang="ta-IN" sz="1600"/>
        </a:p>
      </dgm:t>
    </dgm:pt>
    <dgm:pt modelId="{F0837406-E74F-4650-828F-D3E712B65A28}" type="sibTrans" cxnId="{22369C42-892C-4B72-B29E-FDE10D5A9D2B}">
      <dgm:prSet/>
      <dgm:spPr/>
      <dgm:t>
        <a:bodyPr/>
        <a:lstStyle/>
        <a:p>
          <a:endParaRPr lang="ta-IN" sz="1600"/>
        </a:p>
      </dgm:t>
    </dgm:pt>
    <dgm:pt modelId="{DF1CD7C2-90B9-4A5F-8B62-C64BC0345EB7}" type="pres">
      <dgm:prSet presAssocID="{2C240613-AB5E-47F9-B101-5E8A8C5CC16C}" presName="Name0" presStyleCnt="0">
        <dgm:presLayoutVars>
          <dgm:dir/>
          <dgm:animLvl val="lvl"/>
          <dgm:resizeHandles val="exact"/>
        </dgm:presLayoutVars>
      </dgm:prSet>
      <dgm:spPr/>
    </dgm:pt>
    <dgm:pt modelId="{5CCBB8A1-696B-4D9D-BA45-BF2633906F1F}" type="pres">
      <dgm:prSet presAssocID="{B1174A8D-8C19-4C8F-B0A1-610C61906B9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C6F185D-7147-4FAE-9C8C-4630D4248D45}" type="pres">
      <dgm:prSet presAssocID="{8C573305-FBFA-49EB-B48F-33EA43D648B4}" presName="parTxOnlySpace" presStyleCnt="0"/>
      <dgm:spPr/>
    </dgm:pt>
    <dgm:pt modelId="{2FB21CAA-264C-4FCB-BAFD-70D88959AF2E}" type="pres">
      <dgm:prSet presAssocID="{294D6FAB-1D46-4405-BE93-EDA2BE28B31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53B58D3-A06A-45B3-886C-5F1A8B36BFA7}" type="pres">
      <dgm:prSet presAssocID="{55B36B2B-20A9-424A-9A89-B4005E285D29}" presName="parTxOnlySpace" presStyleCnt="0"/>
      <dgm:spPr/>
    </dgm:pt>
    <dgm:pt modelId="{D7168D31-24D0-406A-85C0-4C60999A6030}" type="pres">
      <dgm:prSet presAssocID="{38F4DB16-0D8A-4789-9421-D9DB553434D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8D6211A-4C4B-488E-9477-274EDF61DC20}" type="pres">
      <dgm:prSet presAssocID="{C047F481-B1F0-4570-8BCB-F72419E1F017}" presName="parTxOnlySpace" presStyleCnt="0"/>
      <dgm:spPr/>
    </dgm:pt>
    <dgm:pt modelId="{765418B4-AACD-41BB-A6DE-1C52B304D30C}" type="pres">
      <dgm:prSet presAssocID="{DB1A7631-08DF-47BA-8D8B-115361F04C1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310AC39-28F8-4FAD-9B70-6FA54A4CCD83}" type="pres">
      <dgm:prSet presAssocID="{52D2DEEF-FF6B-4790-9C35-35FBA41E754E}" presName="parTxOnlySpace" presStyleCnt="0"/>
      <dgm:spPr/>
    </dgm:pt>
    <dgm:pt modelId="{DBA09557-BBC6-4CDC-9A12-F9363000894B}" type="pres">
      <dgm:prSet presAssocID="{BA8C5CAB-6479-48C5-B9E0-18A8793DBC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900D90D-6185-42C9-AF7F-F6F9E2E9C01A}" srcId="{2C240613-AB5E-47F9-B101-5E8A8C5CC16C}" destId="{38F4DB16-0D8A-4789-9421-D9DB553434DA}" srcOrd="2" destOrd="0" parTransId="{55BF1DF1-B21A-422E-9858-1813124A3B21}" sibTransId="{C047F481-B1F0-4570-8BCB-F72419E1F017}"/>
    <dgm:cxn modelId="{28D71D27-7FD7-45FA-8874-50FC720C2A93}" type="presOf" srcId="{294D6FAB-1D46-4405-BE93-EDA2BE28B312}" destId="{2FB21CAA-264C-4FCB-BAFD-70D88959AF2E}" srcOrd="0" destOrd="0" presId="urn:microsoft.com/office/officeart/2005/8/layout/chevron1"/>
    <dgm:cxn modelId="{293B6D3D-9921-4ED3-9114-F015232DA045}" srcId="{2C240613-AB5E-47F9-B101-5E8A8C5CC16C}" destId="{DB1A7631-08DF-47BA-8D8B-115361F04C15}" srcOrd="3" destOrd="0" parTransId="{DD46D2DF-79A3-46D5-B814-FFDB45BAA2F7}" sibTransId="{52D2DEEF-FF6B-4790-9C35-35FBA41E754E}"/>
    <dgm:cxn modelId="{03C00B5B-5AD4-4F17-8D84-94B08BDE65B7}" srcId="{2C240613-AB5E-47F9-B101-5E8A8C5CC16C}" destId="{294D6FAB-1D46-4405-BE93-EDA2BE28B312}" srcOrd="1" destOrd="0" parTransId="{A32CBC5F-5F87-4163-BFD6-F12DD82E6DED}" sibTransId="{55B36B2B-20A9-424A-9A89-B4005E285D29}"/>
    <dgm:cxn modelId="{22369C42-892C-4B72-B29E-FDE10D5A9D2B}" srcId="{2C240613-AB5E-47F9-B101-5E8A8C5CC16C}" destId="{BA8C5CAB-6479-48C5-B9E0-18A8793DBC6F}" srcOrd="4" destOrd="0" parTransId="{195A6A2C-4065-447C-853B-1871C9C11259}" sibTransId="{F0837406-E74F-4650-828F-D3E712B65A28}"/>
    <dgm:cxn modelId="{00BCFD75-30A3-4A88-A307-F814CEF94BE1}" type="presOf" srcId="{B1174A8D-8C19-4C8F-B0A1-610C61906B93}" destId="{5CCBB8A1-696B-4D9D-BA45-BF2633906F1F}" srcOrd="0" destOrd="0" presId="urn:microsoft.com/office/officeart/2005/8/layout/chevron1"/>
    <dgm:cxn modelId="{1B81E758-DB6D-42B9-B5F4-4BCB79FF10BB}" type="presOf" srcId="{BA8C5CAB-6479-48C5-B9E0-18A8793DBC6F}" destId="{DBA09557-BBC6-4CDC-9A12-F9363000894B}" srcOrd="0" destOrd="0" presId="urn:microsoft.com/office/officeart/2005/8/layout/chevron1"/>
    <dgm:cxn modelId="{524F788A-11E1-47DF-BE72-24A4512639C2}" type="presOf" srcId="{38F4DB16-0D8A-4789-9421-D9DB553434DA}" destId="{D7168D31-24D0-406A-85C0-4C60999A6030}" srcOrd="0" destOrd="0" presId="urn:microsoft.com/office/officeart/2005/8/layout/chevron1"/>
    <dgm:cxn modelId="{9365819C-7653-456B-AFF9-32037DB3FA8C}" srcId="{2C240613-AB5E-47F9-B101-5E8A8C5CC16C}" destId="{B1174A8D-8C19-4C8F-B0A1-610C61906B93}" srcOrd="0" destOrd="0" parTransId="{01EB8958-AE07-4F93-BD3B-8346D6CB0542}" sibTransId="{8C573305-FBFA-49EB-B48F-33EA43D648B4}"/>
    <dgm:cxn modelId="{8718429D-5EEA-48A5-8F06-A209E97A3AC9}" type="presOf" srcId="{2C240613-AB5E-47F9-B101-5E8A8C5CC16C}" destId="{DF1CD7C2-90B9-4A5F-8B62-C64BC0345EB7}" srcOrd="0" destOrd="0" presId="urn:microsoft.com/office/officeart/2005/8/layout/chevron1"/>
    <dgm:cxn modelId="{782B56D3-7027-4875-8C16-DDFBD1ADFF0D}" type="presOf" srcId="{DB1A7631-08DF-47BA-8D8B-115361F04C15}" destId="{765418B4-AACD-41BB-A6DE-1C52B304D30C}" srcOrd="0" destOrd="0" presId="urn:microsoft.com/office/officeart/2005/8/layout/chevron1"/>
    <dgm:cxn modelId="{EC2BB20B-D232-4BC2-AC6C-54100D5A7097}" type="presParOf" srcId="{DF1CD7C2-90B9-4A5F-8B62-C64BC0345EB7}" destId="{5CCBB8A1-696B-4D9D-BA45-BF2633906F1F}" srcOrd="0" destOrd="0" presId="urn:microsoft.com/office/officeart/2005/8/layout/chevron1"/>
    <dgm:cxn modelId="{02E08E29-1C08-4781-A0AB-9CD9AEDC2D50}" type="presParOf" srcId="{DF1CD7C2-90B9-4A5F-8B62-C64BC0345EB7}" destId="{0C6F185D-7147-4FAE-9C8C-4630D4248D45}" srcOrd="1" destOrd="0" presId="urn:microsoft.com/office/officeart/2005/8/layout/chevron1"/>
    <dgm:cxn modelId="{020AC59C-1A67-47D2-A60D-4E72D45F0636}" type="presParOf" srcId="{DF1CD7C2-90B9-4A5F-8B62-C64BC0345EB7}" destId="{2FB21CAA-264C-4FCB-BAFD-70D88959AF2E}" srcOrd="2" destOrd="0" presId="urn:microsoft.com/office/officeart/2005/8/layout/chevron1"/>
    <dgm:cxn modelId="{346C3A96-9D0C-4366-8810-EBA9FFAA2A89}" type="presParOf" srcId="{DF1CD7C2-90B9-4A5F-8B62-C64BC0345EB7}" destId="{953B58D3-A06A-45B3-886C-5F1A8B36BFA7}" srcOrd="3" destOrd="0" presId="urn:microsoft.com/office/officeart/2005/8/layout/chevron1"/>
    <dgm:cxn modelId="{0C5DDACB-7339-46E5-B0B5-F3DFBAFE1B9E}" type="presParOf" srcId="{DF1CD7C2-90B9-4A5F-8B62-C64BC0345EB7}" destId="{D7168D31-24D0-406A-85C0-4C60999A6030}" srcOrd="4" destOrd="0" presId="urn:microsoft.com/office/officeart/2005/8/layout/chevron1"/>
    <dgm:cxn modelId="{21AA5660-581F-4643-A29C-5F105392AE4F}" type="presParOf" srcId="{DF1CD7C2-90B9-4A5F-8B62-C64BC0345EB7}" destId="{E8D6211A-4C4B-488E-9477-274EDF61DC20}" srcOrd="5" destOrd="0" presId="urn:microsoft.com/office/officeart/2005/8/layout/chevron1"/>
    <dgm:cxn modelId="{CDD1CB0D-B2A3-4673-8416-07E882941E22}" type="presParOf" srcId="{DF1CD7C2-90B9-4A5F-8B62-C64BC0345EB7}" destId="{765418B4-AACD-41BB-A6DE-1C52B304D30C}" srcOrd="6" destOrd="0" presId="urn:microsoft.com/office/officeart/2005/8/layout/chevron1"/>
    <dgm:cxn modelId="{F511DED3-3351-4E7E-8D71-92AD3BE7FB1B}" type="presParOf" srcId="{DF1CD7C2-90B9-4A5F-8B62-C64BC0345EB7}" destId="{0310AC39-28F8-4FAD-9B70-6FA54A4CCD83}" srcOrd="7" destOrd="0" presId="urn:microsoft.com/office/officeart/2005/8/layout/chevron1"/>
    <dgm:cxn modelId="{9EF1B3C6-B6B5-4A15-A397-0D5F36E3E11B}" type="presParOf" srcId="{DF1CD7C2-90B9-4A5F-8B62-C64BC0345EB7}" destId="{DBA09557-BBC6-4CDC-9A12-F9363000894B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240613-AB5E-47F9-B101-5E8A8C5CC16C}" type="doc">
      <dgm:prSet loTypeId="urn:microsoft.com/office/officeart/2005/8/layout/chevron1" loCatId="process" qsTypeId="urn:microsoft.com/office/officeart/2005/8/quickstyle/simple3" qsCatId="simple" csTypeId="urn:microsoft.com/office/officeart/2005/8/colors/accent5_2" csCatId="accent5" phldr="1"/>
      <dgm:spPr/>
    </dgm:pt>
    <dgm:pt modelId="{B1174A8D-8C19-4C8F-B0A1-610C61906B93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Introduction</a:t>
          </a:r>
          <a:endParaRPr lang="ta-IN" sz="1600" dirty="0"/>
        </a:p>
      </dgm:t>
    </dgm:pt>
    <dgm:pt modelId="{01EB8958-AE07-4F93-BD3B-8346D6CB0542}" type="parTrans" cxnId="{9365819C-7653-456B-AFF9-32037DB3FA8C}">
      <dgm:prSet/>
      <dgm:spPr/>
      <dgm:t>
        <a:bodyPr/>
        <a:lstStyle/>
        <a:p>
          <a:endParaRPr lang="ta-IN" sz="1600"/>
        </a:p>
      </dgm:t>
    </dgm:pt>
    <dgm:pt modelId="{8C573305-FBFA-49EB-B48F-33EA43D648B4}" type="sibTrans" cxnId="{9365819C-7653-456B-AFF9-32037DB3FA8C}">
      <dgm:prSet/>
      <dgm:spPr/>
      <dgm:t>
        <a:bodyPr/>
        <a:lstStyle/>
        <a:p>
          <a:endParaRPr lang="ta-IN" sz="1600"/>
        </a:p>
      </dgm:t>
    </dgm:pt>
    <dgm:pt modelId="{DB1A7631-08DF-47BA-8D8B-115361F04C15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Progress</a:t>
          </a:r>
          <a:endParaRPr lang="ta-IN" sz="1600" dirty="0"/>
        </a:p>
      </dgm:t>
    </dgm:pt>
    <dgm:pt modelId="{DD46D2DF-79A3-46D5-B814-FFDB45BAA2F7}" type="parTrans" cxnId="{293B6D3D-9921-4ED3-9114-F015232DA045}">
      <dgm:prSet/>
      <dgm:spPr/>
      <dgm:t>
        <a:bodyPr/>
        <a:lstStyle/>
        <a:p>
          <a:endParaRPr lang="ta-IN" sz="1600"/>
        </a:p>
      </dgm:t>
    </dgm:pt>
    <dgm:pt modelId="{52D2DEEF-FF6B-4790-9C35-35FBA41E754E}" type="sibTrans" cxnId="{293B6D3D-9921-4ED3-9114-F015232DA045}">
      <dgm:prSet/>
      <dgm:spPr/>
      <dgm:t>
        <a:bodyPr/>
        <a:lstStyle/>
        <a:p>
          <a:endParaRPr lang="ta-IN" sz="1600"/>
        </a:p>
      </dgm:t>
    </dgm:pt>
    <dgm:pt modelId="{38F4DB16-0D8A-4789-9421-D9DB553434DA}">
      <dgm:prSet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Circuit</a:t>
          </a:r>
        </a:p>
      </dgm:t>
    </dgm:pt>
    <dgm:pt modelId="{55BF1DF1-B21A-422E-9858-1813124A3B21}" type="parTrans" cxnId="{1900D90D-6185-42C9-AF7F-F6F9E2E9C01A}">
      <dgm:prSet/>
      <dgm:spPr/>
      <dgm:t>
        <a:bodyPr/>
        <a:lstStyle/>
        <a:p>
          <a:endParaRPr lang="ta-IN" sz="1600"/>
        </a:p>
      </dgm:t>
    </dgm:pt>
    <dgm:pt modelId="{C047F481-B1F0-4570-8BCB-F72419E1F017}" type="sibTrans" cxnId="{1900D90D-6185-42C9-AF7F-F6F9E2E9C01A}">
      <dgm:prSet/>
      <dgm:spPr/>
      <dgm:t>
        <a:bodyPr/>
        <a:lstStyle/>
        <a:p>
          <a:endParaRPr lang="ta-IN" sz="1600"/>
        </a:p>
      </dgm:t>
    </dgm:pt>
    <dgm:pt modelId="{294D6FAB-1D46-4405-BE93-EDA2BE28B312}">
      <dgm:prSet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Timeline</a:t>
          </a:r>
        </a:p>
      </dgm:t>
    </dgm:pt>
    <dgm:pt modelId="{A32CBC5F-5F87-4163-BFD6-F12DD82E6DED}" type="parTrans" cxnId="{03C00B5B-5AD4-4F17-8D84-94B08BDE65B7}">
      <dgm:prSet/>
      <dgm:spPr/>
      <dgm:t>
        <a:bodyPr/>
        <a:lstStyle/>
        <a:p>
          <a:endParaRPr lang="ta-IN" sz="1600"/>
        </a:p>
      </dgm:t>
    </dgm:pt>
    <dgm:pt modelId="{55B36B2B-20A9-424A-9A89-B4005E285D29}" type="sibTrans" cxnId="{03C00B5B-5AD4-4F17-8D84-94B08BDE65B7}">
      <dgm:prSet/>
      <dgm:spPr/>
      <dgm:t>
        <a:bodyPr/>
        <a:lstStyle/>
        <a:p>
          <a:endParaRPr lang="ta-IN" sz="1600"/>
        </a:p>
      </dgm:t>
    </dgm:pt>
    <dgm:pt modelId="{BA8C5CAB-6479-48C5-B9E0-18A8793DBC6F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References</a:t>
          </a:r>
          <a:endParaRPr lang="ta-IN" sz="1600" dirty="0"/>
        </a:p>
      </dgm:t>
    </dgm:pt>
    <dgm:pt modelId="{195A6A2C-4065-447C-853B-1871C9C11259}" type="parTrans" cxnId="{22369C42-892C-4B72-B29E-FDE10D5A9D2B}">
      <dgm:prSet/>
      <dgm:spPr/>
      <dgm:t>
        <a:bodyPr/>
        <a:lstStyle/>
        <a:p>
          <a:endParaRPr lang="ta-IN" sz="1600"/>
        </a:p>
      </dgm:t>
    </dgm:pt>
    <dgm:pt modelId="{F0837406-E74F-4650-828F-D3E712B65A28}" type="sibTrans" cxnId="{22369C42-892C-4B72-B29E-FDE10D5A9D2B}">
      <dgm:prSet/>
      <dgm:spPr/>
      <dgm:t>
        <a:bodyPr/>
        <a:lstStyle/>
        <a:p>
          <a:endParaRPr lang="ta-IN" sz="1600"/>
        </a:p>
      </dgm:t>
    </dgm:pt>
    <dgm:pt modelId="{DF1CD7C2-90B9-4A5F-8B62-C64BC0345EB7}" type="pres">
      <dgm:prSet presAssocID="{2C240613-AB5E-47F9-B101-5E8A8C5CC16C}" presName="Name0" presStyleCnt="0">
        <dgm:presLayoutVars>
          <dgm:dir/>
          <dgm:animLvl val="lvl"/>
          <dgm:resizeHandles val="exact"/>
        </dgm:presLayoutVars>
      </dgm:prSet>
      <dgm:spPr/>
    </dgm:pt>
    <dgm:pt modelId="{5CCBB8A1-696B-4D9D-BA45-BF2633906F1F}" type="pres">
      <dgm:prSet presAssocID="{B1174A8D-8C19-4C8F-B0A1-610C61906B9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C6F185D-7147-4FAE-9C8C-4630D4248D45}" type="pres">
      <dgm:prSet presAssocID="{8C573305-FBFA-49EB-B48F-33EA43D648B4}" presName="parTxOnlySpace" presStyleCnt="0"/>
      <dgm:spPr/>
    </dgm:pt>
    <dgm:pt modelId="{2FB21CAA-264C-4FCB-BAFD-70D88959AF2E}" type="pres">
      <dgm:prSet presAssocID="{294D6FAB-1D46-4405-BE93-EDA2BE28B31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53B58D3-A06A-45B3-886C-5F1A8B36BFA7}" type="pres">
      <dgm:prSet presAssocID="{55B36B2B-20A9-424A-9A89-B4005E285D29}" presName="parTxOnlySpace" presStyleCnt="0"/>
      <dgm:spPr/>
    </dgm:pt>
    <dgm:pt modelId="{D7168D31-24D0-406A-85C0-4C60999A6030}" type="pres">
      <dgm:prSet presAssocID="{38F4DB16-0D8A-4789-9421-D9DB553434D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8D6211A-4C4B-488E-9477-274EDF61DC20}" type="pres">
      <dgm:prSet presAssocID="{C047F481-B1F0-4570-8BCB-F72419E1F017}" presName="parTxOnlySpace" presStyleCnt="0"/>
      <dgm:spPr/>
    </dgm:pt>
    <dgm:pt modelId="{765418B4-AACD-41BB-A6DE-1C52B304D30C}" type="pres">
      <dgm:prSet presAssocID="{DB1A7631-08DF-47BA-8D8B-115361F04C1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310AC39-28F8-4FAD-9B70-6FA54A4CCD83}" type="pres">
      <dgm:prSet presAssocID="{52D2DEEF-FF6B-4790-9C35-35FBA41E754E}" presName="parTxOnlySpace" presStyleCnt="0"/>
      <dgm:spPr/>
    </dgm:pt>
    <dgm:pt modelId="{DBA09557-BBC6-4CDC-9A12-F9363000894B}" type="pres">
      <dgm:prSet presAssocID="{BA8C5CAB-6479-48C5-B9E0-18A8793DBC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900D90D-6185-42C9-AF7F-F6F9E2E9C01A}" srcId="{2C240613-AB5E-47F9-B101-5E8A8C5CC16C}" destId="{38F4DB16-0D8A-4789-9421-D9DB553434DA}" srcOrd="2" destOrd="0" parTransId="{55BF1DF1-B21A-422E-9858-1813124A3B21}" sibTransId="{C047F481-B1F0-4570-8BCB-F72419E1F017}"/>
    <dgm:cxn modelId="{28D71D27-7FD7-45FA-8874-50FC720C2A93}" type="presOf" srcId="{294D6FAB-1D46-4405-BE93-EDA2BE28B312}" destId="{2FB21CAA-264C-4FCB-BAFD-70D88959AF2E}" srcOrd="0" destOrd="0" presId="urn:microsoft.com/office/officeart/2005/8/layout/chevron1"/>
    <dgm:cxn modelId="{293B6D3D-9921-4ED3-9114-F015232DA045}" srcId="{2C240613-AB5E-47F9-B101-5E8A8C5CC16C}" destId="{DB1A7631-08DF-47BA-8D8B-115361F04C15}" srcOrd="3" destOrd="0" parTransId="{DD46D2DF-79A3-46D5-B814-FFDB45BAA2F7}" sibTransId="{52D2DEEF-FF6B-4790-9C35-35FBA41E754E}"/>
    <dgm:cxn modelId="{03C00B5B-5AD4-4F17-8D84-94B08BDE65B7}" srcId="{2C240613-AB5E-47F9-B101-5E8A8C5CC16C}" destId="{294D6FAB-1D46-4405-BE93-EDA2BE28B312}" srcOrd="1" destOrd="0" parTransId="{A32CBC5F-5F87-4163-BFD6-F12DD82E6DED}" sibTransId="{55B36B2B-20A9-424A-9A89-B4005E285D29}"/>
    <dgm:cxn modelId="{22369C42-892C-4B72-B29E-FDE10D5A9D2B}" srcId="{2C240613-AB5E-47F9-B101-5E8A8C5CC16C}" destId="{BA8C5CAB-6479-48C5-B9E0-18A8793DBC6F}" srcOrd="4" destOrd="0" parTransId="{195A6A2C-4065-447C-853B-1871C9C11259}" sibTransId="{F0837406-E74F-4650-828F-D3E712B65A28}"/>
    <dgm:cxn modelId="{00BCFD75-30A3-4A88-A307-F814CEF94BE1}" type="presOf" srcId="{B1174A8D-8C19-4C8F-B0A1-610C61906B93}" destId="{5CCBB8A1-696B-4D9D-BA45-BF2633906F1F}" srcOrd="0" destOrd="0" presId="urn:microsoft.com/office/officeart/2005/8/layout/chevron1"/>
    <dgm:cxn modelId="{1B81E758-DB6D-42B9-B5F4-4BCB79FF10BB}" type="presOf" srcId="{BA8C5CAB-6479-48C5-B9E0-18A8793DBC6F}" destId="{DBA09557-BBC6-4CDC-9A12-F9363000894B}" srcOrd="0" destOrd="0" presId="urn:microsoft.com/office/officeart/2005/8/layout/chevron1"/>
    <dgm:cxn modelId="{524F788A-11E1-47DF-BE72-24A4512639C2}" type="presOf" srcId="{38F4DB16-0D8A-4789-9421-D9DB553434DA}" destId="{D7168D31-24D0-406A-85C0-4C60999A6030}" srcOrd="0" destOrd="0" presId="urn:microsoft.com/office/officeart/2005/8/layout/chevron1"/>
    <dgm:cxn modelId="{9365819C-7653-456B-AFF9-32037DB3FA8C}" srcId="{2C240613-AB5E-47F9-B101-5E8A8C5CC16C}" destId="{B1174A8D-8C19-4C8F-B0A1-610C61906B93}" srcOrd="0" destOrd="0" parTransId="{01EB8958-AE07-4F93-BD3B-8346D6CB0542}" sibTransId="{8C573305-FBFA-49EB-B48F-33EA43D648B4}"/>
    <dgm:cxn modelId="{8718429D-5EEA-48A5-8F06-A209E97A3AC9}" type="presOf" srcId="{2C240613-AB5E-47F9-B101-5E8A8C5CC16C}" destId="{DF1CD7C2-90B9-4A5F-8B62-C64BC0345EB7}" srcOrd="0" destOrd="0" presId="urn:microsoft.com/office/officeart/2005/8/layout/chevron1"/>
    <dgm:cxn modelId="{782B56D3-7027-4875-8C16-DDFBD1ADFF0D}" type="presOf" srcId="{DB1A7631-08DF-47BA-8D8B-115361F04C15}" destId="{765418B4-AACD-41BB-A6DE-1C52B304D30C}" srcOrd="0" destOrd="0" presId="urn:microsoft.com/office/officeart/2005/8/layout/chevron1"/>
    <dgm:cxn modelId="{EC2BB20B-D232-4BC2-AC6C-54100D5A7097}" type="presParOf" srcId="{DF1CD7C2-90B9-4A5F-8B62-C64BC0345EB7}" destId="{5CCBB8A1-696B-4D9D-BA45-BF2633906F1F}" srcOrd="0" destOrd="0" presId="urn:microsoft.com/office/officeart/2005/8/layout/chevron1"/>
    <dgm:cxn modelId="{02E08E29-1C08-4781-A0AB-9CD9AEDC2D50}" type="presParOf" srcId="{DF1CD7C2-90B9-4A5F-8B62-C64BC0345EB7}" destId="{0C6F185D-7147-4FAE-9C8C-4630D4248D45}" srcOrd="1" destOrd="0" presId="urn:microsoft.com/office/officeart/2005/8/layout/chevron1"/>
    <dgm:cxn modelId="{020AC59C-1A67-47D2-A60D-4E72D45F0636}" type="presParOf" srcId="{DF1CD7C2-90B9-4A5F-8B62-C64BC0345EB7}" destId="{2FB21CAA-264C-4FCB-BAFD-70D88959AF2E}" srcOrd="2" destOrd="0" presId="urn:microsoft.com/office/officeart/2005/8/layout/chevron1"/>
    <dgm:cxn modelId="{346C3A96-9D0C-4366-8810-EBA9FFAA2A89}" type="presParOf" srcId="{DF1CD7C2-90B9-4A5F-8B62-C64BC0345EB7}" destId="{953B58D3-A06A-45B3-886C-5F1A8B36BFA7}" srcOrd="3" destOrd="0" presId="urn:microsoft.com/office/officeart/2005/8/layout/chevron1"/>
    <dgm:cxn modelId="{0C5DDACB-7339-46E5-B0B5-F3DFBAFE1B9E}" type="presParOf" srcId="{DF1CD7C2-90B9-4A5F-8B62-C64BC0345EB7}" destId="{D7168D31-24D0-406A-85C0-4C60999A6030}" srcOrd="4" destOrd="0" presId="urn:microsoft.com/office/officeart/2005/8/layout/chevron1"/>
    <dgm:cxn modelId="{21AA5660-581F-4643-A29C-5F105392AE4F}" type="presParOf" srcId="{DF1CD7C2-90B9-4A5F-8B62-C64BC0345EB7}" destId="{E8D6211A-4C4B-488E-9477-274EDF61DC20}" srcOrd="5" destOrd="0" presId="urn:microsoft.com/office/officeart/2005/8/layout/chevron1"/>
    <dgm:cxn modelId="{CDD1CB0D-B2A3-4673-8416-07E882941E22}" type="presParOf" srcId="{DF1CD7C2-90B9-4A5F-8B62-C64BC0345EB7}" destId="{765418B4-AACD-41BB-A6DE-1C52B304D30C}" srcOrd="6" destOrd="0" presId="urn:microsoft.com/office/officeart/2005/8/layout/chevron1"/>
    <dgm:cxn modelId="{F511DED3-3351-4E7E-8D71-92AD3BE7FB1B}" type="presParOf" srcId="{DF1CD7C2-90B9-4A5F-8B62-C64BC0345EB7}" destId="{0310AC39-28F8-4FAD-9B70-6FA54A4CCD83}" srcOrd="7" destOrd="0" presId="urn:microsoft.com/office/officeart/2005/8/layout/chevron1"/>
    <dgm:cxn modelId="{9EF1B3C6-B6B5-4A15-A397-0D5F36E3E11B}" type="presParOf" srcId="{DF1CD7C2-90B9-4A5F-8B62-C64BC0345EB7}" destId="{DBA09557-BBC6-4CDC-9A12-F9363000894B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240613-AB5E-47F9-B101-5E8A8C5CC16C}" type="doc">
      <dgm:prSet loTypeId="urn:microsoft.com/office/officeart/2005/8/layout/chevron1" loCatId="process" qsTypeId="urn:microsoft.com/office/officeart/2005/8/quickstyle/simple3" qsCatId="simple" csTypeId="urn:microsoft.com/office/officeart/2005/8/colors/accent5_2" csCatId="accent5" phldr="1"/>
      <dgm:spPr/>
    </dgm:pt>
    <dgm:pt modelId="{B1174A8D-8C19-4C8F-B0A1-610C61906B93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Introduction</a:t>
          </a:r>
          <a:endParaRPr lang="ta-IN" sz="1600" dirty="0"/>
        </a:p>
      </dgm:t>
    </dgm:pt>
    <dgm:pt modelId="{01EB8958-AE07-4F93-BD3B-8346D6CB0542}" type="parTrans" cxnId="{9365819C-7653-456B-AFF9-32037DB3FA8C}">
      <dgm:prSet/>
      <dgm:spPr/>
      <dgm:t>
        <a:bodyPr/>
        <a:lstStyle/>
        <a:p>
          <a:endParaRPr lang="ta-IN" sz="1600"/>
        </a:p>
      </dgm:t>
    </dgm:pt>
    <dgm:pt modelId="{8C573305-FBFA-49EB-B48F-33EA43D648B4}" type="sibTrans" cxnId="{9365819C-7653-456B-AFF9-32037DB3FA8C}">
      <dgm:prSet/>
      <dgm:spPr/>
      <dgm:t>
        <a:bodyPr/>
        <a:lstStyle/>
        <a:p>
          <a:endParaRPr lang="ta-IN" sz="1600"/>
        </a:p>
      </dgm:t>
    </dgm:pt>
    <dgm:pt modelId="{DB1A7631-08DF-47BA-8D8B-115361F04C15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Progress</a:t>
          </a:r>
          <a:endParaRPr lang="ta-IN" sz="1600" dirty="0"/>
        </a:p>
      </dgm:t>
    </dgm:pt>
    <dgm:pt modelId="{DD46D2DF-79A3-46D5-B814-FFDB45BAA2F7}" type="parTrans" cxnId="{293B6D3D-9921-4ED3-9114-F015232DA045}">
      <dgm:prSet/>
      <dgm:spPr/>
      <dgm:t>
        <a:bodyPr/>
        <a:lstStyle/>
        <a:p>
          <a:endParaRPr lang="ta-IN" sz="1600"/>
        </a:p>
      </dgm:t>
    </dgm:pt>
    <dgm:pt modelId="{52D2DEEF-FF6B-4790-9C35-35FBA41E754E}" type="sibTrans" cxnId="{293B6D3D-9921-4ED3-9114-F015232DA045}">
      <dgm:prSet/>
      <dgm:spPr/>
      <dgm:t>
        <a:bodyPr/>
        <a:lstStyle/>
        <a:p>
          <a:endParaRPr lang="ta-IN" sz="1600"/>
        </a:p>
      </dgm:t>
    </dgm:pt>
    <dgm:pt modelId="{38F4DB16-0D8A-4789-9421-D9DB553434DA}">
      <dgm:prSet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Circuit</a:t>
          </a:r>
        </a:p>
      </dgm:t>
    </dgm:pt>
    <dgm:pt modelId="{55BF1DF1-B21A-422E-9858-1813124A3B21}" type="parTrans" cxnId="{1900D90D-6185-42C9-AF7F-F6F9E2E9C01A}">
      <dgm:prSet/>
      <dgm:spPr/>
      <dgm:t>
        <a:bodyPr/>
        <a:lstStyle/>
        <a:p>
          <a:endParaRPr lang="ta-IN" sz="1600"/>
        </a:p>
      </dgm:t>
    </dgm:pt>
    <dgm:pt modelId="{C047F481-B1F0-4570-8BCB-F72419E1F017}" type="sibTrans" cxnId="{1900D90D-6185-42C9-AF7F-F6F9E2E9C01A}">
      <dgm:prSet/>
      <dgm:spPr/>
      <dgm:t>
        <a:bodyPr/>
        <a:lstStyle/>
        <a:p>
          <a:endParaRPr lang="ta-IN" sz="1600"/>
        </a:p>
      </dgm:t>
    </dgm:pt>
    <dgm:pt modelId="{294D6FAB-1D46-4405-BE93-EDA2BE28B312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Timeline</a:t>
          </a:r>
        </a:p>
      </dgm:t>
    </dgm:pt>
    <dgm:pt modelId="{A32CBC5F-5F87-4163-BFD6-F12DD82E6DED}" type="parTrans" cxnId="{03C00B5B-5AD4-4F17-8D84-94B08BDE65B7}">
      <dgm:prSet/>
      <dgm:spPr/>
      <dgm:t>
        <a:bodyPr/>
        <a:lstStyle/>
        <a:p>
          <a:endParaRPr lang="ta-IN" sz="1600"/>
        </a:p>
      </dgm:t>
    </dgm:pt>
    <dgm:pt modelId="{55B36B2B-20A9-424A-9A89-B4005E285D29}" type="sibTrans" cxnId="{03C00B5B-5AD4-4F17-8D84-94B08BDE65B7}">
      <dgm:prSet/>
      <dgm:spPr/>
      <dgm:t>
        <a:bodyPr/>
        <a:lstStyle/>
        <a:p>
          <a:endParaRPr lang="ta-IN" sz="1600"/>
        </a:p>
      </dgm:t>
    </dgm:pt>
    <dgm:pt modelId="{BA8C5CAB-6479-48C5-B9E0-18A8793DBC6F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References</a:t>
          </a:r>
          <a:endParaRPr lang="ta-IN" sz="1600" dirty="0"/>
        </a:p>
      </dgm:t>
    </dgm:pt>
    <dgm:pt modelId="{195A6A2C-4065-447C-853B-1871C9C11259}" type="parTrans" cxnId="{22369C42-892C-4B72-B29E-FDE10D5A9D2B}">
      <dgm:prSet/>
      <dgm:spPr/>
      <dgm:t>
        <a:bodyPr/>
        <a:lstStyle/>
        <a:p>
          <a:endParaRPr lang="ta-IN" sz="1600"/>
        </a:p>
      </dgm:t>
    </dgm:pt>
    <dgm:pt modelId="{F0837406-E74F-4650-828F-D3E712B65A28}" type="sibTrans" cxnId="{22369C42-892C-4B72-B29E-FDE10D5A9D2B}">
      <dgm:prSet/>
      <dgm:spPr/>
      <dgm:t>
        <a:bodyPr/>
        <a:lstStyle/>
        <a:p>
          <a:endParaRPr lang="ta-IN" sz="1600"/>
        </a:p>
      </dgm:t>
    </dgm:pt>
    <dgm:pt modelId="{DF1CD7C2-90B9-4A5F-8B62-C64BC0345EB7}" type="pres">
      <dgm:prSet presAssocID="{2C240613-AB5E-47F9-B101-5E8A8C5CC16C}" presName="Name0" presStyleCnt="0">
        <dgm:presLayoutVars>
          <dgm:dir/>
          <dgm:animLvl val="lvl"/>
          <dgm:resizeHandles val="exact"/>
        </dgm:presLayoutVars>
      </dgm:prSet>
      <dgm:spPr/>
    </dgm:pt>
    <dgm:pt modelId="{5CCBB8A1-696B-4D9D-BA45-BF2633906F1F}" type="pres">
      <dgm:prSet presAssocID="{B1174A8D-8C19-4C8F-B0A1-610C61906B9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C6F185D-7147-4FAE-9C8C-4630D4248D45}" type="pres">
      <dgm:prSet presAssocID="{8C573305-FBFA-49EB-B48F-33EA43D648B4}" presName="parTxOnlySpace" presStyleCnt="0"/>
      <dgm:spPr/>
    </dgm:pt>
    <dgm:pt modelId="{2FB21CAA-264C-4FCB-BAFD-70D88959AF2E}" type="pres">
      <dgm:prSet presAssocID="{294D6FAB-1D46-4405-BE93-EDA2BE28B31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53B58D3-A06A-45B3-886C-5F1A8B36BFA7}" type="pres">
      <dgm:prSet presAssocID="{55B36B2B-20A9-424A-9A89-B4005E285D29}" presName="parTxOnlySpace" presStyleCnt="0"/>
      <dgm:spPr/>
    </dgm:pt>
    <dgm:pt modelId="{D7168D31-24D0-406A-85C0-4C60999A6030}" type="pres">
      <dgm:prSet presAssocID="{38F4DB16-0D8A-4789-9421-D9DB553434D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8D6211A-4C4B-488E-9477-274EDF61DC20}" type="pres">
      <dgm:prSet presAssocID="{C047F481-B1F0-4570-8BCB-F72419E1F017}" presName="parTxOnlySpace" presStyleCnt="0"/>
      <dgm:spPr/>
    </dgm:pt>
    <dgm:pt modelId="{765418B4-AACD-41BB-A6DE-1C52B304D30C}" type="pres">
      <dgm:prSet presAssocID="{DB1A7631-08DF-47BA-8D8B-115361F04C1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310AC39-28F8-4FAD-9B70-6FA54A4CCD83}" type="pres">
      <dgm:prSet presAssocID="{52D2DEEF-FF6B-4790-9C35-35FBA41E754E}" presName="parTxOnlySpace" presStyleCnt="0"/>
      <dgm:spPr/>
    </dgm:pt>
    <dgm:pt modelId="{DBA09557-BBC6-4CDC-9A12-F9363000894B}" type="pres">
      <dgm:prSet presAssocID="{BA8C5CAB-6479-48C5-B9E0-18A8793DBC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900D90D-6185-42C9-AF7F-F6F9E2E9C01A}" srcId="{2C240613-AB5E-47F9-B101-5E8A8C5CC16C}" destId="{38F4DB16-0D8A-4789-9421-D9DB553434DA}" srcOrd="2" destOrd="0" parTransId="{55BF1DF1-B21A-422E-9858-1813124A3B21}" sibTransId="{C047F481-B1F0-4570-8BCB-F72419E1F017}"/>
    <dgm:cxn modelId="{28D71D27-7FD7-45FA-8874-50FC720C2A93}" type="presOf" srcId="{294D6FAB-1D46-4405-BE93-EDA2BE28B312}" destId="{2FB21CAA-264C-4FCB-BAFD-70D88959AF2E}" srcOrd="0" destOrd="0" presId="urn:microsoft.com/office/officeart/2005/8/layout/chevron1"/>
    <dgm:cxn modelId="{293B6D3D-9921-4ED3-9114-F015232DA045}" srcId="{2C240613-AB5E-47F9-B101-5E8A8C5CC16C}" destId="{DB1A7631-08DF-47BA-8D8B-115361F04C15}" srcOrd="3" destOrd="0" parTransId="{DD46D2DF-79A3-46D5-B814-FFDB45BAA2F7}" sibTransId="{52D2DEEF-FF6B-4790-9C35-35FBA41E754E}"/>
    <dgm:cxn modelId="{03C00B5B-5AD4-4F17-8D84-94B08BDE65B7}" srcId="{2C240613-AB5E-47F9-B101-5E8A8C5CC16C}" destId="{294D6FAB-1D46-4405-BE93-EDA2BE28B312}" srcOrd="1" destOrd="0" parTransId="{A32CBC5F-5F87-4163-BFD6-F12DD82E6DED}" sibTransId="{55B36B2B-20A9-424A-9A89-B4005E285D29}"/>
    <dgm:cxn modelId="{22369C42-892C-4B72-B29E-FDE10D5A9D2B}" srcId="{2C240613-AB5E-47F9-B101-5E8A8C5CC16C}" destId="{BA8C5CAB-6479-48C5-B9E0-18A8793DBC6F}" srcOrd="4" destOrd="0" parTransId="{195A6A2C-4065-447C-853B-1871C9C11259}" sibTransId="{F0837406-E74F-4650-828F-D3E712B65A28}"/>
    <dgm:cxn modelId="{00BCFD75-30A3-4A88-A307-F814CEF94BE1}" type="presOf" srcId="{B1174A8D-8C19-4C8F-B0A1-610C61906B93}" destId="{5CCBB8A1-696B-4D9D-BA45-BF2633906F1F}" srcOrd="0" destOrd="0" presId="urn:microsoft.com/office/officeart/2005/8/layout/chevron1"/>
    <dgm:cxn modelId="{1B81E758-DB6D-42B9-B5F4-4BCB79FF10BB}" type="presOf" srcId="{BA8C5CAB-6479-48C5-B9E0-18A8793DBC6F}" destId="{DBA09557-BBC6-4CDC-9A12-F9363000894B}" srcOrd="0" destOrd="0" presId="urn:microsoft.com/office/officeart/2005/8/layout/chevron1"/>
    <dgm:cxn modelId="{524F788A-11E1-47DF-BE72-24A4512639C2}" type="presOf" srcId="{38F4DB16-0D8A-4789-9421-D9DB553434DA}" destId="{D7168D31-24D0-406A-85C0-4C60999A6030}" srcOrd="0" destOrd="0" presId="urn:microsoft.com/office/officeart/2005/8/layout/chevron1"/>
    <dgm:cxn modelId="{9365819C-7653-456B-AFF9-32037DB3FA8C}" srcId="{2C240613-AB5E-47F9-B101-5E8A8C5CC16C}" destId="{B1174A8D-8C19-4C8F-B0A1-610C61906B93}" srcOrd="0" destOrd="0" parTransId="{01EB8958-AE07-4F93-BD3B-8346D6CB0542}" sibTransId="{8C573305-FBFA-49EB-B48F-33EA43D648B4}"/>
    <dgm:cxn modelId="{8718429D-5EEA-48A5-8F06-A209E97A3AC9}" type="presOf" srcId="{2C240613-AB5E-47F9-B101-5E8A8C5CC16C}" destId="{DF1CD7C2-90B9-4A5F-8B62-C64BC0345EB7}" srcOrd="0" destOrd="0" presId="urn:microsoft.com/office/officeart/2005/8/layout/chevron1"/>
    <dgm:cxn modelId="{782B56D3-7027-4875-8C16-DDFBD1ADFF0D}" type="presOf" srcId="{DB1A7631-08DF-47BA-8D8B-115361F04C15}" destId="{765418B4-AACD-41BB-A6DE-1C52B304D30C}" srcOrd="0" destOrd="0" presId="urn:microsoft.com/office/officeart/2005/8/layout/chevron1"/>
    <dgm:cxn modelId="{EC2BB20B-D232-4BC2-AC6C-54100D5A7097}" type="presParOf" srcId="{DF1CD7C2-90B9-4A5F-8B62-C64BC0345EB7}" destId="{5CCBB8A1-696B-4D9D-BA45-BF2633906F1F}" srcOrd="0" destOrd="0" presId="urn:microsoft.com/office/officeart/2005/8/layout/chevron1"/>
    <dgm:cxn modelId="{02E08E29-1C08-4781-A0AB-9CD9AEDC2D50}" type="presParOf" srcId="{DF1CD7C2-90B9-4A5F-8B62-C64BC0345EB7}" destId="{0C6F185D-7147-4FAE-9C8C-4630D4248D45}" srcOrd="1" destOrd="0" presId="urn:microsoft.com/office/officeart/2005/8/layout/chevron1"/>
    <dgm:cxn modelId="{020AC59C-1A67-47D2-A60D-4E72D45F0636}" type="presParOf" srcId="{DF1CD7C2-90B9-4A5F-8B62-C64BC0345EB7}" destId="{2FB21CAA-264C-4FCB-BAFD-70D88959AF2E}" srcOrd="2" destOrd="0" presId="urn:microsoft.com/office/officeart/2005/8/layout/chevron1"/>
    <dgm:cxn modelId="{346C3A96-9D0C-4366-8810-EBA9FFAA2A89}" type="presParOf" srcId="{DF1CD7C2-90B9-4A5F-8B62-C64BC0345EB7}" destId="{953B58D3-A06A-45B3-886C-5F1A8B36BFA7}" srcOrd="3" destOrd="0" presId="urn:microsoft.com/office/officeart/2005/8/layout/chevron1"/>
    <dgm:cxn modelId="{0C5DDACB-7339-46E5-B0B5-F3DFBAFE1B9E}" type="presParOf" srcId="{DF1CD7C2-90B9-4A5F-8B62-C64BC0345EB7}" destId="{D7168D31-24D0-406A-85C0-4C60999A6030}" srcOrd="4" destOrd="0" presId="urn:microsoft.com/office/officeart/2005/8/layout/chevron1"/>
    <dgm:cxn modelId="{21AA5660-581F-4643-A29C-5F105392AE4F}" type="presParOf" srcId="{DF1CD7C2-90B9-4A5F-8B62-C64BC0345EB7}" destId="{E8D6211A-4C4B-488E-9477-274EDF61DC20}" srcOrd="5" destOrd="0" presId="urn:microsoft.com/office/officeart/2005/8/layout/chevron1"/>
    <dgm:cxn modelId="{CDD1CB0D-B2A3-4673-8416-07E882941E22}" type="presParOf" srcId="{DF1CD7C2-90B9-4A5F-8B62-C64BC0345EB7}" destId="{765418B4-AACD-41BB-A6DE-1C52B304D30C}" srcOrd="6" destOrd="0" presId="urn:microsoft.com/office/officeart/2005/8/layout/chevron1"/>
    <dgm:cxn modelId="{F511DED3-3351-4E7E-8D71-92AD3BE7FB1B}" type="presParOf" srcId="{DF1CD7C2-90B9-4A5F-8B62-C64BC0345EB7}" destId="{0310AC39-28F8-4FAD-9B70-6FA54A4CCD83}" srcOrd="7" destOrd="0" presId="urn:microsoft.com/office/officeart/2005/8/layout/chevron1"/>
    <dgm:cxn modelId="{9EF1B3C6-B6B5-4A15-A397-0D5F36E3E11B}" type="presParOf" srcId="{DF1CD7C2-90B9-4A5F-8B62-C64BC0345EB7}" destId="{DBA09557-BBC6-4CDC-9A12-F9363000894B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C7B5B7-99EA-4B6E-9290-0EB4BF2F5377}" type="doc">
      <dgm:prSet loTypeId="urn:microsoft.com/office/officeart/2009/3/layout/Pi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a-IN"/>
        </a:p>
      </dgm:t>
    </dgm:pt>
    <dgm:pt modelId="{4EB3D4F7-BDFB-45CB-B168-6BF127CF5A73}">
      <dgm:prSet phldrT="[Text]"/>
      <dgm:spPr/>
      <dgm:t>
        <a:bodyPr/>
        <a:lstStyle/>
        <a:p>
          <a:r>
            <a: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1</a:t>
          </a:r>
          <a:r>
            <a:rPr lang="en-US" baseline="30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st</a:t>
          </a:r>
          <a:r>
            <a: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 Week</a:t>
          </a:r>
          <a:endParaRPr lang="ta-IN" dirty="0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gm:t>
    </dgm:pt>
    <dgm:pt modelId="{570C84A3-6582-4D4D-91F9-22DC2B03310F}" type="parTrans" cxnId="{CBAA1B81-1669-4C89-83C8-52FF392BCBD1}">
      <dgm:prSet/>
      <dgm:spPr/>
      <dgm:t>
        <a:bodyPr/>
        <a:lstStyle/>
        <a:p>
          <a:endParaRPr lang="ta-IN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gm:t>
    </dgm:pt>
    <dgm:pt modelId="{8853B664-4291-42F9-9141-9CCC16918FCB}" type="sibTrans" cxnId="{CBAA1B81-1669-4C89-83C8-52FF392BCBD1}">
      <dgm:prSet/>
      <dgm:spPr/>
      <dgm:t>
        <a:bodyPr/>
        <a:lstStyle/>
        <a:p>
          <a:endParaRPr lang="ta-IN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gm:t>
    </dgm:pt>
    <dgm:pt modelId="{FD903D57-14E5-4C83-BFF1-FD94B62E1DBF}">
      <dgm:prSet phldrT="[Text]"/>
      <dgm:spPr/>
      <dgm:t>
        <a:bodyPr/>
        <a:lstStyle/>
        <a:p>
          <a:r>
            <a: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Finalize circuit and Components</a:t>
          </a:r>
          <a:endParaRPr lang="ta-IN" dirty="0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gm:t>
    </dgm:pt>
    <dgm:pt modelId="{609788CD-AE91-4AE7-9AEB-DE1430B81D3F}" type="parTrans" cxnId="{0DFAC444-5D2A-4AE4-91B8-F421A8ED7583}">
      <dgm:prSet/>
      <dgm:spPr/>
      <dgm:t>
        <a:bodyPr/>
        <a:lstStyle/>
        <a:p>
          <a:endParaRPr lang="ta-IN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gm:t>
    </dgm:pt>
    <dgm:pt modelId="{A9D6AE11-BAD0-4535-ACE0-088C52DDB33B}" type="sibTrans" cxnId="{0DFAC444-5D2A-4AE4-91B8-F421A8ED7583}">
      <dgm:prSet/>
      <dgm:spPr/>
      <dgm:t>
        <a:bodyPr/>
        <a:lstStyle/>
        <a:p>
          <a:endParaRPr lang="ta-IN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gm:t>
    </dgm:pt>
    <dgm:pt modelId="{6BEBB9C1-6686-4963-B400-C9E7F7F8FE71}">
      <dgm:prSet phldrT="[Text]"/>
      <dgm:spPr/>
      <dgm:t>
        <a:bodyPr/>
        <a:lstStyle/>
        <a:p>
          <a:r>
            <a: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2</a:t>
          </a:r>
          <a:r>
            <a:rPr lang="en-US" baseline="30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nd</a:t>
          </a:r>
          <a:r>
            <a: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 Week</a:t>
          </a:r>
          <a:endParaRPr lang="ta-IN" dirty="0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gm:t>
    </dgm:pt>
    <dgm:pt modelId="{1349C810-AD56-4153-B804-60E7AB5B0C3B}" type="parTrans" cxnId="{53BD3DDE-BD62-48B6-8CD0-096B3D46B587}">
      <dgm:prSet/>
      <dgm:spPr/>
      <dgm:t>
        <a:bodyPr/>
        <a:lstStyle/>
        <a:p>
          <a:endParaRPr lang="ta-IN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gm:t>
    </dgm:pt>
    <dgm:pt modelId="{6488356C-1B4A-4104-A585-042C6ED84C5B}" type="sibTrans" cxnId="{53BD3DDE-BD62-48B6-8CD0-096B3D46B587}">
      <dgm:prSet/>
      <dgm:spPr/>
      <dgm:t>
        <a:bodyPr/>
        <a:lstStyle/>
        <a:p>
          <a:endParaRPr lang="ta-IN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gm:t>
    </dgm:pt>
    <dgm:pt modelId="{CCF6FBE0-CA7D-4BFA-89E4-979FC0AD609E}">
      <dgm:prSet phldrT="[Text]"/>
      <dgm:spPr/>
      <dgm:t>
        <a:bodyPr/>
        <a:lstStyle/>
        <a:p>
          <a:r>
            <a: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Start to build Circuit physically</a:t>
          </a:r>
          <a:endParaRPr lang="ta-IN" dirty="0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gm:t>
    </dgm:pt>
    <dgm:pt modelId="{B0809326-81F6-4869-BCC7-028A709AB665}" type="parTrans" cxnId="{5867321F-A9F5-476D-A868-AC500B932336}">
      <dgm:prSet/>
      <dgm:spPr/>
      <dgm:t>
        <a:bodyPr/>
        <a:lstStyle/>
        <a:p>
          <a:endParaRPr lang="ta-IN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gm:t>
    </dgm:pt>
    <dgm:pt modelId="{A7CEE45A-FE3D-4E67-9536-3B5AFDA4FBC5}" type="sibTrans" cxnId="{5867321F-A9F5-476D-A868-AC500B932336}">
      <dgm:prSet/>
      <dgm:spPr/>
      <dgm:t>
        <a:bodyPr/>
        <a:lstStyle/>
        <a:p>
          <a:endParaRPr lang="ta-IN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gm:t>
    </dgm:pt>
    <dgm:pt modelId="{CBC1BA70-C5B1-41DA-9AC0-4F0D416C52AF}">
      <dgm:prSet phldrT="[Text]"/>
      <dgm:spPr/>
      <dgm:t>
        <a:bodyPr/>
        <a:lstStyle/>
        <a:p>
          <a:r>
            <a: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4</a:t>
          </a:r>
          <a:r>
            <a:rPr lang="en-US" baseline="30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th</a:t>
          </a:r>
          <a:r>
            <a: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 Week</a:t>
          </a:r>
          <a:endParaRPr lang="ta-IN" dirty="0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gm:t>
    </dgm:pt>
    <dgm:pt modelId="{CD50EFED-071B-4EE9-9554-B1B1AFB03DDE}" type="parTrans" cxnId="{D74752C1-00A0-460E-ABC6-6CD1C4685B87}">
      <dgm:prSet/>
      <dgm:spPr/>
      <dgm:t>
        <a:bodyPr/>
        <a:lstStyle/>
        <a:p>
          <a:endParaRPr lang="ta-IN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gm:t>
    </dgm:pt>
    <dgm:pt modelId="{B298F7A1-5B9A-42EF-A390-BEB3527E5E9E}" type="sibTrans" cxnId="{D74752C1-00A0-460E-ABC6-6CD1C4685B87}">
      <dgm:prSet/>
      <dgm:spPr/>
      <dgm:t>
        <a:bodyPr/>
        <a:lstStyle/>
        <a:p>
          <a:endParaRPr lang="ta-IN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gm:t>
    </dgm:pt>
    <dgm:pt modelId="{4955C390-E030-43A2-B553-AC180A7FF919}">
      <dgm:prSet phldrT="[Text]"/>
      <dgm:spPr/>
      <dgm:t>
        <a:bodyPr/>
        <a:lstStyle/>
        <a:p>
          <a:r>
            <a: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Print PCB and finish</a:t>
          </a:r>
          <a:endParaRPr lang="ta-IN" dirty="0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gm:t>
    </dgm:pt>
    <dgm:pt modelId="{3E1B348C-9B87-4A80-843F-649CDF77DF53}" type="parTrans" cxnId="{A1CECFDA-E611-4172-83B4-9A7208879BC4}">
      <dgm:prSet/>
      <dgm:spPr/>
      <dgm:t>
        <a:bodyPr/>
        <a:lstStyle/>
        <a:p>
          <a:endParaRPr lang="ta-IN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gm:t>
    </dgm:pt>
    <dgm:pt modelId="{BD0D8AD4-D190-4105-B06B-9DCDA42C69BF}" type="sibTrans" cxnId="{A1CECFDA-E611-4172-83B4-9A7208879BC4}">
      <dgm:prSet/>
      <dgm:spPr/>
      <dgm:t>
        <a:bodyPr/>
        <a:lstStyle/>
        <a:p>
          <a:endParaRPr lang="ta-IN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gm:t>
    </dgm:pt>
    <dgm:pt modelId="{70339A0D-A5F0-4739-8009-0FA14DF05B1C}">
      <dgm:prSet phldrT="[Text]"/>
      <dgm:spPr/>
      <dgm:t>
        <a:bodyPr/>
        <a:lstStyle/>
        <a:p>
          <a:r>
            <a: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Finalize physical circuit</a:t>
          </a:r>
          <a:endParaRPr lang="ta-IN" dirty="0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gm:t>
    </dgm:pt>
    <dgm:pt modelId="{63E8CA42-10E0-4CCA-AD54-D925E92AD127}" type="parTrans" cxnId="{C19384E3-3514-44DD-BC71-67FE0882CFB3}">
      <dgm:prSet/>
      <dgm:spPr/>
      <dgm:t>
        <a:bodyPr/>
        <a:lstStyle/>
        <a:p>
          <a:endParaRPr lang="ta-IN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gm:t>
    </dgm:pt>
    <dgm:pt modelId="{515F0F4C-A463-4D00-BD1E-344C5B13B474}" type="sibTrans" cxnId="{C19384E3-3514-44DD-BC71-67FE0882CFB3}">
      <dgm:prSet/>
      <dgm:spPr/>
      <dgm:t>
        <a:bodyPr/>
        <a:lstStyle/>
        <a:p>
          <a:endParaRPr lang="ta-IN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gm:t>
    </dgm:pt>
    <dgm:pt modelId="{CE12F61C-A64B-4F72-BF95-A0E5024E3D11}">
      <dgm:prSet phldrT="[Text]"/>
      <dgm:spPr/>
      <dgm:t>
        <a:bodyPr/>
        <a:lstStyle/>
        <a:p>
          <a:r>
            <a: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3</a:t>
          </a:r>
          <a:r>
            <a:rPr lang="en-US" baseline="30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rd</a:t>
          </a:r>
          <a:r>
            <a: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 Week</a:t>
          </a:r>
          <a:endParaRPr lang="ta-IN" dirty="0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gm:t>
    </dgm:pt>
    <dgm:pt modelId="{66E3E056-3C3E-4935-B5C4-0C93A14ADD0F}" type="parTrans" cxnId="{BB90516C-D556-49C9-A1AB-DA09475D9ED7}">
      <dgm:prSet/>
      <dgm:spPr/>
      <dgm:t>
        <a:bodyPr/>
        <a:lstStyle/>
        <a:p>
          <a:endParaRPr lang="ta-IN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gm:t>
    </dgm:pt>
    <dgm:pt modelId="{9B2A6BAE-7F6C-4C40-B45B-7C61BECF7F46}" type="sibTrans" cxnId="{BB90516C-D556-49C9-A1AB-DA09475D9ED7}">
      <dgm:prSet/>
      <dgm:spPr/>
      <dgm:t>
        <a:bodyPr/>
        <a:lstStyle/>
        <a:p>
          <a:endParaRPr lang="ta-IN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gm:t>
    </dgm:pt>
    <dgm:pt modelId="{F6D30AD6-1CC8-4007-8BCF-7750BE1E6BF3}" type="pres">
      <dgm:prSet presAssocID="{93C7B5B7-99EA-4B6E-9290-0EB4BF2F537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7FAA18C7-0300-4781-8C9F-5ED6BBE2A65B}" type="pres">
      <dgm:prSet presAssocID="{4EB3D4F7-BDFB-45CB-B168-6BF127CF5A73}" presName="ParentComposite" presStyleCnt="0"/>
      <dgm:spPr/>
    </dgm:pt>
    <dgm:pt modelId="{291DAD0A-CA9F-49A2-A950-97782709DCF7}" type="pres">
      <dgm:prSet presAssocID="{4EB3D4F7-BDFB-45CB-B168-6BF127CF5A73}" presName="Chord" presStyleLbl="bgShp" presStyleIdx="0" presStyleCnt="4"/>
      <dgm:spPr/>
    </dgm:pt>
    <dgm:pt modelId="{7400127B-215F-4FC9-A038-8B71AB191AEB}" type="pres">
      <dgm:prSet presAssocID="{4EB3D4F7-BDFB-45CB-B168-6BF127CF5A73}" presName="Pie" presStyleLbl="alignNode1" presStyleIdx="0" presStyleCnt="4"/>
      <dgm:spPr/>
    </dgm:pt>
    <dgm:pt modelId="{F12352FF-D92E-41B6-B68F-8F3CF56078DD}" type="pres">
      <dgm:prSet presAssocID="{4EB3D4F7-BDFB-45CB-B168-6BF127CF5A73}" presName="Parent" presStyleLbl="revTx" presStyleIdx="0" presStyleCnt="8">
        <dgm:presLayoutVars>
          <dgm:chMax val="1"/>
          <dgm:chPref val="1"/>
          <dgm:bulletEnabled val="1"/>
        </dgm:presLayoutVars>
      </dgm:prSet>
      <dgm:spPr/>
    </dgm:pt>
    <dgm:pt modelId="{05308804-2943-4874-9340-2D66F4E850F3}" type="pres">
      <dgm:prSet presAssocID="{A9D6AE11-BAD0-4535-ACE0-088C52DDB33B}" presName="negSibTrans" presStyleCnt="0"/>
      <dgm:spPr/>
    </dgm:pt>
    <dgm:pt modelId="{EBD0D330-454A-4988-B804-AECDE6C63430}" type="pres">
      <dgm:prSet presAssocID="{4EB3D4F7-BDFB-45CB-B168-6BF127CF5A73}" presName="composite" presStyleCnt="0"/>
      <dgm:spPr/>
    </dgm:pt>
    <dgm:pt modelId="{13E0AB29-CEC4-4826-84F8-7D7CEB411058}" type="pres">
      <dgm:prSet presAssocID="{4EB3D4F7-BDFB-45CB-B168-6BF127CF5A73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E8B4FF4D-A912-47B5-B7D7-5455D8BA6068}" type="pres">
      <dgm:prSet presAssocID="{8853B664-4291-42F9-9141-9CCC16918FCB}" presName="sibTrans" presStyleCnt="0"/>
      <dgm:spPr/>
    </dgm:pt>
    <dgm:pt modelId="{0E1C3191-1BF8-42A1-B451-4F2AF829D526}" type="pres">
      <dgm:prSet presAssocID="{6BEBB9C1-6686-4963-B400-C9E7F7F8FE71}" presName="ParentComposite" presStyleCnt="0"/>
      <dgm:spPr/>
    </dgm:pt>
    <dgm:pt modelId="{CE2671B2-28BD-4B4C-80CD-069358FC19CA}" type="pres">
      <dgm:prSet presAssocID="{6BEBB9C1-6686-4963-B400-C9E7F7F8FE71}" presName="Chord" presStyleLbl="bgShp" presStyleIdx="1" presStyleCnt="4"/>
      <dgm:spPr/>
    </dgm:pt>
    <dgm:pt modelId="{FEFE1261-7DFA-40D1-A92B-9910B5B168CD}" type="pres">
      <dgm:prSet presAssocID="{6BEBB9C1-6686-4963-B400-C9E7F7F8FE71}" presName="Pie" presStyleLbl="alignNode1" presStyleIdx="1" presStyleCnt="4"/>
      <dgm:spPr/>
    </dgm:pt>
    <dgm:pt modelId="{20D979BD-B4A7-4237-8428-19F8FEF4F821}" type="pres">
      <dgm:prSet presAssocID="{6BEBB9C1-6686-4963-B400-C9E7F7F8FE71}" presName="Parent" presStyleLbl="revTx" presStyleIdx="2" presStyleCnt="8">
        <dgm:presLayoutVars>
          <dgm:chMax val="1"/>
          <dgm:chPref val="1"/>
          <dgm:bulletEnabled val="1"/>
        </dgm:presLayoutVars>
      </dgm:prSet>
      <dgm:spPr/>
    </dgm:pt>
    <dgm:pt modelId="{09195A8C-D69C-452E-86AC-FE43B25B6815}" type="pres">
      <dgm:prSet presAssocID="{A7CEE45A-FE3D-4E67-9536-3B5AFDA4FBC5}" presName="negSibTrans" presStyleCnt="0"/>
      <dgm:spPr/>
    </dgm:pt>
    <dgm:pt modelId="{BF58A345-751C-465C-9528-FB937A1EF9F6}" type="pres">
      <dgm:prSet presAssocID="{6BEBB9C1-6686-4963-B400-C9E7F7F8FE71}" presName="composite" presStyleCnt="0"/>
      <dgm:spPr/>
    </dgm:pt>
    <dgm:pt modelId="{F2ECF819-91D6-4829-BB44-93174DE5B6D0}" type="pres">
      <dgm:prSet presAssocID="{6BEBB9C1-6686-4963-B400-C9E7F7F8FE71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61065A96-D94E-4C4A-8671-2B16A7DBDFF7}" type="pres">
      <dgm:prSet presAssocID="{6488356C-1B4A-4104-A585-042C6ED84C5B}" presName="sibTrans" presStyleCnt="0"/>
      <dgm:spPr/>
    </dgm:pt>
    <dgm:pt modelId="{1E7FF8AF-BC25-4DFE-A748-747D595B9762}" type="pres">
      <dgm:prSet presAssocID="{CE12F61C-A64B-4F72-BF95-A0E5024E3D11}" presName="ParentComposite" presStyleCnt="0"/>
      <dgm:spPr/>
    </dgm:pt>
    <dgm:pt modelId="{81E3E314-384E-4A67-A569-6B59F5EE1E71}" type="pres">
      <dgm:prSet presAssocID="{CE12F61C-A64B-4F72-BF95-A0E5024E3D11}" presName="Chord" presStyleLbl="bgShp" presStyleIdx="2" presStyleCnt="4"/>
      <dgm:spPr/>
    </dgm:pt>
    <dgm:pt modelId="{DEE76817-3B1E-4E1F-A978-AB9D49B491E0}" type="pres">
      <dgm:prSet presAssocID="{CE12F61C-A64B-4F72-BF95-A0E5024E3D11}" presName="Pie" presStyleLbl="alignNode1" presStyleIdx="2" presStyleCnt="4"/>
      <dgm:spPr/>
    </dgm:pt>
    <dgm:pt modelId="{17A4E48E-940F-418F-922D-07D082F58617}" type="pres">
      <dgm:prSet presAssocID="{CE12F61C-A64B-4F72-BF95-A0E5024E3D11}" presName="Parent" presStyleLbl="revTx" presStyleIdx="4" presStyleCnt="8">
        <dgm:presLayoutVars>
          <dgm:chMax val="1"/>
          <dgm:chPref val="1"/>
          <dgm:bulletEnabled val="1"/>
        </dgm:presLayoutVars>
      </dgm:prSet>
      <dgm:spPr/>
    </dgm:pt>
    <dgm:pt modelId="{9A49812E-BC85-4BA0-8646-A78186A94D7E}" type="pres">
      <dgm:prSet presAssocID="{515F0F4C-A463-4D00-BD1E-344C5B13B474}" presName="negSibTrans" presStyleCnt="0"/>
      <dgm:spPr/>
    </dgm:pt>
    <dgm:pt modelId="{BB7ED8A9-1FD4-4A2B-8155-34A2C0E3A006}" type="pres">
      <dgm:prSet presAssocID="{CE12F61C-A64B-4F72-BF95-A0E5024E3D11}" presName="composite" presStyleCnt="0"/>
      <dgm:spPr/>
    </dgm:pt>
    <dgm:pt modelId="{A179D984-5E86-42D7-B8AB-C4E092C9D074}" type="pres">
      <dgm:prSet presAssocID="{CE12F61C-A64B-4F72-BF95-A0E5024E3D11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1F56FDB2-EEDB-42DF-B960-CA46F6B46384}" type="pres">
      <dgm:prSet presAssocID="{9B2A6BAE-7F6C-4C40-B45B-7C61BECF7F46}" presName="sibTrans" presStyleCnt="0"/>
      <dgm:spPr/>
    </dgm:pt>
    <dgm:pt modelId="{649F2079-CD20-4A48-80C3-FC33682CD05E}" type="pres">
      <dgm:prSet presAssocID="{CBC1BA70-C5B1-41DA-9AC0-4F0D416C52AF}" presName="ParentComposite" presStyleCnt="0"/>
      <dgm:spPr/>
    </dgm:pt>
    <dgm:pt modelId="{1E7102E0-765F-4CEA-854C-AA9DB49C0683}" type="pres">
      <dgm:prSet presAssocID="{CBC1BA70-C5B1-41DA-9AC0-4F0D416C52AF}" presName="Chord" presStyleLbl="bgShp" presStyleIdx="3" presStyleCnt="4"/>
      <dgm:spPr/>
    </dgm:pt>
    <dgm:pt modelId="{68C10726-2C95-4F6C-884D-D9563BC23522}" type="pres">
      <dgm:prSet presAssocID="{CBC1BA70-C5B1-41DA-9AC0-4F0D416C52AF}" presName="Pie" presStyleLbl="alignNode1" presStyleIdx="3" presStyleCnt="4"/>
      <dgm:spPr/>
    </dgm:pt>
    <dgm:pt modelId="{E8630805-2840-44A9-B9A6-B161165BB57F}" type="pres">
      <dgm:prSet presAssocID="{CBC1BA70-C5B1-41DA-9AC0-4F0D416C52AF}" presName="Parent" presStyleLbl="revTx" presStyleIdx="6" presStyleCnt="8">
        <dgm:presLayoutVars>
          <dgm:chMax val="1"/>
          <dgm:chPref val="1"/>
          <dgm:bulletEnabled val="1"/>
        </dgm:presLayoutVars>
      </dgm:prSet>
      <dgm:spPr/>
    </dgm:pt>
    <dgm:pt modelId="{4F7FBD28-DE84-4D0E-92BB-4E7B5050CFD1}" type="pres">
      <dgm:prSet presAssocID="{BD0D8AD4-D190-4105-B06B-9DCDA42C69BF}" presName="negSibTrans" presStyleCnt="0"/>
      <dgm:spPr/>
    </dgm:pt>
    <dgm:pt modelId="{66056A4B-3368-41C1-9F39-54A1A908E0D9}" type="pres">
      <dgm:prSet presAssocID="{CBC1BA70-C5B1-41DA-9AC0-4F0D416C52AF}" presName="composite" presStyleCnt="0"/>
      <dgm:spPr/>
    </dgm:pt>
    <dgm:pt modelId="{99D241E4-AD71-4077-A886-E07CC771FA5B}" type="pres">
      <dgm:prSet presAssocID="{CBC1BA70-C5B1-41DA-9AC0-4F0D416C52AF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FAF08708-6D63-4942-A818-453350ED5106}" type="presOf" srcId="{70339A0D-A5F0-4739-8009-0FA14DF05B1C}" destId="{A179D984-5E86-42D7-B8AB-C4E092C9D074}" srcOrd="0" destOrd="0" presId="urn:microsoft.com/office/officeart/2009/3/layout/PieProcess"/>
    <dgm:cxn modelId="{EA36A91A-6CC7-45E8-887B-676C38D1B216}" type="presOf" srcId="{FD903D57-14E5-4C83-BFF1-FD94B62E1DBF}" destId="{13E0AB29-CEC4-4826-84F8-7D7CEB411058}" srcOrd="0" destOrd="0" presId="urn:microsoft.com/office/officeart/2009/3/layout/PieProcess"/>
    <dgm:cxn modelId="{5867321F-A9F5-476D-A868-AC500B932336}" srcId="{6BEBB9C1-6686-4963-B400-C9E7F7F8FE71}" destId="{CCF6FBE0-CA7D-4BFA-89E4-979FC0AD609E}" srcOrd="0" destOrd="0" parTransId="{B0809326-81F6-4869-BCC7-028A709AB665}" sibTransId="{A7CEE45A-FE3D-4E67-9536-3B5AFDA4FBC5}"/>
    <dgm:cxn modelId="{58CF5729-5087-444A-BB06-ACDF7B1E0074}" type="presOf" srcId="{4955C390-E030-43A2-B553-AC180A7FF919}" destId="{99D241E4-AD71-4077-A886-E07CC771FA5B}" srcOrd="0" destOrd="0" presId="urn:microsoft.com/office/officeart/2009/3/layout/PieProcess"/>
    <dgm:cxn modelId="{6A2A8834-7637-4FF3-B0D3-C18AC94ED9B5}" type="presOf" srcId="{CBC1BA70-C5B1-41DA-9AC0-4F0D416C52AF}" destId="{E8630805-2840-44A9-B9A6-B161165BB57F}" srcOrd="0" destOrd="0" presId="urn:microsoft.com/office/officeart/2009/3/layout/PieProcess"/>
    <dgm:cxn modelId="{0DFAC444-5D2A-4AE4-91B8-F421A8ED7583}" srcId="{4EB3D4F7-BDFB-45CB-B168-6BF127CF5A73}" destId="{FD903D57-14E5-4C83-BFF1-FD94B62E1DBF}" srcOrd="0" destOrd="0" parTransId="{609788CD-AE91-4AE7-9AEB-DE1430B81D3F}" sibTransId="{A9D6AE11-BAD0-4535-ACE0-088C52DDB33B}"/>
    <dgm:cxn modelId="{BB90516C-D556-49C9-A1AB-DA09475D9ED7}" srcId="{93C7B5B7-99EA-4B6E-9290-0EB4BF2F5377}" destId="{CE12F61C-A64B-4F72-BF95-A0E5024E3D11}" srcOrd="2" destOrd="0" parTransId="{66E3E056-3C3E-4935-B5C4-0C93A14ADD0F}" sibTransId="{9B2A6BAE-7F6C-4C40-B45B-7C61BECF7F46}"/>
    <dgm:cxn modelId="{CBAA1B81-1669-4C89-83C8-52FF392BCBD1}" srcId="{93C7B5B7-99EA-4B6E-9290-0EB4BF2F5377}" destId="{4EB3D4F7-BDFB-45CB-B168-6BF127CF5A73}" srcOrd="0" destOrd="0" parTransId="{570C84A3-6582-4D4D-91F9-22DC2B03310F}" sibTransId="{8853B664-4291-42F9-9141-9CCC16918FCB}"/>
    <dgm:cxn modelId="{0753C4BB-42E8-4B14-9D4D-95C30914DB56}" type="presOf" srcId="{93C7B5B7-99EA-4B6E-9290-0EB4BF2F5377}" destId="{F6D30AD6-1CC8-4007-8BCF-7750BE1E6BF3}" srcOrd="0" destOrd="0" presId="urn:microsoft.com/office/officeart/2009/3/layout/PieProcess"/>
    <dgm:cxn modelId="{D74752C1-00A0-460E-ABC6-6CD1C4685B87}" srcId="{93C7B5B7-99EA-4B6E-9290-0EB4BF2F5377}" destId="{CBC1BA70-C5B1-41DA-9AC0-4F0D416C52AF}" srcOrd="3" destOrd="0" parTransId="{CD50EFED-071B-4EE9-9554-B1B1AFB03DDE}" sibTransId="{B298F7A1-5B9A-42EF-A390-BEB3527E5E9E}"/>
    <dgm:cxn modelId="{4F008AC4-8AC2-4C20-94CF-A0BE0514B10D}" type="presOf" srcId="{CCF6FBE0-CA7D-4BFA-89E4-979FC0AD609E}" destId="{F2ECF819-91D6-4829-BB44-93174DE5B6D0}" srcOrd="0" destOrd="0" presId="urn:microsoft.com/office/officeart/2009/3/layout/PieProcess"/>
    <dgm:cxn modelId="{15B3F1D7-CB00-4280-9140-69176CA94130}" type="presOf" srcId="{6BEBB9C1-6686-4963-B400-C9E7F7F8FE71}" destId="{20D979BD-B4A7-4237-8428-19F8FEF4F821}" srcOrd="0" destOrd="0" presId="urn:microsoft.com/office/officeart/2009/3/layout/PieProcess"/>
    <dgm:cxn modelId="{A1CECFDA-E611-4172-83B4-9A7208879BC4}" srcId="{CBC1BA70-C5B1-41DA-9AC0-4F0D416C52AF}" destId="{4955C390-E030-43A2-B553-AC180A7FF919}" srcOrd="0" destOrd="0" parTransId="{3E1B348C-9B87-4A80-843F-649CDF77DF53}" sibTransId="{BD0D8AD4-D190-4105-B06B-9DCDA42C69BF}"/>
    <dgm:cxn modelId="{53BD3DDE-BD62-48B6-8CD0-096B3D46B587}" srcId="{93C7B5B7-99EA-4B6E-9290-0EB4BF2F5377}" destId="{6BEBB9C1-6686-4963-B400-C9E7F7F8FE71}" srcOrd="1" destOrd="0" parTransId="{1349C810-AD56-4153-B804-60E7AB5B0C3B}" sibTransId="{6488356C-1B4A-4104-A585-042C6ED84C5B}"/>
    <dgm:cxn modelId="{CF0AF7E0-97F0-4683-AD0A-043D6A6551F0}" type="presOf" srcId="{4EB3D4F7-BDFB-45CB-B168-6BF127CF5A73}" destId="{F12352FF-D92E-41B6-B68F-8F3CF56078DD}" srcOrd="0" destOrd="0" presId="urn:microsoft.com/office/officeart/2009/3/layout/PieProcess"/>
    <dgm:cxn modelId="{6DD43EE1-3E04-4794-841C-B2648DC8AE0B}" type="presOf" srcId="{CE12F61C-A64B-4F72-BF95-A0E5024E3D11}" destId="{17A4E48E-940F-418F-922D-07D082F58617}" srcOrd="0" destOrd="0" presId="urn:microsoft.com/office/officeart/2009/3/layout/PieProcess"/>
    <dgm:cxn modelId="{C19384E3-3514-44DD-BC71-67FE0882CFB3}" srcId="{CE12F61C-A64B-4F72-BF95-A0E5024E3D11}" destId="{70339A0D-A5F0-4739-8009-0FA14DF05B1C}" srcOrd="0" destOrd="0" parTransId="{63E8CA42-10E0-4CCA-AD54-D925E92AD127}" sibTransId="{515F0F4C-A463-4D00-BD1E-344C5B13B474}"/>
    <dgm:cxn modelId="{ECD9778D-C1F6-45B7-9846-3E4986675ED4}" type="presParOf" srcId="{F6D30AD6-1CC8-4007-8BCF-7750BE1E6BF3}" destId="{7FAA18C7-0300-4781-8C9F-5ED6BBE2A65B}" srcOrd="0" destOrd="0" presId="urn:microsoft.com/office/officeart/2009/3/layout/PieProcess"/>
    <dgm:cxn modelId="{39B68E10-8B69-4801-9CC6-4D98EEDDF73E}" type="presParOf" srcId="{7FAA18C7-0300-4781-8C9F-5ED6BBE2A65B}" destId="{291DAD0A-CA9F-49A2-A950-97782709DCF7}" srcOrd="0" destOrd="0" presId="urn:microsoft.com/office/officeart/2009/3/layout/PieProcess"/>
    <dgm:cxn modelId="{A7072130-52F6-4ACA-863C-5D270EB422BC}" type="presParOf" srcId="{7FAA18C7-0300-4781-8C9F-5ED6BBE2A65B}" destId="{7400127B-215F-4FC9-A038-8B71AB191AEB}" srcOrd="1" destOrd="0" presId="urn:microsoft.com/office/officeart/2009/3/layout/PieProcess"/>
    <dgm:cxn modelId="{4B65C608-C2B5-4174-A003-65EA99A85FD0}" type="presParOf" srcId="{7FAA18C7-0300-4781-8C9F-5ED6BBE2A65B}" destId="{F12352FF-D92E-41B6-B68F-8F3CF56078DD}" srcOrd="2" destOrd="0" presId="urn:microsoft.com/office/officeart/2009/3/layout/PieProcess"/>
    <dgm:cxn modelId="{D36C7EC7-A95D-4E99-A67E-1C30635C846B}" type="presParOf" srcId="{F6D30AD6-1CC8-4007-8BCF-7750BE1E6BF3}" destId="{05308804-2943-4874-9340-2D66F4E850F3}" srcOrd="1" destOrd="0" presId="urn:microsoft.com/office/officeart/2009/3/layout/PieProcess"/>
    <dgm:cxn modelId="{B2297648-D9C5-49AD-A4D0-7FB9C97F94BD}" type="presParOf" srcId="{F6D30AD6-1CC8-4007-8BCF-7750BE1E6BF3}" destId="{EBD0D330-454A-4988-B804-AECDE6C63430}" srcOrd="2" destOrd="0" presId="urn:microsoft.com/office/officeart/2009/3/layout/PieProcess"/>
    <dgm:cxn modelId="{E87D057C-302A-43E2-9CC2-9CDBE3BC5FF9}" type="presParOf" srcId="{EBD0D330-454A-4988-B804-AECDE6C63430}" destId="{13E0AB29-CEC4-4826-84F8-7D7CEB411058}" srcOrd="0" destOrd="0" presId="urn:microsoft.com/office/officeart/2009/3/layout/PieProcess"/>
    <dgm:cxn modelId="{C0445112-8596-40FF-8B57-ABD826DE9773}" type="presParOf" srcId="{F6D30AD6-1CC8-4007-8BCF-7750BE1E6BF3}" destId="{E8B4FF4D-A912-47B5-B7D7-5455D8BA6068}" srcOrd="3" destOrd="0" presId="urn:microsoft.com/office/officeart/2009/3/layout/PieProcess"/>
    <dgm:cxn modelId="{EB980E59-10E4-439F-8CEE-3140428DC2B6}" type="presParOf" srcId="{F6D30AD6-1CC8-4007-8BCF-7750BE1E6BF3}" destId="{0E1C3191-1BF8-42A1-B451-4F2AF829D526}" srcOrd="4" destOrd="0" presId="urn:microsoft.com/office/officeart/2009/3/layout/PieProcess"/>
    <dgm:cxn modelId="{52A4A94E-F669-4E4E-9246-E2E9484EE839}" type="presParOf" srcId="{0E1C3191-1BF8-42A1-B451-4F2AF829D526}" destId="{CE2671B2-28BD-4B4C-80CD-069358FC19CA}" srcOrd="0" destOrd="0" presId="urn:microsoft.com/office/officeart/2009/3/layout/PieProcess"/>
    <dgm:cxn modelId="{CE169809-DB3C-4126-999E-73CA6FB05F78}" type="presParOf" srcId="{0E1C3191-1BF8-42A1-B451-4F2AF829D526}" destId="{FEFE1261-7DFA-40D1-A92B-9910B5B168CD}" srcOrd="1" destOrd="0" presId="urn:microsoft.com/office/officeart/2009/3/layout/PieProcess"/>
    <dgm:cxn modelId="{CEE79896-6109-4E1B-9FEC-B99BF98B25ED}" type="presParOf" srcId="{0E1C3191-1BF8-42A1-B451-4F2AF829D526}" destId="{20D979BD-B4A7-4237-8428-19F8FEF4F821}" srcOrd="2" destOrd="0" presId="urn:microsoft.com/office/officeart/2009/3/layout/PieProcess"/>
    <dgm:cxn modelId="{2B9588BF-880B-4C7D-A4F5-45FC8B3096DE}" type="presParOf" srcId="{F6D30AD6-1CC8-4007-8BCF-7750BE1E6BF3}" destId="{09195A8C-D69C-452E-86AC-FE43B25B6815}" srcOrd="5" destOrd="0" presId="urn:microsoft.com/office/officeart/2009/3/layout/PieProcess"/>
    <dgm:cxn modelId="{818653A9-860D-4180-B8DF-CEB2DB573C84}" type="presParOf" srcId="{F6D30AD6-1CC8-4007-8BCF-7750BE1E6BF3}" destId="{BF58A345-751C-465C-9528-FB937A1EF9F6}" srcOrd="6" destOrd="0" presId="urn:microsoft.com/office/officeart/2009/3/layout/PieProcess"/>
    <dgm:cxn modelId="{CB8FAA8A-0D6C-409A-BFDF-D685FC19F38A}" type="presParOf" srcId="{BF58A345-751C-465C-9528-FB937A1EF9F6}" destId="{F2ECF819-91D6-4829-BB44-93174DE5B6D0}" srcOrd="0" destOrd="0" presId="urn:microsoft.com/office/officeart/2009/3/layout/PieProcess"/>
    <dgm:cxn modelId="{99833712-4825-4926-AF8B-C8DE981AA97F}" type="presParOf" srcId="{F6D30AD6-1CC8-4007-8BCF-7750BE1E6BF3}" destId="{61065A96-D94E-4C4A-8671-2B16A7DBDFF7}" srcOrd="7" destOrd="0" presId="urn:microsoft.com/office/officeart/2009/3/layout/PieProcess"/>
    <dgm:cxn modelId="{20A5D5E9-20E1-4462-85D1-65CD583C58BB}" type="presParOf" srcId="{F6D30AD6-1CC8-4007-8BCF-7750BE1E6BF3}" destId="{1E7FF8AF-BC25-4DFE-A748-747D595B9762}" srcOrd="8" destOrd="0" presId="urn:microsoft.com/office/officeart/2009/3/layout/PieProcess"/>
    <dgm:cxn modelId="{91142E26-F95A-413A-95DC-313CC2163A2B}" type="presParOf" srcId="{1E7FF8AF-BC25-4DFE-A748-747D595B9762}" destId="{81E3E314-384E-4A67-A569-6B59F5EE1E71}" srcOrd="0" destOrd="0" presId="urn:microsoft.com/office/officeart/2009/3/layout/PieProcess"/>
    <dgm:cxn modelId="{869F538D-CE5B-499E-B9AC-B04BD6BA8D10}" type="presParOf" srcId="{1E7FF8AF-BC25-4DFE-A748-747D595B9762}" destId="{DEE76817-3B1E-4E1F-A978-AB9D49B491E0}" srcOrd="1" destOrd="0" presId="urn:microsoft.com/office/officeart/2009/3/layout/PieProcess"/>
    <dgm:cxn modelId="{134144B9-7CDC-407F-88EA-E3CAEBCACE71}" type="presParOf" srcId="{1E7FF8AF-BC25-4DFE-A748-747D595B9762}" destId="{17A4E48E-940F-418F-922D-07D082F58617}" srcOrd="2" destOrd="0" presId="urn:microsoft.com/office/officeart/2009/3/layout/PieProcess"/>
    <dgm:cxn modelId="{F2F6AC2E-D44E-4025-B2A6-298F6A4A9CD5}" type="presParOf" srcId="{F6D30AD6-1CC8-4007-8BCF-7750BE1E6BF3}" destId="{9A49812E-BC85-4BA0-8646-A78186A94D7E}" srcOrd="9" destOrd="0" presId="urn:microsoft.com/office/officeart/2009/3/layout/PieProcess"/>
    <dgm:cxn modelId="{BEA20C18-CC83-4BA5-A393-F3C7CEF6A136}" type="presParOf" srcId="{F6D30AD6-1CC8-4007-8BCF-7750BE1E6BF3}" destId="{BB7ED8A9-1FD4-4A2B-8155-34A2C0E3A006}" srcOrd="10" destOrd="0" presId="urn:microsoft.com/office/officeart/2009/3/layout/PieProcess"/>
    <dgm:cxn modelId="{5F8BF531-1D0B-4DFB-8250-B4CEDCB7B9AC}" type="presParOf" srcId="{BB7ED8A9-1FD4-4A2B-8155-34A2C0E3A006}" destId="{A179D984-5E86-42D7-B8AB-C4E092C9D074}" srcOrd="0" destOrd="0" presId="urn:microsoft.com/office/officeart/2009/3/layout/PieProcess"/>
    <dgm:cxn modelId="{AA7FF45C-7729-4ED8-B6CF-E62829637B0D}" type="presParOf" srcId="{F6D30AD6-1CC8-4007-8BCF-7750BE1E6BF3}" destId="{1F56FDB2-EEDB-42DF-B960-CA46F6B46384}" srcOrd="11" destOrd="0" presId="urn:microsoft.com/office/officeart/2009/3/layout/PieProcess"/>
    <dgm:cxn modelId="{C0EAB78E-0E6E-4D06-A1BA-2E143DE60A41}" type="presParOf" srcId="{F6D30AD6-1CC8-4007-8BCF-7750BE1E6BF3}" destId="{649F2079-CD20-4A48-80C3-FC33682CD05E}" srcOrd="12" destOrd="0" presId="urn:microsoft.com/office/officeart/2009/3/layout/PieProcess"/>
    <dgm:cxn modelId="{2A7B6F67-5912-48A0-BD53-75F60AB0DA99}" type="presParOf" srcId="{649F2079-CD20-4A48-80C3-FC33682CD05E}" destId="{1E7102E0-765F-4CEA-854C-AA9DB49C0683}" srcOrd="0" destOrd="0" presId="urn:microsoft.com/office/officeart/2009/3/layout/PieProcess"/>
    <dgm:cxn modelId="{E57C3334-0570-4521-B1EA-0C575E7097AE}" type="presParOf" srcId="{649F2079-CD20-4A48-80C3-FC33682CD05E}" destId="{68C10726-2C95-4F6C-884D-D9563BC23522}" srcOrd="1" destOrd="0" presId="urn:microsoft.com/office/officeart/2009/3/layout/PieProcess"/>
    <dgm:cxn modelId="{E8617FD1-E223-4C51-B940-FF43A16FBF4B}" type="presParOf" srcId="{649F2079-CD20-4A48-80C3-FC33682CD05E}" destId="{E8630805-2840-44A9-B9A6-B161165BB57F}" srcOrd="2" destOrd="0" presId="urn:microsoft.com/office/officeart/2009/3/layout/PieProcess"/>
    <dgm:cxn modelId="{12309A47-2426-465B-8F60-680AEF3B73F9}" type="presParOf" srcId="{F6D30AD6-1CC8-4007-8BCF-7750BE1E6BF3}" destId="{4F7FBD28-DE84-4D0E-92BB-4E7B5050CFD1}" srcOrd="13" destOrd="0" presId="urn:microsoft.com/office/officeart/2009/3/layout/PieProcess"/>
    <dgm:cxn modelId="{117DED77-BEAD-417D-9A98-C7A8BDC4D212}" type="presParOf" srcId="{F6D30AD6-1CC8-4007-8BCF-7750BE1E6BF3}" destId="{66056A4B-3368-41C1-9F39-54A1A908E0D9}" srcOrd="14" destOrd="0" presId="urn:microsoft.com/office/officeart/2009/3/layout/PieProcess"/>
    <dgm:cxn modelId="{E2F4EA54-78FB-412E-A11B-24D05EEF2410}" type="presParOf" srcId="{66056A4B-3368-41C1-9F39-54A1A908E0D9}" destId="{99D241E4-AD71-4077-A886-E07CC771FA5B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240613-AB5E-47F9-B101-5E8A8C5CC16C}" type="doc">
      <dgm:prSet loTypeId="urn:microsoft.com/office/officeart/2005/8/layout/chevron1" loCatId="process" qsTypeId="urn:microsoft.com/office/officeart/2005/8/quickstyle/simple3" qsCatId="simple" csTypeId="urn:microsoft.com/office/officeart/2005/8/colors/accent5_2" csCatId="accent5" phldr="1"/>
      <dgm:spPr/>
    </dgm:pt>
    <dgm:pt modelId="{B1174A8D-8C19-4C8F-B0A1-610C61906B93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Introduction</a:t>
          </a:r>
          <a:endParaRPr lang="ta-IN" sz="1600" dirty="0"/>
        </a:p>
      </dgm:t>
    </dgm:pt>
    <dgm:pt modelId="{01EB8958-AE07-4F93-BD3B-8346D6CB0542}" type="parTrans" cxnId="{9365819C-7653-456B-AFF9-32037DB3FA8C}">
      <dgm:prSet/>
      <dgm:spPr/>
      <dgm:t>
        <a:bodyPr/>
        <a:lstStyle/>
        <a:p>
          <a:endParaRPr lang="ta-IN" sz="1600"/>
        </a:p>
      </dgm:t>
    </dgm:pt>
    <dgm:pt modelId="{8C573305-FBFA-49EB-B48F-33EA43D648B4}" type="sibTrans" cxnId="{9365819C-7653-456B-AFF9-32037DB3FA8C}">
      <dgm:prSet/>
      <dgm:spPr/>
      <dgm:t>
        <a:bodyPr/>
        <a:lstStyle/>
        <a:p>
          <a:endParaRPr lang="ta-IN" sz="1600"/>
        </a:p>
      </dgm:t>
    </dgm:pt>
    <dgm:pt modelId="{DB1A7631-08DF-47BA-8D8B-115361F04C15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Progress</a:t>
          </a:r>
          <a:endParaRPr lang="ta-IN" sz="1600" dirty="0"/>
        </a:p>
      </dgm:t>
    </dgm:pt>
    <dgm:pt modelId="{DD46D2DF-79A3-46D5-B814-FFDB45BAA2F7}" type="parTrans" cxnId="{293B6D3D-9921-4ED3-9114-F015232DA045}">
      <dgm:prSet/>
      <dgm:spPr/>
      <dgm:t>
        <a:bodyPr/>
        <a:lstStyle/>
        <a:p>
          <a:endParaRPr lang="ta-IN" sz="1600"/>
        </a:p>
      </dgm:t>
    </dgm:pt>
    <dgm:pt modelId="{52D2DEEF-FF6B-4790-9C35-35FBA41E754E}" type="sibTrans" cxnId="{293B6D3D-9921-4ED3-9114-F015232DA045}">
      <dgm:prSet/>
      <dgm:spPr/>
      <dgm:t>
        <a:bodyPr/>
        <a:lstStyle/>
        <a:p>
          <a:endParaRPr lang="ta-IN" sz="1600"/>
        </a:p>
      </dgm:t>
    </dgm:pt>
    <dgm:pt modelId="{38F4DB16-0D8A-4789-9421-D9DB553434DA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Circuit</a:t>
          </a:r>
        </a:p>
      </dgm:t>
    </dgm:pt>
    <dgm:pt modelId="{55BF1DF1-B21A-422E-9858-1813124A3B21}" type="parTrans" cxnId="{1900D90D-6185-42C9-AF7F-F6F9E2E9C01A}">
      <dgm:prSet/>
      <dgm:spPr/>
      <dgm:t>
        <a:bodyPr/>
        <a:lstStyle/>
        <a:p>
          <a:endParaRPr lang="ta-IN" sz="1600"/>
        </a:p>
      </dgm:t>
    </dgm:pt>
    <dgm:pt modelId="{C047F481-B1F0-4570-8BCB-F72419E1F017}" type="sibTrans" cxnId="{1900D90D-6185-42C9-AF7F-F6F9E2E9C01A}">
      <dgm:prSet/>
      <dgm:spPr/>
      <dgm:t>
        <a:bodyPr/>
        <a:lstStyle/>
        <a:p>
          <a:endParaRPr lang="ta-IN" sz="1600"/>
        </a:p>
      </dgm:t>
    </dgm:pt>
    <dgm:pt modelId="{294D6FAB-1D46-4405-BE93-EDA2BE28B312}">
      <dgm:prSet custT="1"/>
      <dgm:spPr/>
      <dgm:t>
        <a:bodyPr/>
        <a:lstStyle/>
        <a:p>
          <a:r>
            <a:rPr lang="en-AU" sz="1600" b="1">
              <a:latin typeface="Comic Sans MS" panose="030F0702030302020204" pitchFamily="66" charset="0"/>
            </a:rPr>
            <a:t>Timeline</a:t>
          </a:r>
          <a:endParaRPr lang="en-AU" sz="1600" b="1" dirty="0">
            <a:latin typeface="Comic Sans MS" panose="030F0702030302020204" pitchFamily="66" charset="0"/>
          </a:endParaRPr>
        </a:p>
      </dgm:t>
    </dgm:pt>
    <dgm:pt modelId="{A32CBC5F-5F87-4163-BFD6-F12DD82E6DED}" type="parTrans" cxnId="{03C00B5B-5AD4-4F17-8D84-94B08BDE65B7}">
      <dgm:prSet/>
      <dgm:spPr/>
      <dgm:t>
        <a:bodyPr/>
        <a:lstStyle/>
        <a:p>
          <a:endParaRPr lang="ta-IN" sz="1600"/>
        </a:p>
      </dgm:t>
    </dgm:pt>
    <dgm:pt modelId="{55B36B2B-20A9-424A-9A89-B4005E285D29}" type="sibTrans" cxnId="{03C00B5B-5AD4-4F17-8D84-94B08BDE65B7}">
      <dgm:prSet/>
      <dgm:spPr/>
      <dgm:t>
        <a:bodyPr/>
        <a:lstStyle/>
        <a:p>
          <a:endParaRPr lang="ta-IN" sz="1600"/>
        </a:p>
      </dgm:t>
    </dgm:pt>
    <dgm:pt modelId="{BA8C5CAB-6479-48C5-B9E0-18A8793DBC6F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References</a:t>
          </a:r>
          <a:endParaRPr lang="ta-IN" sz="1600" dirty="0"/>
        </a:p>
      </dgm:t>
    </dgm:pt>
    <dgm:pt modelId="{195A6A2C-4065-447C-853B-1871C9C11259}" type="parTrans" cxnId="{22369C42-892C-4B72-B29E-FDE10D5A9D2B}">
      <dgm:prSet/>
      <dgm:spPr/>
      <dgm:t>
        <a:bodyPr/>
        <a:lstStyle/>
        <a:p>
          <a:endParaRPr lang="ta-IN" sz="1600"/>
        </a:p>
      </dgm:t>
    </dgm:pt>
    <dgm:pt modelId="{F0837406-E74F-4650-828F-D3E712B65A28}" type="sibTrans" cxnId="{22369C42-892C-4B72-B29E-FDE10D5A9D2B}">
      <dgm:prSet/>
      <dgm:spPr/>
      <dgm:t>
        <a:bodyPr/>
        <a:lstStyle/>
        <a:p>
          <a:endParaRPr lang="ta-IN" sz="1600"/>
        </a:p>
      </dgm:t>
    </dgm:pt>
    <dgm:pt modelId="{DF1CD7C2-90B9-4A5F-8B62-C64BC0345EB7}" type="pres">
      <dgm:prSet presAssocID="{2C240613-AB5E-47F9-B101-5E8A8C5CC16C}" presName="Name0" presStyleCnt="0">
        <dgm:presLayoutVars>
          <dgm:dir/>
          <dgm:animLvl val="lvl"/>
          <dgm:resizeHandles val="exact"/>
        </dgm:presLayoutVars>
      </dgm:prSet>
      <dgm:spPr/>
    </dgm:pt>
    <dgm:pt modelId="{5CCBB8A1-696B-4D9D-BA45-BF2633906F1F}" type="pres">
      <dgm:prSet presAssocID="{B1174A8D-8C19-4C8F-B0A1-610C61906B9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C6F185D-7147-4FAE-9C8C-4630D4248D45}" type="pres">
      <dgm:prSet presAssocID="{8C573305-FBFA-49EB-B48F-33EA43D648B4}" presName="parTxOnlySpace" presStyleCnt="0"/>
      <dgm:spPr/>
    </dgm:pt>
    <dgm:pt modelId="{2FB21CAA-264C-4FCB-BAFD-70D88959AF2E}" type="pres">
      <dgm:prSet presAssocID="{294D6FAB-1D46-4405-BE93-EDA2BE28B31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53B58D3-A06A-45B3-886C-5F1A8B36BFA7}" type="pres">
      <dgm:prSet presAssocID="{55B36B2B-20A9-424A-9A89-B4005E285D29}" presName="parTxOnlySpace" presStyleCnt="0"/>
      <dgm:spPr/>
    </dgm:pt>
    <dgm:pt modelId="{D7168D31-24D0-406A-85C0-4C60999A6030}" type="pres">
      <dgm:prSet presAssocID="{38F4DB16-0D8A-4789-9421-D9DB553434D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8D6211A-4C4B-488E-9477-274EDF61DC20}" type="pres">
      <dgm:prSet presAssocID="{C047F481-B1F0-4570-8BCB-F72419E1F017}" presName="parTxOnlySpace" presStyleCnt="0"/>
      <dgm:spPr/>
    </dgm:pt>
    <dgm:pt modelId="{765418B4-AACD-41BB-A6DE-1C52B304D30C}" type="pres">
      <dgm:prSet presAssocID="{DB1A7631-08DF-47BA-8D8B-115361F04C1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310AC39-28F8-4FAD-9B70-6FA54A4CCD83}" type="pres">
      <dgm:prSet presAssocID="{52D2DEEF-FF6B-4790-9C35-35FBA41E754E}" presName="parTxOnlySpace" presStyleCnt="0"/>
      <dgm:spPr/>
    </dgm:pt>
    <dgm:pt modelId="{DBA09557-BBC6-4CDC-9A12-F9363000894B}" type="pres">
      <dgm:prSet presAssocID="{BA8C5CAB-6479-48C5-B9E0-18A8793DBC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900D90D-6185-42C9-AF7F-F6F9E2E9C01A}" srcId="{2C240613-AB5E-47F9-B101-5E8A8C5CC16C}" destId="{38F4DB16-0D8A-4789-9421-D9DB553434DA}" srcOrd="2" destOrd="0" parTransId="{55BF1DF1-B21A-422E-9858-1813124A3B21}" sibTransId="{C047F481-B1F0-4570-8BCB-F72419E1F017}"/>
    <dgm:cxn modelId="{28D71D27-7FD7-45FA-8874-50FC720C2A93}" type="presOf" srcId="{294D6FAB-1D46-4405-BE93-EDA2BE28B312}" destId="{2FB21CAA-264C-4FCB-BAFD-70D88959AF2E}" srcOrd="0" destOrd="0" presId="urn:microsoft.com/office/officeart/2005/8/layout/chevron1"/>
    <dgm:cxn modelId="{293B6D3D-9921-4ED3-9114-F015232DA045}" srcId="{2C240613-AB5E-47F9-B101-5E8A8C5CC16C}" destId="{DB1A7631-08DF-47BA-8D8B-115361F04C15}" srcOrd="3" destOrd="0" parTransId="{DD46D2DF-79A3-46D5-B814-FFDB45BAA2F7}" sibTransId="{52D2DEEF-FF6B-4790-9C35-35FBA41E754E}"/>
    <dgm:cxn modelId="{03C00B5B-5AD4-4F17-8D84-94B08BDE65B7}" srcId="{2C240613-AB5E-47F9-B101-5E8A8C5CC16C}" destId="{294D6FAB-1D46-4405-BE93-EDA2BE28B312}" srcOrd="1" destOrd="0" parTransId="{A32CBC5F-5F87-4163-BFD6-F12DD82E6DED}" sibTransId="{55B36B2B-20A9-424A-9A89-B4005E285D29}"/>
    <dgm:cxn modelId="{22369C42-892C-4B72-B29E-FDE10D5A9D2B}" srcId="{2C240613-AB5E-47F9-B101-5E8A8C5CC16C}" destId="{BA8C5CAB-6479-48C5-B9E0-18A8793DBC6F}" srcOrd="4" destOrd="0" parTransId="{195A6A2C-4065-447C-853B-1871C9C11259}" sibTransId="{F0837406-E74F-4650-828F-D3E712B65A28}"/>
    <dgm:cxn modelId="{00BCFD75-30A3-4A88-A307-F814CEF94BE1}" type="presOf" srcId="{B1174A8D-8C19-4C8F-B0A1-610C61906B93}" destId="{5CCBB8A1-696B-4D9D-BA45-BF2633906F1F}" srcOrd="0" destOrd="0" presId="urn:microsoft.com/office/officeart/2005/8/layout/chevron1"/>
    <dgm:cxn modelId="{1B81E758-DB6D-42B9-B5F4-4BCB79FF10BB}" type="presOf" srcId="{BA8C5CAB-6479-48C5-B9E0-18A8793DBC6F}" destId="{DBA09557-BBC6-4CDC-9A12-F9363000894B}" srcOrd="0" destOrd="0" presId="urn:microsoft.com/office/officeart/2005/8/layout/chevron1"/>
    <dgm:cxn modelId="{524F788A-11E1-47DF-BE72-24A4512639C2}" type="presOf" srcId="{38F4DB16-0D8A-4789-9421-D9DB553434DA}" destId="{D7168D31-24D0-406A-85C0-4C60999A6030}" srcOrd="0" destOrd="0" presId="urn:microsoft.com/office/officeart/2005/8/layout/chevron1"/>
    <dgm:cxn modelId="{9365819C-7653-456B-AFF9-32037DB3FA8C}" srcId="{2C240613-AB5E-47F9-B101-5E8A8C5CC16C}" destId="{B1174A8D-8C19-4C8F-B0A1-610C61906B93}" srcOrd="0" destOrd="0" parTransId="{01EB8958-AE07-4F93-BD3B-8346D6CB0542}" sibTransId="{8C573305-FBFA-49EB-B48F-33EA43D648B4}"/>
    <dgm:cxn modelId="{8718429D-5EEA-48A5-8F06-A209E97A3AC9}" type="presOf" srcId="{2C240613-AB5E-47F9-B101-5E8A8C5CC16C}" destId="{DF1CD7C2-90B9-4A5F-8B62-C64BC0345EB7}" srcOrd="0" destOrd="0" presId="urn:microsoft.com/office/officeart/2005/8/layout/chevron1"/>
    <dgm:cxn modelId="{782B56D3-7027-4875-8C16-DDFBD1ADFF0D}" type="presOf" srcId="{DB1A7631-08DF-47BA-8D8B-115361F04C15}" destId="{765418B4-AACD-41BB-A6DE-1C52B304D30C}" srcOrd="0" destOrd="0" presId="urn:microsoft.com/office/officeart/2005/8/layout/chevron1"/>
    <dgm:cxn modelId="{EC2BB20B-D232-4BC2-AC6C-54100D5A7097}" type="presParOf" srcId="{DF1CD7C2-90B9-4A5F-8B62-C64BC0345EB7}" destId="{5CCBB8A1-696B-4D9D-BA45-BF2633906F1F}" srcOrd="0" destOrd="0" presId="urn:microsoft.com/office/officeart/2005/8/layout/chevron1"/>
    <dgm:cxn modelId="{02E08E29-1C08-4781-A0AB-9CD9AEDC2D50}" type="presParOf" srcId="{DF1CD7C2-90B9-4A5F-8B62-C64BC0345EB7}" destId="{0C6F185D-7147-4FAE-9C8C-4630D4248D45}" srcOrd="1" destOrd="0" presId="urn:microsoft.com/office/officeart/2005/8/layout/chevron1"/>
    <dgm:cxn modelId="{020AC59C-1A67-47D2-A60D-4E72D45F0636}" type="presParOf" srcId="{DF1CD7C2-90B9-4A5F-8B62-C64BC0345EB7}" destId="{2FB21CAA-264C-4FCB-BAFD-70D88959AF2E}" srcOrd="2" destOrd="0" presId="urn:microsoft.com/office/officeart/2005/8/layout/chevron1"/>
    <dgm:cxn modelId="{346C3A96-9D0C-4366-8810-EBA9FFAA2A89}" type="presParOf" srcId="{DF1CD7C2-90B9-4A5F-8B62-C64BC0345EB7}" destId="{953B58D3-A06A-45B3-886C-5F1A8B36BFA7}" srcOrd="3" destOrd="0" presId="urn:microsoft.com/office/officeart/2005/8/layout/chevron1"/>
    <dgm:cxn modelId="{0C5DDACB-7339-46E5-B0B5-F3DFBAFE1B9E}" type="presParOf" srcId="{DF1CD7C2-90B9-4A5F-8B62-C64BC0345EB7}" destId="{D7168D31-24D0-406A-85C0-4C60999A6030}" srcOrd="4" destOrd="0" presId="urn:microsoft.com/office/officeart/2005/8/layout/chevron1"/>
    <dgm:cxn modelId="{21AA5660-581F-4643-A29C-5F105392AE4F}" type="presParOf" srcId="{DF1CD7C2-90B9-4A5F-8B62-C64BC0345EB7}" destId="{E8D6211A-4C4B-488E-9477-274EDF61DC20}" srcOrd="5" destOrd="0" presId="urn:microsoft.com/office/officeart/2005/8/layout/chevron1"/>
    <dgm:cxn modelId="{CDD1CB0D-B2A3-4673-8416-07E882941E22}" type="presParOf" srcId="{DF1CD7C2-90B9-4A5F-8B62-C64BC0345EB7}" destId="{765418B4-AACD-41BB-A6DE-1C52B304D30C}" srcOrd="6" destOrd="0" presId="urn:microsoft.com/office/officeart/2005/8/layout/chevron1"/>
    <dgm:cxn modelId="{F511DED3-3351-4E7E-8D71-92AD3BE7FB1B}" type="presParOf" srcId="{DF1CD7C2-90B9-4A5F-8B62-C64BC0345EB7}" destId="{0310AC39-28F8-4FAD-9B70-6FA54A4CCD83}" srcOrd="7" destOrd="0" presId="urn:microsoft.com/office/officeart/2005/8/layout/chevron1"/>
    <dgm:cxn modelId="{9EF1B3C6-B6B5-4A15-A397-0D5F36E3E11B}" type="presParOf" srcId="{DF1CD7C2-90B9-4A5F-8B62-C64BC0345EB7}" destId="{DBA09557-BBC6-4CDC-9A12-F9363000894B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240613-AB5E-47F9-B101-5E8A8C5CC16C}" type="doc">
      <dgm:prSet loTypeId="urn:microsoft.com/office/officeart/2005/8/layout/chevron1" loCatId="process" qsTypeId="urn:microsoft.com/office/officeart/2005/8/quickstyle/simple3" qsCatId="simple" csTypeId="urn:microsoft.com/office/officeart/2005/8/colors/accent5_2" csCatId="accent5" phldr="1"/>
      <dgm:spPr/>
    </dgm:pt>
    <dgm:pt modelId="{B1174A8D-8C19-4C8F-B0A1-610C61906B93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Introduction</a:t>
          </a:r>
          <a:endParaRPr lang="ta-IN" sz="1600" dirty="0"/>
        </a:p>
      </dgm:t>
    </dgm:pt>
    <dgm:pt modelId="{01EB8958-AE07-4F93-BD3B-8346D6CB0542}" type="parTrans" cxnId="{9365819C-7653-456B-AFF9-32037DB3FA8C}">
      <dgm:prSet/>
      <dgm:spPr/>
      <dgm:t>
        <a:bodyPr/>
        <a:lstStyle/>
        <a:p>
          <a:endParaRPr lang="ta-IN" sz="1600"/>
        </a:p>
      </dgm:t>
    </dgm:pt>
    <dgm:pt modelId="{8C573305-FBFA-49EB-B48F-33EA43D648B4}" type="sibTrans" cxnId="{9365819C-7653-456B-AFF9-32037DB3FA8C}">
      <dgm:prSet/>
      <dgm:spPr/>
      <dgm:t>
        <a:bodyPr/>
        <a:lstStyle/>
        <a:p>
          <a:endParaRPr lang="ta-IN" sz="1600"/>
        </a:p>
      </dgm:t>
    </dgm:pt>
    <dgm:pt modelId="{DB1A7631-08DF-47BA-8D8B-115361F04C15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Progress</a:t>
          </a:r>
          <a:endParaRPr lang="ta-IN" sz="1600" dirty="0"/>
        </a:p>
      </dgm:t>
    </dgm:pt>
    <dgm:pt modelId="{DD46D2DF-79A3-46D5-B814-FFDB45BAA2F7}" type="parTrans" cxnId="{293B6D3D-9921-4ED3-9114-F015232DA045}">
      <dgm:prSet/>
      <dgm:spPr/>
      <dgm:t>
        <a:bodyPr/>
        <a:lstStyle/>
        <a:p>
          <a:endParaRPr lang="ta-IN" sz="1600"/>
        </a:p>
      </dgm:t>
    </dgm:pt>
    <dgm:pt modelId="{52D2DEEF-FF6B-4790-9C35-35FBA41E754E}" type="sibTrans" cxnId="{293B6D3D-9921-4ED3-9114-F015232DA045}">
      <dgm:prSet/>
      <dgm:spPr/>
      <dgm:t>
        <a:bodyPr/>
        <a:lstStyle/>
        <a:p>
          <a:endParaRPr lang="ta-IN" sz="1600"/>
        </a:p>
      </dgm:t>
    </dgm:pt>
    <dgm:pt modelId="{38F4DB16-0D8A-4789-9421-D9DB553434DA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Circuit</a:t>
          </a:r>
        </a:p>
      </dgm:t>
    </dgm:pt>
    <dgm:pt modelId="{55BF1DF1-B21A-422E-9858-1813124A3B21}" type="parTrans" cxnId="{1900D90D-6185-42C9-AF7F-F6F9E2E9C01A}">
      <dgm:prSet/>
      <dgm:spPr/>
      <dgm:t>
        <a:bodyPr/>
        <a:lstStyle/>
        <a:p>
          <a:endParaRPr lang="ta-IN" sz="1600"/>
        </a:p>
      </dgm:t>
    </dgm:pt>
    <dgm:pt modelId="{C047F481-B1F0-4570-8BCB-F72419E1F017}" type="sibTrans" cxnId="{1900D90D-6185-42C9-AF7F-F6F9E2E9C01A}">
      <dgm:prSet/>
      <dgm:spPr/>
      <dgm:t>
        <a:bodyPr/>
        <a:lstStyle/>
        <a:p>
          <a:endParaRPr lang="ta-IN" sz="1600"/>
        </a:p>
      </dgm:t>
    </dgm:pt>
    <dgm:pt modelId="{294D6FAB-1D46-4405-BE93-EDA2BE28B312}">
      <dgm:prSet custT="1"/>
      <dgm:spPr/>
      <dgm:t>
        <a:bodyPr/>
        <a:lstStyle/>
        <a:p>
          <a:r>
            <a:rPr lang="en-AU" sz="1600" b="1">
              <a:latin typeface="Comic Sans MS" panose="030F0702030302020204" pitchFamily="66" charset="0"/>
            </a:rPr>
            <a:t>Timeline</a:t>
          </a:r>
          <a:endParaRPr lang="en-AU" sz="1600" b="1" dirty="0">
            <a:latin typeface="Comic Sans MS" panose="030F0702030302020204" pitchFamily="66" charset="0"/>
          </a:endParaRPr>
        </a:p>
      </dgm:t>
    </dgm:pt>
    <dgm:pt modelId="{A32CBC5F-5F87-4163-BFD6-F12DD82E6DED}" type="parTrans" cxnId="{03C00B5B-5AD4-4F17-8D84-94B08BDE65B7}">
      <dgm:prSet/>
      <dgm:spPr/>
      <dgm:t>
        <a:bodyPr/>
        <a:lstStyle/>
        <a:p>
          <a:endParaRPr lang="ta-IN" sz="1600"/>
        </a:p>
      </dgm:t>
    </dgm:pt>
    <dgm:pt modelId="{55B36B2B-20A9-424A-9A89-B4005E285D29}" type="sibTrans" cxnId="{03C00B5B-5AD4-4F17-8D84-94B08BDE65B7}">
      <dgm:prSet/>
      <dgm:spPr/>
      <dgm:t>
        <a:bodyPr/>
        <a:lstStyle/>
        <a:p>
          <a:endParaRPr lang="ta-IN" sz="1600"/>
        </a:p>
      </dgm:t>
    </dgm:pt>
    <dgm:pt modelId="{BA8C5CAB-6479-48C5-B9E0-18A8793DBC6F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References</a:t>
          </a:r>
          <a:endParaRPr lang="ta-IN" sz="1600" dirty="0"/>
        </a:p>
      </dgm:t>
    </dgm:pt>
    <dgm:pt modelId="{195A6A2C-4065-447C-853B-1871C9C11259}" type="parTrans" cxnId="{22369C42-892C-4B72-B29E-FDE10D5A9D2B}">
      <dgm:prSet/>
      <dgm:spPr/>
      <dgm:t>
        <a:bodyPr/>
        <a:lstStyle/>
        <a:p>
          <a:endParaRPr lang="ta-IN" sz="1600"/>
        </a:p>
      </dgm:t>
    </dgm:pt>
    <dgm:pt modelId="{F0837406-E74F-4650-828F-D3E712B65A28}" type="sibTrans" cxnId="{22369C42-892C-4B72-B29E-FDE10D5A9D2B}">
      <dgm:prSet/>
      <dgm:spPr/>
      <dgm:t>
        <a:bodyPr/>
        <a:lstStyle/>
        <a:p>
          <a:endParaRPr lang="ta-IN" sz="1600"/>
        </a:p>
      </dgm:t>
    </dgm:pt>
    <dgm:pt modelId="{DF1CD7C2-90B9-4A5F-8B62-C64BC0345EB7}" type="pres">
      <dgm:prSet presAssocID="{2C240613-AB5E-47F9-B101-5E8A8C5CC16C}" presName="Name0" presStyleCnt="0">
        <dgm:presLayoutVars>
          <dgm:dir/>
          <dgm:animLvl val="lvl"/>
          <dgm:resizeHandles val="exact"/>
        </dgm:presLayoutVars>
      </dgm:prSet>
      <dgm:spPr/>
    </dgm:pt>
    <dgm:pt modelId="{5CCBB8A1-696B-4D9D-BA45-BF2633906F1F}" type="pres">
      <dgm:prSet presAssocID="{B1174A8D-8C19-4C8F-B0A1-610C61906B9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C6F185D-7147-4FAE-9C8C-4630D4248D45}" type="pres">
      <dgm:prSet presAssocID="{8C573305-FBFA-49EB-B48F-33EA43D648B4}" presName="parTxOnlySpace" presStyleCnt="0"/>
      <dgm:spPr/>
    </dgm:pt>
    <dgm:pt modelId="{2FB21CAA-264C-4FCB-BAFD-70D88959AF2E}" type="pres">
      <dgm:prSet presAssocID="{294D6FAB-1D46-4405-BE93-EDA2BE28B31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53B58D3-A06A-45B3-886C-5F1A8B36BFA7}" type="pres">
      <dgm:prSet presAssocID="{55B36B2B-20A9-424A-9A89-B4005E285D29}" presName="parTxOnlySpace" presStyleCnt="0"/>
      <dgm:spPr/>
    </dgm:pt>
    <dgm:pt modelId="{D7168D31-24D0-406A-85C0-4C60999A6030}" type="pres">
      <dgm:prSet presAssocID="{38F4DB16-0D8A-4789-9421-D9DB553434D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8D6211A-4C4B-488E-9477-274EDF61DC20}" type="pres">
      <dgm:prSet presAssocID="{C047F481-B1F0-4570-8BCB-F72419E1F017}" presName="parTxOnlySpace" presStyleCnt="0"/>
      <dgm:spPr/>
    </dgm:pt>
    <dgm:pt modelId="{765418B4-AACD-41BB-A6DE-1C52B304D30C}" type="pres">
      <dgm:prSet presAssocID="{DB1A7631-08DF-47BA-8D8B-115361F04C1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310AC39-28F8-4FAD-9B70-6FA54A4CCD83}" type="pres">
      <dgm:prSet presAssocID="{52D2DEEF-FF6B-4790-9C35-35FBA41E754E}" presName="parTxOnlySpace" presStyleCnt="0"/>
      <dgm:spPr/>
    </dgm:pt>
    <dgm:pt modelId="{DBA09557-BBC6-4CDC-9A12-F9363000894B}" type="pres">
      <dgm:prSet presAssocID="{BA8C5CAB-6479-48C5-B9E0-18A8793DBC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900D90D-6185-42C9-AF7F-F6F9E2E9C01A}" srcId="{2C240613-AB5E-47F9-B101-5E8A8C5CC16C}" destId="{38F4DB16-0D8A-4789-9421-D9DB553434DA}" srcOrd="2" destOrd="0" parTransId="{55BF1DF1-B21A-422E-9858-1813124A3B21}" sibTransId="{C047F481-B1F0-4570-8BCB-F72419E1F017}"/>
    <dgm:cxn modelId="{28D71D27-7FD7-45FA-8874-50FC720C2A93}" type="presOf" srcId="{294D6FAB-1D46-4405-BE93-EDA2BE28B312}" destId="{2FB21CAA-264C-4FCB-BAFD-70D88959AF2E}" srcOrd="0" destOrd="0" presId="urn:microsoft.com/office/officeart/2005/8/layout/chevron1"/>
    <dgm:cxn modelId="{293B6D3D-9921-4ED3-9114-F015232DA045}" srcId="{2C240613-AB5E-47F9-B101-5E8A8C5CC16C}" destId="{DB1A7631-08DF-47BA-8D8B-115361F04C15}" srcOrd="3" destOrd="0" parTransId="{DD46D2DF-79A3-46D5-B814-FFDB45BAA2F7}" sibTransId="{52D2DEEF-FF6B-4790-9C35-35FBA41E754E}"/>
    <dgm:cxn modelId="{03C00B5B-5AD4-4F17-8D84-94B08BDE65B7}" srcId="{2C240613-AB5E-47F9-B101-5E8A8C5CC16C}" destId="{294D6FAB-1D46-4405-BE93-EDA2BE28B312}" srcOrd="1" destOrd="0" parTransId="{A32CBC5F-5F87-4163-BFD6-F12DD82E6DED}" sibTransId="{55B36B2B-20A9-424A-9A89-B4005E285D29}"/>
    <dgm:cxn modelId="{22369C42-892C-4B72-B29E-FDE10D5A9D2B}" srcId="{2C240613-AB5E-47F9-B101-5E8A8C5CC16C}" destId="{BA8C5CAB-6479-48C5-B9E0-18A8793DBC6F}" srcOrd="4" destOrd="0" parTransId="{195A6A2C-4065-447C-853B-1871C9C11259}" sibTransId="{F0837406-E74F-4650-828F-D3E712B65A28}"/>
    <dgm:cxn modelId="{00BCFD75-30A3-4A88-A307-F814CEF94BE1}" type="presOf" srcId="{B1174A8D-8C19-4C8F-B0A1-610C61906B93}" destId="{5CCBB8A1-696B-4D9D-BA45-BF2633906F1F}" srcOrd="0" destOrd="0" presId="urn:microsoft.com/office/officeart/2005/8/layout/chevron1"/>
    <dgm:cxn modelId="{1B81E758-DB6D-42B9-B5F4-4BCB79FF10BB}" type="presOf" srcId="{BA8C5CAB-6479-48C5-B9E0-18A8793DBC6F}" destId="{DBA09557-BBC6-4CDC-9A12-F9363000894B}" srcOrd="0" destOrd="0" presId="urn:microsoft.com/office/officeart/2005/8/layout/chevron1"/>
    <dgm:cxn modelId="{524F788A-11E1-47DF-BE72-24A4512639C2}" type="presOf" srcId="{38F4DB16-0D8A-4789-9421-D9DB553434DA}" destId="{D7168D31-24D0-406A-85C0-4C60999A6030}" srcOrd="0" destOrd="0" presId="urn:microsoft.com/office/officeart/2005/8/layout/chevron1"/>
    <dgm:cxn modelId="{9365819C-7653-456B-AFF9-32037DB3FA8C}" srcId="{2C240613-AB5E-47F9-B101-5E8A8C5CC16C}" destId="{B1174A8D-8C19-4C8F-B0A1-610C61906B93}" srcOrd="0" destOrd="0" parTransId="{01EB8958-AE07-4F93-BD3B-8346D6CB0542}" sibTransId="{8C573305-FBFA-49EB-B48F-33EA43D648B4}"/>
    <dgm:cxn modelId="{8718429D-5EEA-48A5-8F06-A209E97A3AC9}" type="presOf" srcId="{2C240613-AB5E-47F9-B101-5E8A8C5CC16C}" destId="{DF1CD7C2-90B9-4A5F-8B62-C64BC0345EB7}" srcOrd="0" destOrd="0" presId="urn:microsoft.com/office/officeart/2005/8/layout/chevron1"/>
    <dgm:cxn modelId="{782B56D3-7027-4875-8C16-DDFBD1ADFF0D}" type="presOf" srcId="{DB1A7631-08DF-47BA-8D8B-115361F04C15}" destId="{765418B4-AACD-41BB-A6DE-1C52B304D30C}" srcOrd="0" destOrd="0" presId="urn:microsoft.com/office/officeart/2005/8/layout/chevron1"/>
    <dgm:cxn modelId="{EC2BB20B-D232-4BC2-AC6C-54100D5A7097}" type="presParOf" srcId="{DF1CD7C2-90B9-4A5F-8B62-C64BC0345EB7}" destId="{5CCBB8A1-696B-4D9D-BA45-BF2633906F1F}" srcOrd="0" destOrd="0" presId="urn:microsoft.com/office/officeart/2005/8/layout/chevron1"/>
    <dgm:cxn modelId="{02E08E29-1C08-4781-A0AB-9CD9AEDC2D50}" type="presParOf" srcId="{DF1CD7C2-90B9-4A5F-8B62-C64BC0345EB7}" destId="{0C6F185D-7147-4FAE-9C8C-4630D4248D45}" srcOrd="1" destOrd="0" presId="urn:microsoft.com/office/officeart/2005/8/layout/chevron1"/>
    <dgm:cxn modelId="{020AC59C-1A67-47D2-A60D-4E72D45F0636}" type="presParOf" srcId="{DF1CD7C2-90B9-4A5F-8B62-C64BC0345EB7}" destId="{2FB21CAA-264C-4FCB-BAFD-70D88959AF2E}" srcOrd="2" destOrd="0" presId="urn:microsoft.com/office/officeart/2005/8/layout/chevron1"/>
    <dgm:cxn modelId="{346C3A96-9D0C-4366-8810-EBA9FFAA2A89}" type="presParOf" srcId="{DF1CD7C2-90B9-4A5F-8B62-C64BC0345EB7}" destId="{953B58D3-A06A-45B3-886C-5F1A8B36BFA7}" srcOrd="3" destOrd="0" presId="urn:microsoft.com/office/officeart/2005/8/layout/chevron1"/>
    <dgm:cxn modelId="{0C5DDACB-7339-46E5-B0B5-F3DFBAFE1B9E}" type="presParOf" srcId="{DF1CD7C2-90B9-4A5F-8B62-C64BC0345EB7}" destId="{D7168D31-24D0-406A-85C0-4C60999A6030}" srcOrd="4" destOrd="0" presId="urn:microsoft.com/office/officeart/2005/8/layout/chevron1"/>
    <dgm:cxn modelId="{21AA5660-581F-4643-A29C-5F105392AE4F}" type="presParOf" srcId="{DF1CD7C2-90B9-4A5F-8B62-C64BC0345EB7}" destId="{E8D6211A-4C4B-488E-9477-274EDF61DC20}" srcOrd="5" destOrd="0" presId="urn:microsoft.com/office/officeart/2005/8/layout/chevron1"/>
    <dgm:cxn modelId="{CDD1CB0D-B2A3-4673-8416-07E882941E22}" type="presParOf" srcId="{DF1CD7C2-90B9-4A5F-8B62-C64BC0345EB7}" destId="{765418B4-AACD-41BB-A6DE-1C52B304D30C}" srcOrd="6" destOrd="0" presId="urn:microsoft.com/office/officeart/2005/8/layout/chevron1"/>
    <dgm:cxn modelId="{F511DED3-3351-4E7E-8D71-92AD3BE7FB1B}" type="presParOf" srcId="{DF1CD7C2-90B9-4A5F-8B62-C64BC0345EB7}" destId="{0310AC39-28F8-4FAD-9B70-6FA54A4CCD83}" srcOrd="7" destOrd="0" presId="urn:microsoft.com/office/officeart/2005/8/layout/chevron1"/>
    <dgm:cxn modelId="{9EF1B3C6-B6B5-4A15-A397-0D5F36E3E11B}" type="presParOf" srcId="{DF1CD7C2-90B9-4A5F-8B62-C64BC0345EB7}" destId="{DBA09557-BBC6-4CDC-9A12-F9363000894B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240613-AB5E-47F9-B101-5E8A8C5CC16C}" type="doc">
      <dgm:prSet loTypeId="urn:microsoft.com/office/officeart/2005/8/layout/chevron1" loCatId="process" qsTypeId="urn:microsoft.com/office/officeart/2005/8/quickstyle/simple3" qsCatId="simple" csTypeId="urn:microsoft.com/office/officeart/2005/8/colors/accent5_2" csCatId="accent5" phldr="1"/>
      <dgm:spPr/>
    </dgm:pt>
    <dgm:pt modelId="{B1174A8D-8C19-4C8F-B0A1-610C61906B93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Introduction</a:t>
          </a:r>
          <a:endParaRPr lang="ta-IN" sz="1600" dirty="0"/>
        </a:p>
      </dgm:t>
    </dgm:pt>
    <dgm:pt modelId="{01EB8958-AE07-4F93-BD3B-8346D6CB0542}" type="parTrans" cxnId="{9365819C-7653-456B-AFF9-32037DB3FA8C}">
      <dgm:prSet/>
      <dgm:spPr/>
      <dgm:t>
        <a:bodyPr/>
        <a:lstStyle/>
        <a:p>
          <a:endParaRPr lang="ta-IN" sz="1600"/>
        </a:p>
      </dgm:t>
    </dgm:pt>
    <dgm:pt modelId="{8C573305-FBFA-49EB-B48F-33EA43D648B4}" type="sibTrans" cxnId="{9365819C-7653-456B-AFF9-32037DB3FA8C}">
      <dgm:prSet/>
      <dgm:spPr/>
      <dgm:t>
        <a:bodyPr/>
        <a:lstStyle/>
        <a:p>
          <a:endParaRPr lang="ta-IN" sz="1600"/>
        </a:p>
      </dgm:t>
    </dgm:pt>
    <dgm:pt modelId="{DB1A7631-08DF-47BA-8D8B-115361F04C15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Progress</a:t>
          </a:r>
          <a:endParaRPr lang="ta-IN" sz="1600" dirty="0"/>
        </a:p>
      </dgm:t>
    </dgm:pt>
    <dgm:pt modelId="{DD46D2DF-79A3-46D5-B814-FFDB45BAA2F7}" type="parTrans" cxnId="{293B6D3D-9921-4ED3-9114-F015232DA045}">
      <dgm:prSet/>
      <dgm:spPr/>
      <dgm:t>
        <a:bodyPr/>
        <a:lstStyle/>
        <a:p>
          <a:endParaRPr lang="ta-IN" sz="1600"/>
        </a:p>
      </dgm:t>
    </dgm:pt>
    <dgm:pt modelId="{52D2DEEF-FF6B-4790-9C35-35FBA41E754E}" type="sibTrans" cxnId="{293B6D3D-9921-4ED3-9114-F015232DA045}">
      <dgm:prSet/>
      <dgm:spPr/>
      <dgm:t>
        <a:bodyPr/>
        <a:lstStyle/>
        <a:p>
          <a:endParaRPr lang="ta-IN" sz="1600"/>
        </a:p>
      </dgm:t>
    </dgm:pt>
    <dgm:pt modelId="{38F4DB16-0D8A-4789-9421-D9DB553434DA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Circuit</a:t>
          </a:r>
        </a:p>
      </dgm:t>
    </dgm:pt>
    <dgm:pt modelId="{55BF1DF1-B21A-422E-9858-1813124A3B21}" type="parTrans" cxnId="{1900D90D-6185-42C9-AF7F-F6F9E2E9C01A}">
      <dgm:prSet/>
      <dgm:spPr/>
      <dgm:t>
        <a:bodyPr/>
        <a:lstStyle/>
        <a:p>
          <a:endParaRPr lang="ta-IN" sz="1600"/>
        </a:p>
      </dgm:t>
    </dgm:pt>
    <dgm:pt modelId="{C047F481-B1F0-4570-8BCB-F72419E1F017}" type="sibTrans" cxnId="{1900D90D-6185-42C9-AF7F-F6F9E2E9C01A}">
      <dgm:prSet/>
      <dgm:spPr/>
      <dgm:t>
        <a:bodyPr/>
        <a:lstStyle/>
        <a:p>
          <a:endParaRPr lang="ta-IN" sz="1600"/>
        </a:p>
      </dgm:t>
    </dgm:pt>
    <dgm:pt modelId="{294D6FAB-1D46-4405-BE93-EDA2BE28B312}">
      <dgm:prSet custT="1"/>
      <dgm:spPr/>
      <dgm:t>
        <a:bodyPr/>
        <a:lstStyle/>
        <a:p>
          <a:r>
            <a:rPr lang="en-AU" sz="1600" b="1">
              <a:latin typeface="Comic Sans MS" panose="030F0702030302020204" pitchFamily="66" charset="0"/>
            </a:rPr>
            <a:t>Timeline</a:t>
          </a:r>
          <a:endParaRPr lang="en-AU" sz="1600" b="1" dirty="0">
            <a:latin typeface="Comic Sans MS" panose="030F0702030302020204" pitchFamily="66" charset="0"/>
          </a:endParaRPr>
        </a:p>
      </dgm:t>
    </dgm:pt>
    <dgm:pt modelId="{A32CBC5F-5F87-4163-BFD6-F12DD82E6DED}" type="parTrans" cxnId="{03C00B5B-5AD4-4F17-8D84-94B08BDE65B7}">
      <dgm:prSet/>
      <dgm:spPr/>
      <dgm:t>
        <a:bodyPr/>
        <a:lstStyle/>
        <a:p>
          <a:endParaRPr lang="ta-IN" sz="1600"/>
        </a:p>
      </dgm:t>
    </dgm:pt>
    <dgm:pt modelId="{55B36B2B-20A9-424A-9A89-B4005E285D29}" type="sibTrans" cxnId="{03C00B5B-5AD4-4F17-8D84-94B08BDE65B7}">
      <dgm:prSet/>
      <dgm:spPr/>
      <dgm:t>
        <a:bodyPr/>
        <a:lstStyle/>
        <a:p>
          <a:endParaRPr lang="ta-IN" sz="1600"/>
        </a:p>
      </dgm:t>
    </dgm:pt>
    <dgm:pt modelId="{BA8C5CAB-6479-48C5-B9E0-18A8793DBC6F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References</a:t>
          </a:r>
          <a:endParaRPr lang="ta-IN" sz="1600" dirty="0"/>
        </a:p>
      </dgm:t>
    </dgm:pt>
    <dgm:pt modelId="{195A6A2C-4065-447C-853B-1871C9C11259}" type="parTrans" cxnId="{22369C42-892C-4B72-B29E-FDE10D5A9D2B}">
      <dgm:prSet/>
      <dgm:spPr/>
      <dgm:t>
        <a:bodyPr/>
        <a:lstStyle/>
        <a:p>
          <a:endParaRPr lang="ta-IN" sz="1600"/>
        </a:p>
      </dgm:t>
    </dgm:pt>
    <dgm:pt modelId="{F0837406-E74F-4650-828F-D3E712B65A28}" type="sibTrans" cxnId="{22369C42-892C-4B72-B29E-FDE10D5A9D2B}">
      <dgm:prSet/>
      <dgm:spPr/>
      <dgm:t>
        <a:bodyPr/>
        <a:lstStyle/>
        <a:p>
          <a:endParaRPr lang="ta-IN" sz="1600"/>
        </a:p>
      </dgm:t>
    </dgm:pt>
    <dgm:pt modelId="{DF1CD7C2-90B9-4A5F-8B62-C64BC0345EB7}" type="pres">
      <dgm:prSet presAssocID="{2C240613-AB5E-47F9-B101-5E8A8C5CC16C}" presName="Name0" presStyleCnt="0">
        <dgm:presLayoutVars>
          <dgm:dir/>
          <dgm:animLvl val="lvl"/>
          <dgm:resizeHandles val="exact"/>
        </dgm:presLayoutVars>
      </dgm:prSet>
      <dgm:spPr/>
    </dgm:pt>
    <dgm:pt modelId="{5CCBB8A1-696B-4D9D-BA45-BF2633906F1F}" type="pres">
      <dgm:prSet presAssocID="{B1174A8D-8C19-4C8F-B0A1-610C61906B9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C6F185D-7147-4FAE-9C8C-4630D4248D45}" type="pres">
      <dgm:prSet presAssocID="{8C573305-FBFA-49EB-B48F-33EA43D648B4}" presName="parTxOnlySpace" presStyleCnt="0"/>
      <dgm:spPr/>
    </dgm:pt>
    <dgm:pt modelId="{2FB21CAA-264C-4FCB-BAFD-70D88959AF2E}" type="pres">
      <dgm:prSet presAssocID="{294D6FAB-1D46-4405-BE93-EDA2BE28B31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53B58D3-A06A-45B3-886C-5F1A8B36BFA7}" type="pres">
      <dgm:prSet presAssocID="{55B36B2B-20A9-424A-9A89-B4005E285D29}" presName="parTxOnlySpace" presStyleCnt="0"/>
      <dgm:spPr/>
    </dgm:pt>
    <dgm:pt modelId="{D7168D31-24D0-406A-85C0-4C60999A6030}" type="pres">
      <dgm:prSet presAssocID="{38F4DB16-0D8A-4789-9421-D9DB553434D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8D6211A-4C4B-488E-9477-274EDF61DC20}" type="pres">
      <dgm:prSet presAssocID="{C047F481-B1F0-4570-8BCB-F72419E1F017}" presName="parTxOnlySpace" presStyleCnt="0"/>
      <dgm:spPr/>
    </dgm:pt>
    <dgm:pt modelId="{765418B4-AACD-41BB-A6DE-1C52B304D30C}" type="pres">
      <dgm:prSet presAssocID="{DB1A7631-08DF-47BA-8D8B-115361F04C1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310AC39-28F8-4FAD-9B70-6FA54A4CCD83}" type="pres">
      <dgm:prSet presAssocID="{52D2DEEF-FF6B-4790-9C35-35FBA41E754E}" presName="parTxOnlySpace" presStyleCnt="0"/>
      <dgm:spPr/>
    </dgm:pt>
    <dgm:pt modelId="{DBA09557-BBC6-4CDC-9A12-F9363000894B}" type="pres">
      <dgm:prSet presAssocID="{BA8C5CAB-6479-48C5-B9E0-18A8793DBC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900D90D-6185-42C9-AF7F-F6F9E2E9C01A}" srcId="{2C240613-AB5E-47F9-B101-5E8A8C5CC16C}" destId="{38F4DB16-0D8A-4789-9421-D9DB553434DA}" srcOrd="2" destOrd="0" parTransId="{55BF1DF1-B21A-422E-9858-1813124A3B21}" sibTransId="{C047F481-B1F0-4570-8BCB-F72419E1F017}"/>
    <dgm:cxn modelId="{28D71D27-7FD7-45FA-8874-50FC720C2A93}" type="presOf" srcId="{294D6FAB-1D46-4405-BE93-EDA2BE28B312}" destId="{2FB21CAA-264C-4FCB-BAFD-70D88959AF2E}" srcOrd="0" destOrd="0" presId="urn:microsoft.com/office/officeart/2005/8/layout/chevron1"/>
    <dgm:cxn modelId="{293B6D3D-9921-4ED3-9114-F015232DA045}" srcId="{2C240613-AB5E-47F9-B101-5E8A8C5CC16C}" destId="{DB1A7631-08DF-47BA-8D8B-115361F04C15}" srcOrd="3" destOrd="0" parTransId="{DD46D2DF-79A3-46D5-B814-FFDB45BAA2F7}" sibTransId="{52D2DEEF-FF6B-4790-9C35-35FBA41E754E}"/>
    <dgm:cxn modelId="{03C00B5B-5AD4-4F17-8D84-94B08BDE65B7}" srcId="{2C240613-AB5E-47F9-B101-5E8A8C5CC16C}" destId="{294D6FAB-1D46-4405-BE93-EDA2BE28B312}" srcOrd="1" destOrd="0" parTransId="{A32CBC5F-5F87-4163-BFD6-F12DD82E6DED}" sibTransId="{55B36B2B-20A9-424A-9A89-B4005E285D29}"/>
    <dgm:cxn modelId="{22369C42-892C-4B72-B29E-FDE10D5A9D2B}" srcId="{2C240613-AB5E-47F9-B101-5E8A8C5CC16C}" destId="{BA8C5CAB-6479-48C5-B9E0-18A8793DBC6F}" srcOrd="4" destOrd="0" parTransId="{195A6A2C-4065-447C-853B-1871C9C11259}" sibTransId="{F0837406-E74F-4650-828F-D3E712B65A28}"/>
    <dgm:cxn modelId="{00BCFD75-30A3-4A88-A307-F814CEF94BE1}" type="presOf" srcId="{B1174A8D-8C19-4C8F-B0A1-610C61906B93}" destId="{5CCBB8A1-696B-4D9D-BA45-BF2633906F1F}" srcOrd="0" destOrd="0" presId="urn:microsoft.com/office/officeart/2005/8/layout/chevron1"/>
    <dgm:cxn modelId="{1B81E758-DB6D-42B9-B5F4-4BCB79FF10BB}" type="presOf" srcId="{BA8C5CAB-6479-48C5-B9E0-18A8793DBC6F}" destId="{DBA09557-BBC6-4CDC-9A12-F9363000894B}" srcOrd="0" destOrd="0" presId="urn:microsoft.com/office/officeart/2005/8/layout/chevron1"/>
    <dgm:cxn modelId="{524F788A-11E1-47DF-BE72-24A4512639C2}" type="presOf" srcId="{38F4DB16-0D8A-4789-9421-D9DB553434DA}" destId="{D7168D31-24D0-406A-85C0-4C60999A6030}" srcOrd="0" destOrd="0" presId="urn:microsoft.com/office/officeart/2005/8/layout/chevron1"/>
    <dgm:cxn modelId="{9365819C-7653-456B-AFF9-32037DB3FA8C}" srcId="{2C240613-AB5E-47F9-B101-5E8A8C5CC16C}" destId="{B1174A8D-8C19-4C8F-B0A1-610C61906B93}" srcOrd="0" destOrd="0" parTransId="{01EB8958-AE07-4F93-BD3B-8346D6CB0542}" sibTransId="{8C573305-FBFA-49EB-B48F-33EA43D648B4}"/>
    <dgm:cxn modelId="{8718429D-5EEA-48A5-8F06-A209E97A3AC9}" type="presOf" srcId="{2C240613-AB5E-47F9-B101-5E8A8C5CC16C}" destId="{DF1CD7C2-90B9-4A5F-8B62-C64BC0345EB7}" srcOrd="0" destOrd="0" presId="urn:microsoft.com/office/officeart/2005/8/layout/chevron1"/>
    <dgm:cxn modelId="{782B56D3-7027-4875-8C16-DDFBD1ADFF0D}" type="presOf" srcId="{DB1A7631-08DF-47BA-8D8B-115361F04C15}" destId="{765418B4-AACD-41BB-A6DE-1C52B304D30C}" srcOrd="0" destOrd="0" presId="urn:microsoft.com/office/officeart/2005/8/layout/chevron1"/>
    <dgm:cxn modelId="{EC2BB20B-D232-4BC2-AC6C-54100D5A7097}" type="presParOf" srcId="{DF1CD7C2-90B9-4A5F-8B62-C64BC0345EB7}" destId="{5CCBB8A1-696B-4D9D-BA45-BF2633906F1F}" srcOrd="0" destOrd="0" presId="urn:microsoft.com/office/officeart/2005/8/layout/chevron1"/>
    <dgm:cxn modelId="{02E08E29-1C08-4781-A0AB-9CD9AEDC2D50}" type="presParOf" srcId="{DF1CD7C2-90B9-4A5F-8B62-C64BC0345EB7}" destId="{0C6F185D-7147-4FAE-9C8C-4630D4248D45}" srcOrd="1" destOrd="0" presId="urn:microsoft.com/office/officeart/2005/8/layout/chevron1"/>
    <dgm:cxn modelId="{020AC59C-1A67-47D2-A60D-4E72D45F0636}" type="presParOf" srcId="{DF1CD7C2-90B9-4A5F-8B62-C64BC0345EB7}" destId="{2FB21CAA-264C-4FCB-BAFD-70D88959AF2E}" srcOrd="2" destOrd="0" presId="urn:microsoft.com/office/officeart/2005/8/layout/chevron1"/>
    <dgm:cxn modelId="{346C3A96-9D0C-4366-8810-EBA9FFAA2A89}" type="presParOf" srcId="{DF1CD7C2-90B9-4A5F-8B62-C64BC0345EB7}" destId="{953B58D3-A06A-45B3-886C-5F1A8B36BFA7}" srcOrd="3" destOrd="0" presId="urn:microsoft.com/office/officeart/2005/8/layout/chevron1"/>
    <dgm:cxn modelId="{0C5DDACB-7339-46E5-B0B5-F3DFBAFE1B9E}" type="presParOf" srcId="{DF1CD7C2-90B9-4A5F-8B62-C64BC0345EB7}" destId="{D7168D31-24D0-406A-85C0-4C60999A6030}" srcOrd="4" destOrd="0" presId="urn:microsoft.com/office/officeart/2005/8/layout/chevron1"/>
    <dgm:cxn modelId="{21AA5660-581F-4643-A29C-5F105392AE4F}" type="presParOf" srcId="{DF1CD7C2-90B9-4A5F-8B62-C64BC0345EB7}" destId="{E8D6211A-4C4B-488E-9477-274EDF61DC20}" srcOrd="5" destOrd="0" presId="urn:microsoft.com/office/officeart/2005/8/layout/chevron1"/>
    <dgm:cxn modelId="{CDD1CB0D-B2A3-4673-8416-07E882941E22}" type="presParOf" srcId="{DF1CD7C2-90B9-4A5F-8B62-C64BC0345EB7}" destId="{765418B4-AACD-41BB-A6DE-1C52B304D30C}" srcOrd="6" destOrd="0" presId="urn:microsoft.com/office/officeart/2005/8/layout/chevron1"/>
    <dgm:cxn modelId="{F511DED3-3351-4E7E-8D71-92AD3BE7FB1B}" type="presParOf" srcId="{DF1CD7C2-90B9-4A5F-8B62-C64BC0345EB7}" destId="{0310AC39-28F8-4FAD-9B70-6FA54A4CCD83}" srcOrd="7" destOrd="0" presId="urn:microsoft.com/office/officeart/2005/8/layout/chevron1"/>
    <dgm:cxn modelId="{9EF1B3C6-B6B5-4A15-A397-0D5F36E3E11B}" type="presParOf" srcId="{DF1CD7C2-90B9-4A5F-8B62-C64BC0345EB7}" destId="{DBA09557-BBC6-4CDC-9A12-F9363000894B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C240613-AB5E-47F9-B101-5E8A8C5CC16C}" type="doc">
      <dgm:prSet loTypeId="urn:microsoft.com/office/officeart/2005/8/layout/chevron1" loCatId="process" qsTypeId="urn:microsoft.com/office/officeart/2005/8/quickstyle/simple3" qsCatId="simple" csTypeId="urn:microsoft.com/office/officeart/2005/8/colors/accent5_2" csCatId="accent5" phldr="1"/>
      <dgm:spPr/>
    </dgm:pt>
    <dgm:pt modelId="{B1174A8D-8C19-4C8F-B0A1-610C61906B93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Introduction</a:t>
          </a:r>
          <a:endParaRPr lang="ta-IN" sz="1600" dirty="0"/>
        </a:p>
      </dgm:t>
    </dgm:pt>
    <dgm:pt modelId="{01EB8958-AE07-4F93-BD3B-8346D6CB0542}" type="parTrans" cxnId="{9365819C-7653-456B-AFF9-32037DB3FA8C}">
      <dgm:prSet/>
      <dgm:spPr/>
      <dgm:t>
        <a:bodyPr/>
        <a:lstStyle/>
        <a:p>
          <a:endParaRPr lang="ta-IN" sz="1600"/>
        </a:p>
      </dgm:t>
    </dgm:pt>
    <dgm:pt modelId="{8C573305-FBFA-49EB-B48F-33EA43D648B4}" type="sibTrans" cxnId="{9365819C-7653-456B-AFF9-32037DB3FA8C}">
      <dgm:prSet/>
      <dgm:spPr/>
      <dgm:t>
        <a:bodyPr/>
        <a:lstStyle/>
        <a:p>
          <a:endParaRPr lang="ta-IN" sz="1600"/>
        </a:p>
      </dgm:t>
    </dgm:pt>
    <dgm:pt modelId="{DB1A7631-08DF-47BA-8D8B-115361F04C15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Progress</a:t>
          </a:r>
          <a:endParaRPr lang="ta-IN" sz="1600" dirty="0"/>
        </a:p>
      </dgm:t>
    </dgm:pt>
    <dgm:pt modelId="{DD46D2DF-79A3-46D5-B814-FFDB45BAA2F7}" type="parTrans" cxnId="{293B6D3D-9921-4ED3-9114-F015232DA045}">
      <dgm:prSet/>
      <dgm:spPr/>
      <dgm:t>
        <a:bodyPr/>
        <a:lstStyle/>
        <a:p>
          <a:endParaRPr lang="ta-IN" sz="1600"/>
        </a:p>
      </dgm:t>
    </dgm:pt>
    <dgm:pt modelId="{52D2DEEF-FF6B-4790-9C35-35FBA41E754E}" type="sibTrans" cxnId="{293B6D3D-9921-4ED3-9114-F015232DA045}">
      <dgm:prSet/>
      <dgm:spPr/>
      <dgm:t>
        <a:bodyPr/>
        <a:lstStyle/>
        <a:p>
          <a:endParaRPr lang="ta-IN" sz="1600"/>
        </a:p>
      </dgm:t>
    </dgm:pt>
    <dgm:pt modelId="{38F4DB16-0D8A-4789-9421-D9DB553434DA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Circuit</a:t>
          </a:r>
        </a:p>
      </dgm:t>
    </dgm:pt>
    <dgm:pt modelId="{55BF1DF1-B21A-422E-9858-1813124A3B21}" type="parTrans" cxnId="{1900D90D-6185-42C9-AF7F-F6F9E2E9C01A}">
      <dgm:prSet/>
      <dgm:spPr/>
      <dgm:t>
        <a:bodyPr/>
        <a:lstStyle/>
        <a:p>
          <a:endParaRPr lang="ta-IN" sz="1600"/>
        </a:p>
      </dgm:t>
    </dgm:pt>
    <dgm:pt modelId="{C047F481-B1F0-4570-8BCB-F72419E1F017}" type="sibTrans" cxnId="{1900D90D-6185-42C9-AF7F-F6F9E2E9C01A}">
      <dgm:prSet/>
      <dgm:spPr/>
      <dgm:t>
        <a:bodyPr/>
        <a:lstStyle/>
        <a:p>
          <a:endParaRPr lang="ta-IN" sz="1600"/>
        </a:p>
      </dgm:t>
    </dgm:pt>
    <dgm:pt modelId="{294D6FAB-1D46-4405-BE93-EDA2BE28B312}">
      <dgm:prSet custT="1"/>
      <dgm:spPr/>
      <dgm:t>
        <a:bodyPr/>
        <a:lstStyle/>
        <a:p>
          <a:r>
            <a:rPr lang="en-AU" sz="1600" b="1">
              <a:latin typeface="Comic Sans MS" panose="030F0702030302020204" pitchFamily="66" charset="0"/>
            </a:rPr>
            <a:t>Timeline</a:t>
          </a:r>
          <a:endParaRPr lang="en-AU" sz="1600" b="1" dirty="0">
            <a:latin typeface="Comic Sans MS" panose="030F0702030302020204" pitchFamily="66" charset="0"/>
          </a:endParaRPr>
        </a:p>
      </dgm:t>
    </dgm:pt>
    <dgm:pt modelId="{A32CBC5F-5F87-4163-BFD6-F12DD82E6DED}" type="parTrans" cxnId="{03C00B5B-5AD4-4F17-8D84-94B08BDE65B7}">
      <dgm:prSet/>
      <dgm:spPr/>
      <dgm:t>
        <a:bodyPr/>
        <a:lstStyle/>
        <a:p>
          <a:endParaRPr lang="ta-IN" sz="1600"/>
        </a:p>
      </dgm:t>
    </dgm:pt>
    <dgm:pt modelId="{55B36B2B-20A9-424A-9A89-B4005E285D29}" type="sibTrans" cxnId="{03C00B5B-5AD4-4F17-8D84-94B08BDE65B7}">
      <dgm:prSet/>
      <dgm:spPr/>
      <dgm:t>
        <a:bodyPr/>
        <a:lstStyle/>
        <a:p>
          <a:endParaRPr lang="ta-IN" sz="1600"/>
        </a:p>
      </dgm:t>
    </dgm:pt>
    <dgm:pt modelId="{BA8C5CAB-6479-48C5-B9E0-18A8793DBC6F}">
      <dgm:prSet phldrT="[Text]" custT="1"/>
      <dgm:spPr/>
      <dgm:t>
        <a:bodyPr/>
        <a:lstStyle/>
        <a:p>
          <a:r>
            <a:rPr lang="en-AU" sz="1600" b="1" dirty="0">
              <a:latin typeface="Comic Sans MS" panose="030F0702030302020204" pitchFamily="66" charset="0"/>
            </a:rPr>
            <a:t>References</a:t>
          </a:r>
          <a:endParaRPr lang="ta-IN" sz="1600" dirty="0"/>
        </a:p>
      </dgm:t>
    </dgm:pt>
    <dgm:pt modelId="{195A6A2C-4065-447C-853B-1871C9C11259}" type="parTrans" cxnId="{22369C42-892C-4B72-B29E-FDE10D5A9D2B}">
      <dgm:prSet/>
      <dgm:spPr/>
      <dgm:t>
        <a:bodyPr/>
        <a:lstStyle/>
        <a:p>
          <a:endParaRPr lang="ta-IN" sz="1600"/>
        </a:p>
      </dgm:t>
    </dgm:pt>
    <dgm:pt modelId="{F0837406-E74F-4650-828F-D3E712B65A28}" type="sibTrans" cxnId="{22369C42-892C-4B72-B29E-FDE10D5A9D2B}">
      <dgm:prSet/>
      <dgm:spPr/>
      <dgm:t>
        <a:bodyPr/>
        <a:lstStyle/>
        <a:p>
          <a:endParaRPr lang="ta-IN" sz="1600"/>
        </a:p>
      </dgm:t>
    </dgm:pt>
    <dgm:pt modelId="{DF1CD7C2-90B9-4A5F-8B62-C64BC0345EB7}" type="pres">
      <dgm:prSet presAssocID="{2C240613-AB5E-47F9-B101-5E8A8C5CC16C}" presName="Name0" presStyleCnt="0">
        <dgm:presLayoutVars>
          <dgm:dir/>
          <dgm:animLvl val="lvl"/>
          <dgm:resizeHandles val="exact"/>
        </dgm:presLayoutVars>
      </dgm:prSet>
      <dgm:spPr/>
    </dgm:pt>
    <dgm:pt modelId="{5CCBB8A1-696B-4D9D-BA45-BF2633906F1F}" type="pres">
      <dgm:prSet presAssocID="{B1174A8D-8C19-4C8F-B0A1-610C61906B9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C6F185D-7147-4FAE-9C8C-4630D4248D45}" type="pres">
      <dgm:prSet presAssocID="{8C573305-FBFA-49EB-B48F-33EA43D648B4}" presName="parTxOnlySpace" presStyleCnt="0"/>
      <dgm:spPr/>
    </dgm:pt>
    <dgm:pt modelId="{2FB21CAA-264C-4FCB-BAFD-70D88959AF2E}" type="pres">
      <dgm:prSet presAssocID="{294D6FAB-1D46-4405-BE93-EDA2BE28B31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53B58D3-A06A-45B3-886C-5F1A8B36BFA7}" type="pres">
      <dgm:prSet presAssocID="{55B36B2B-20A9-424A-9A89-B4005E285D29}" presName="parTxOnlySpace" presStyleCnt="0"/>
      <dgm:spPr/>
    </dgm:pt>
    <dgm:pt modelId="{D7168D31-24D0-406A-85C0-4C60999A6030}" type="pres">
      <dgm:prSet presAssocID="{38F4DB16-0D8A-4789-9421-D9DB553434D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8D6211A-4C4B-488E-9477-274EDF61DC20}" type="pres">
      <dgm:prSet presAssocID="{C047F481-B1F0-4570-8BCB-F72419E1F017}" presName="parTxOnlySpace" presStyleCnt="0"/>
      <dgm:spPr/>
    </dgm:pt>
    <dgm:pt modelId="{765418B4-AACD-41BB-A6DE-1C52B304D30C}" type="pres">
      <dgm:prSet presAssocID="{DB1A7631-08DF-47BA-8D8B-115361F04C1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310AC39-28F8-4FAD-9B70-6FA54A4CCD83}" type="pres">
      <dgm:prSet presAssocID="{52D2DEEF-FF6B-4790-9C35-35FBA41E754E}" presName="parTxOnlySpace" presStyleCnt="0"/>
      <dgm:spPr/>
    </dgm:pt>
    <dgm:pt modelId="{DBA09557-BBC6-4CDC-9A12-F9363000894B}" type="pres">
      <dgm:prSet presAssocID="{BA8C5CAB-6479-48C5-B9E0-18A8793DBC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900D90D-6185-42C9-AF7F-F6F9E2E9C01A}" srcId="{2C240613-AB5E-47F9-B101-5E8A8C5CC16C}" destId="{38F4DB16-0D8A-4789-9421-D9DB553434DA}" srcOrd="2" destOrd="0" parTransId="{55BF1DF1-B21A-422E-9858-1813124A3B21}" sibTransId="{C047F481-B1F0-4570-8BCB-F72419E1F017}"/>
    <dgm:cxn modelId="{28D71D27-7FD7-45FA-8874-50FC720C2A93}" type="presOf" srcId="{294D6FAB-1D46-4405-BE93-EDA2BE28B312}" destId="{2FB21CAA-264C-4FCB-BAFD-70D88959AF2E}" srcOrd="0" destOrd="0" presId="urn:microsoft.com/office/officeart/2005/8/layout/chevron1"/>
    <dgm:cxn modelId="{293B6D3D-9921-4ED3-9114-F015232DA045}" srcId="{2C240613-AB5E-47F9-B101-5E8A8C5CC16C}" destId="{DB1A7631-08DF-47BA-8D8B-115361F04C15}" srcOrd="3" destOrd="0" parTransId="{DD46D2DF-79A3-46D5-B814-FFDB45BAA2F7}" sibTransId="{52D2DEEF-FF6B-4790-9C35-35FBA41E754E}"/>
    <dgm:cxn modelId="{03C00B5B-5AD4-4F17-8D84-94B08BDE65B7}" srcId="{2C240613-AB5E-47F9-B101-5E8A8C5CC16C}" destId="{294D6FAB-1D46-4405-BE93-EDA2BE28B312}" srcOrd="1" destOrd="0" parTransId="{A32CBC5F-5F87-4163-BFD6-F12DD82E6DED}" sibTransId="{55B36B2B-20A9-424A-9A89-B4005E285D29}"/>
    <dgm:cxn modelId="{22369C42-892C-4B72-B29E-FDE10D5A9D2B}" srcId="{2C240613-AB5E-47F9-B101-5E8A8C5CC16C}" destId="{BA8C5CAB-6479-48C5-B9E0-18A8793DBC6F}" srcOrd="4" destOrd="0" parTransId="{195A6A2C-4065-447C-853B-1871C9C11259}" sibTransId="{F0837406-E74F-4650-828F-D3E712B65A28}"/>
    <dgm:cxn modelId="{00BCFD75-30A3-4A88-A307-F814CEF94BE1}" type="presOf" srcId="{B1174A8D-8C19-4C8F-B0A1-610C61906B93}" destId="{5CCBB8A1-696B-4D9D-BA45-BF2633906F1F}" srcOrd="0" destOrd="0" presId="urn:microsoft.com/office/officeart/2005/8/layout/chevron1"/>
    <dgm:cxn modelId="{1B81E758-DB6D-42B9-B5F4-4BCB79FF10BB}" type="presOf" srcId="{BA8C5CAB-6479-48C5-B9E0-18A8793DBC6F}" destId="{DBA09557-BBC6-4CDC-9A12-F9363000894B}" srcOrd="0" destOrd="0" presId="urn:microsoft.com/office/officeart/2005/8/layout/chevron1"/>
    <dgm:cxn modelId="{524F788A-11E1-47DF-BE72-24A4512639C2}" type="presOf" srcId="{38F4DB16-0D8A-4789-9421-D9DB553434DA}" destId="{D7168D31-24D0-406A-85C0-4C60999A6030}" srcOrd="0" destOrd="0" presId="urn:microsoft.com/office/officeart/2005/8/layout/chevron1"/>
    <dgm:cxn modelId="{9365819C-7653-456B-AFF9-32037DB3FA8C}" srcId="{2C240613-AB5E-47F9-B101-5E8A8C5CC16C}" destId="{B1174A8D-8C19-4C8F-B0A1-610C61906B93}" srcOrd="0" destOrd="0" parTransId="{01EB8958-AE07-4F93-BD3B-8346D6CB0542}" sibTransId="{8C573305-FBFA-49EB-B48F-33EA43D648B4}"/>
    <dgm:cxn modelId="{8718429D-5EEA-48A5-8F06-A209E97A3AC9}" type="presOf" srcId="{2C240613-AB5E-47F9-B101-5E8A8C5CC16C}" destId="{DF1CD7C2-90B9-4A5F-8B62-C64BC0345EB7}" srcOrd="0" destOrd="0" presId="urn:microsoft.com/office/officeart/2005/8/layout/chevron1"/>
    <dgm:cxn modelId="{782B56D3-7027-4875-8C16-DDFBD1ADFF0D}" type="presOf" srcId="{DB1A7631-08DF-47BA-8D8B-115361F04C15}" destId="{765418B4-AACD-41BB-A6DE-1C52B304D30C}" srcOrd="0" destOrd="0" presId="urn:microsoft.com/office/officeart/2005/8/layout/chevron1"/>
    <dgm:cxn modelId="{EC2BB20B-D232-4BC2-AC6C-54100D5A7097}" type="presParOf" srcId="{DF1CD7C2-90B9-4A5F-8B62-C64BC0345EB7}" destId="{5CCBB8A1-696B-4D9D-BA45-BF2633906F1F}" srcOrd="0" destOrd="0" presId="urn:microsoft.com/office/officeart/2005/8/layout/chevron1"/>
    <dgm:cxn modelId="{02E08E29-1C08-4781-A0AB-9CD9AEDC2D50}" type="presParOf" srcId="{DF1CD7C2-90B9-4A5F-8B62-C64BC0345EB7}" destId="{0C6F185D-7147-4FAE-9C8C-4630D4248D45}" srcOrd="1" destOrd="0" presId="urn:microsoft.com/office/officeart/2005/8/layout/chevron1"/>
    <dgm:cxn modelId="{020AC59C-1A67-47D2-A60D-4E72D45F0636}" type="presParOf" srcId="{DF1CD7C2-90B9-4A5F-8B62-C64BC0345EB7}" destId="{2FB21CAA-264C-4FCB-BAFD-70D88959AF2E}" srcOrd="2" destOrd="0" presId="urn:microsoft.com/office/officeart/2005/8/layout/chevron1"/>
    <dgm:cxn modelId="{346C3A96-9D0C-4366-8810-EBA9FFAA2A89}" type="presParOf" srcId="{DF1CD7C2-90B9-4A5F-8B62-C64BC0345EB7}" destId="{953B58D3-A06A-45B3-886C-5F1A8B36BFA7}" srcOrd="3" destOrd="0" presId="urn:microsoft.com/office/officeart/2005/8/layout/chevron1"/>
    <dgm:cxn modelId="{0C5DDACB-7339-46E5-B0B5-F3DFBAFE1B9E}" type="presParOf" srcId="{DF1CD7C2-90B9-4A5F-8B62-C64BC0345EB7}" destId="{D7168D31-24D0-406A-85C0-4C60999A6030}" srcOrd="4" destOrd="0" presId="urn:microsoft.com/office/officeart/2005/8/layout/chevron1"/>
    <dgm:cxn modelId="{21AA5660-581F-4643-A29C-5F105392AE4F}" type="presParOf" srcId="{DF1CD7C2-90B9-4A5F-8B62-C64BC0345EB7}" destId="{E8D6211A-4C4B-488E-9477-274EDF61DC20}" srcOrd="5" destOrd="0" presId="urn:microsoft.com/office/officeart/2005/8/layout/chevron1"/>
    <dgm:cxn modelId="{CDD1CB0D-B2A3-4673-8416-07E882941E22}" type="presParOf" srcId="{DF1CD7C2-90B9-4A5F-8B62-C64BC0345EB7}" destId="{765418B4-AACD-41BB-A6DE-1C52B304D30C}" srcOrd="6" destOrd="0" presId="urn:microsoft.com/office/officeart/2005/8/layout/chevron1"/>
    <dgm:cxn modelId="{F511DED3-3351-4E7E-8D71-92AD3BE7FB1B}" type="presParOf" srcId="{DF1CD7C2-90B9-4A5F-8B62-C64BC0345EB7}" destId="{0310AC39-28F8-4FAD-9B70-6FA54A4CCD83}" srcOrd="7" destOrd="0" presId="urn:microsoft.com/office/officeart/2005/8/layout/chevron1"/>
    <dgm:cxn modelId="{9EF1B3C6-B6B5-4A15-A397-0D5F36E3E11B}" type="presParOf" srcId="{DF1CD7C2-90B9-4A5F-8B62-C64BC0345EB7}" destId="{DBA09557-BBC6-4CDC-9A12-F9363000894B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7B740-E7AD-461E-8318-C74192B3B24B}">
      <dsp:nvSpPr>
        <dsp:cNvPr id="0" name=""/>
        <dsp:cNvSpPr/>
      </dsp:nvSpPr>
      <dsp:spPr>
        <a:xfrm>
          <a:off x="0" y="488"/>
          <a:ext cx="629629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D4231-34F2-466D-BDE6-8C17F2AB17D1}">
      <dsp:nvSpPr>
        <dsp:cNvPr id="0" name=""/>
        <dsp:cNvSpPr/>
      </dsp:nvSpPr>
      <dsp:spPr>
        <a:xfrm>
          <a:off x="0" y="488"/>
          <a:ext cx="6296297" cy="80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Introduction</a:t>
          </a:r>
        </a:p>
      </dsp:txBody>
      <dsp:txXfrm>
        <a:off x="0" y="488"/>
        <a:ext cx="6296297" cy="800248"/>
      </dsp:txXfrm>
    </dsp:sp>
    <dsp:sp modelId="{D2BC20CF-02F5-4467-815D-E45CC5B202C9}">
      <dsp:nvSpPr>
        <dsp:cNvPr id="0" name=""/>
        <dsp:cNvSpPr/>
      </dsp:nvSpPr>
      <dsp:spPr>
        <a:xfrm>
          <a:off x="0" y="800737"/>
          <a:ext cx="6296297" cy="0"/>
        </a:xfrm>
        <a:prstGeom prst="line">
          <a:avLst/>
        </a:prstGeom>
        <a:solidFill>
          <a:schemeClr val="accent5">
            <a:hueOff val="-827139"/>
            <a:satOff val="-4443"/>
            <a:lumOff val="1519"/>
            <a:alphaOff val="0"/>
          </a:schemeClr>
        </a:solidFill>
        <a:ln w="15875" cap="flat" cmpd="sng" algn="ctr">
          <a:solidFill>
            <a:schemeClr val="accent5">
              <a:hueOff val="-827139"/>
              <a:satOff val="-4443"/>
              <a:lumOff val="1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59CCB-3BF5-4154-BAFF-402BE0A021A6}">
      <dsp:nvSpPr>
        <dsp:cNvPr id="0" name=""/>
        <dsp:cNvSpPr/>
      </dsp:nvSpPr>
      <dsp:spPr>
        <a:xfrm>
          <a:off x="0" y="800737"/>
          <a:ext cx="6296297" cy="80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Project timeline</a:t>
          </a:r>
        </a:p>
      </dsp:txBody>
      <dsp:txXfrm>
        <a:off x="0" y="800737"/>
        <a:ext cx="6296297" cy="800248"/>
      </dsp:txXfrm>
    </dsp:sp>
    <dsp:sp modelId="{FF56C972-917F-42F6-8AE7-B5097C7A7CCF}">
      <dsp:nvSpPr>
        <dsp:cNvPr id="0" name=""/>
        <dsp:cNvSpPr/>
      </dsp:nvSpPr>
      <dsp:spPr>
        <a:xfrm>
          <a:off x="0" y="1600986"/>
          <a:ext cx="6296297" cy="0"/>
        </a:xfrm>
        <a:prstGeom prst="line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B7BB7-5615-4306-B5D6-F4F3B8D729FB}">
      <dsp:nvSpPr>
        <dsp:cNvPr id="0" name=""/>
        <dsp:cNvSpPr/>
      </dsp:nvSpPr>
      <dsp:spPr>
        <a:xfrm>
          <a:off x="0" y="1600986"/>
          <a:ext cx="6296297" cy="80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Circuit</a:t>
          </a:r>
          <a:r>
            <a:rPr lang="en-US" sz="3900" kern="1200" baseline="0"/>
            <a:t> Explanation</a:t>
          </a:r>
          <a:endParaRPr lang="en-US" sz="3900" kern="1200"/>
        </a:p>
      </dsp:txBody>
      <dsp:txXfrm>
        <a:off x="0" y="1600986"/>
        <a:ext cx="6296297" cy="800248"/>
      </dsp:txXfrm>
    </dsp:sp>
    <dsp:sp modelId="{DC3DD6FA-6570-4F57-8C27-D27E43BCD2AE}">
      <dsp:nvSpPr>
        <dsp:cNvPr id="0" name=""/>
        <dsp:cNvSpPr/>
      </dsp:nvSpPr>
      <dsp:spPr>
        <a:xfrm>
          <a:off x="0" y="2401235"/>
          <a:ext cx="6296297" cy="0"/>
        </a:xfrm>
        <a:prstGeom prst="line">
          <a:avLst/>
        </a:prstGeom>
        <a:solidFill>
          <a:schemeClr val="accent5">
            <a:hueOff val="-2481417"/>
            <a:satOff val="-13328"/>
            <a:lumOff val="4558"/>
            <a:alphaOff val="0"/>
          </a:schemeClr>
        </a:solidFill>
        <a:ln w="15875" cap="flat" cmpd="sng" algn="ctr">
          <a:solidFill>
            <a:schemeClr val="accent5">
              <a:hueOff val="-2481417"/>
              <a:satOff val="-13328"/>
              <a:lumOff val="45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C87C7-DCEC-40B8-8B92-A3EE9B207341}">
      <dsp:nvSpPr>
        <dsp:cNvPr id="0" name=""/>
        <dsp:cNvSpPr/>
      </dsp:nvSpPr>
      <dsp:spPr>
        <a:xfrm>
          <a:off x="0" y="2401235"/>
          <a:ext cx="6296297" cy="80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Progress</a:t>
          </a:r>
        </a:p>
      </dsp:txBody>
      <dsp:txXfrm>
        <a:off x="0" y="2401235"/>
        <a:ext cx="6296297" cy="800248"/>
      </dsp:txXfrm>
    </dsp:sp>
    <dsp:sp modelId="{2019D246-5DF3-4ED8-95BB-ED44E13E38BD}">
      <dsp:nvSpPr>
        <dsp:cNvPr id="0" name=""/>
        <dsp:cNvSpPr/>
      </dsp:nvSpPr>
      <dsp:spPr>
        <a:xfrm>
          <a:off x="0" y="3201484"/>
          <a:ext cx="6296297" cy="0"/>
        </a:xfrm>
        <a:prstGeom prst="line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B8966-2AF0-41CD-BAE6-342EEF3718BD}">
      <dsp:nvSpPr>
        <dsp:cNvPr id="0" name=""/>
        <dsp:cNvSpPr/>
      </dsp:nvSpPr>
      <dsp:spPr>
        <a:xfrm>
          <a:off x="0" y="3201484"/>
          <a:ext cx="6296297" cy="80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References</a:t>
          </a:r>
        </a:p>
      </dsp:txBody>
      <dsp:txXfrm>
        <a:off x="0" y="3201484"/>
        <a:ext cx="6296297" cy="8002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BB8A1-696B-4D9D-BA45-BF2633906F1F}">
      <dsp:nvSpPr>
        <dsp:cNvPr id="0" name=""/>
        <dsp:cNvSpPr/>
      </dsp:nvSpPr>
      <dsp:spPr>
        <a:xfrm>
          <a:off x="2352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Introduction</a:t>
          </a:r>
          <a:endParaRPr lang="ta-IN" sz="1600" kern="1200" dirty="0"/>
        </a:p>
      </dsp:txBody>
      <dsp:txXfrm>
        <a:off x="243243" y="0"/>
        <a:ext cx="1611972" cy="481781"/>
      </dsp:txXfrm>
    </dsp:sp>
    <dsp:sp modelId="{2FB21CAA-264C-4FCB-BAFD-70D88959AF2E}">
      <dsp:nvSpPr>
        <dsp:cNvPr id="0" name=""/>
        <dsp:cNvSpPr/>
      </dsp:nvSpPr>
      <dsp:spPr>
        <a:xfrm>
          <a:off x="1886730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>
              <a:latin typeface="Comic Sans MS" panose="030F0702030302020204" pitchFamily="66" charset="0"/>
            </a:rPr>
            <a:t>Timeline</a:t>
          </a:r>
          <a:endParaRPr lang="en-AU" sz="1600" b="1" kern="1200" dirty="0">
            <a:latin typeface="Comic Sans MS" panose="030F0702030302020204" pitchFamily="66" charset="0"/>
          </a:endParaRPr>
        </a:p>
      </dsp:txBody>
      <dsp:txXfrm>
        <a:off x="2127621" y="0"/>
        <a:ext cx="1611972" cy="481781"/>
      </dsp:txXfrm>
    </dsp:sp>
    <dsp:sp modelId="{D7168D31-24D0-406A-85C0-4C60999A6030}">
      <dsp:nvSpPr>
        <dsp:cNvPr id="0" name=""/>
        <dsp:cNvSpPr/>
      </dsp:nvSpPr>
      <dsp:spPr>
        <a:xfrm>
          <a:off x="3771109" y="0"/>
          <a:ext cx="2093753" cy="481781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Circuit</a:t>
          </a:r>
        </a:p>
      </dsp:txBody>
      <dsp:txXfrm>
        <a:off x="4012000" y="0"/>
        <a:ext cx="1611972" cy="481781"/>
      </dsp:txXfrm>
    </dsp:sp>
    <dsp:sp modelId="{765418B4-AACD-41BB-A6DE-1C52B304D30C}">
      <dsp:nvSpPr>
        <dsp:cNvPr id="0" name=""/>
        <dsp:cNvSpPr/>
      </dsp:nvSpPr>
      <dsp:spPr>
        <a:xfrm>
          <a:off x="5655487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Progress</a:t>
          </a:r>
          <a:endParaRPr lang="ta-IN" sz="1600" kern="1200" dirty="0"/>
        </a:p>
      </dsp:txBody>
      <dsp:txXfrm>
        <a:off x="5896378" y="0"/>
        <a:ext cx="1611972" cy="481781"/>
      </dsp:txXfrm>
    </dsp:sp>
    <dsp:sp modelId="{DBA09557-BBC6-4CDC-9A12-F9363000894B}">
      <dsp:nvSpPr>
        <dsp:cNvPr id="0" name=""/>
        <dsp:cNvSpPr/>
      </dsp:nvSpPr>
      <dsp:spPr>
        <a:xfrm>
          <a:off x="7539865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References</a:t>
          </a:r>
          <a:endParaRPr lang="ta-IN" sz="1600" kern="1200" dirty="0"/>
        </a:p>
      </dsp:txBody>
      <dsp:txXfrm>
        <a:off x="7780756" y="0"/>
        <a:ext cx="1611972" cy="4817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BB8A1-696B-4D9D-BA45-BF2633906F1F}">
      <dsp:nvSpPr>
        <dsp:cNvPr id="0" name=""/>
        <dsp:cNvSpPr/>
      </dsp:nvSpPr>
      <dsp:spPr>
        <a:xfrm>
          <a:off x="2352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Introduction</a:t>
          </a:r>
          <a:endParaRPr lang="ta-IN" sz="1600" kern="1200" dirty="0"/>
        </a:p>
      </dsp:txBody>
      <dsp:txXfrm>
        <a:off x="243243" y="0"/>
        <a:ext cx="1611972" cy="481781"/>
      </dsp:txXfrm>
    </dsp:sp>
    <dsp:sp modelId="{2FB21CAA-264C-4FCB-BAFD-70D88959AF2E}">
      <dsp:nvSpPr>
        <dsp:cNvPr id="0" name=""/>
        <dsp:cNvSpPr/>
      </dsp:nvSpPr>
      <dsp:spPr>
        <a:xfrm>
          <a:off x="1886730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>
              <a:latin typeface="Comic Sans MS" panose="030F0702030302020204" pitchFamily="66" charset="0"/>
            </a:rPr>
            <a:t>Timeline</a:t>
          </a:r>
          <a:endParaRPr lang="en-AU" sz="1600" b="1" kern="1200" dirty="0">
            <a:latin typeface="Comic Sans MS" panose="030F0702030302020204" pitchFamily="66" charset="0"/>
          </a:endParaRPr>
        </a:p>
      </dsp:txBody>
      <dsp:txXfrm>
        <a:off x="2127621" y="0"/>
        <a:ext cx="1611972" cy="481781"/>
      </dsp:txXfrm>
    </dsp:sp>
    <dsp:sp modelId="{D7168D31-24D0-406A-85C0-4C60999A6030}">
      <dsp:nvSpPr>
        <dsp:cNvPr id="0" name=""/>
        <dsp:cNvSpPr/>
      </dsp:nvSpPr>
      <dsp:spPr>
        <a:xfrm>
          <a:off x="3771109" y="0"/>
          <a:ext cx="2093753" cy="481781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Circuit</a:t>
          </a:r>
        </a:p>
      </dsp:txBody>
      <dsp:txXfrm>
        <a:off x="4012000" y="0"/>
        <a:ext cx="1611972" cy="481781"/>
      </dsp:txXfrm>
    </dsp:sp>
    <dsp:sp modelId="{765418B4-AACD-41BB-A6DE-1C52B304D30C}">
      <dsp:nvSpPr>
        <dsp:cNvPr id="0" name=""/>
        <dsp:cNvSpPr/>
      </dsp:nvSpPr>
      <dsp:spPr>
        <a:xfrm>
          <a:off x="5655487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Progress</a:t>
          </a:r>
          <a:endParaRPr lang="ta-IN" sz="1600" kern="1200" dirty="0"/>
        </a:p>
      </dsp:txBody>
      <dsp:txXfrm>
        <a:off x="5896378" y="0"/>
        <a:ext cx="1611972" cy="481781"/>
      </dsp:txXfrm>
    </dsp:sp>
    <dsp:sp modelId="{DBA09557-BBC6-4CDC-9A12-F9363000894B}">
      <dsp:nvSpPr>
        <dsp:cNvPr id="0" name=""/>
        <dsp:cNvSpPr/>
      </dsp:nvSpPr>
      <dsp:spPr>
        <a:xfrm>
          <a:off x="7539865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References</a:t>
          </a:r>
          <a:endParaRPr lang="ta-IN" sz="1600" kern="1200" dirty="0"/>
        </a:p>
      </dsp:txBody>
      <dsp:txXfrm>
        <a:off x="7780756" y="0"/>
        <a:ext cx="1611972" cy="4817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BB8A1-696B-4D9D-BA45-BF2633906F1F}">
      <dsp:nvSpPr>
        <dsp:cNvPr id="0" name=""/>
        <dsp:cNvSpPr/>
      </dsp:nvSpPr>
      <dsp:spPr>
        <a:xfrm>
          <a:off x="2352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Introduction</a:t>
          </a:r>
          <a:endParaRPr lang="ta-IN" sz="1600" kern="1200" dirty="0"/>
        </a:p>
      </dsp:txBody>
      <dsp:txXfrm>
        <a:off x="243243" y="0"/>
        <a:ext cx="1611972" cy="481781"/>
      </dsp:txXfrm>
    </dsp:sp>
    <dsp:sp modelId="{2FB21CAA-264C-4FCB-BAFD-70D88959AF2E}">
      <dsp:nvSpPr>
        <dsp:cNvPr id="0" name=""/>
        <dsp:cNvSpPr/>
      </dsp:nvSpPr>
      <dsp:spPr>
        <a:xfrm>
          <a:off x="1886730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>
              <a:latin typeface="Comic Sans MS" panose="030F0702030302020204" pitchFamily="66" charset="0"/>
            </a:rPr>
            <a:t>Timeline</a:t>
          </a:r>
          <a:endParaRPr lang="en-AU" sz="1600" b="1" kern="1200" dirty="0">
            <a:latin typeface="Comic Sans MS" panose="030F0702030302020204" pitchFamily="66" charset="0"/>
          </a:endParaRPr>
        </a:p>
      </dsp:txBody>
      <dsp:txXfrm>
        <a:off x="2127621" y="0"/>
        <a:ext cx="1611972" cy="481781"/>
      </dsp:txXfrm>
    </dsp:sp>
    <dsp:sp modelId="{D7168D31-24D0-406A-85C0-4C60999A6030}">
      <dsp:nvSpPr>
        <dsp:cNvPr id="0" name=""/>
        <dsp:cNvSpPr/>
      </dsp:nvSpPr>
      <dsp:spPr>
        <a:xfrm>
          <a:off x="3771109" y="0"/>
          <a:ext cx="2093753" cy="481781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Circuit</a:t>
          </a:r>
        </a:p>
      </dsp:txBody>
      <dsp:txXfrm>
        <a:off x="4012000" y="0"/>
        <a:ext cx="1611972" cy="481781"/>
      </dsp:txXfrm>
    </dsp:sp>
    <dsp:sp modelId="{765418B4-AACD-41BB-A6DE-1C52B304D30C}">
      <dsp:nvSpPr>
        <dsp:cNvPr id="0" name=""/>
        <dsp:cNvSpPr/>
      </dsp:nvSpPr>
      <dsp:spPr>
        <a:xfrm>
          <a:off x="5655487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Progress</a:t>
          </a:r>
          <a:endParaRPr lang="ta-IN" sz="1600" kern="1200" dirty="0"/>
        </a:p>
      </dsp:txBody>
      <dsp:txXfrm>
        <a:off x="5896378" y="0"/>
        <a:ext cx="1611972" cy="481781"/>
      </dsp:txXfrm>
    </dsp:sp>
    <dsp:sp modelId="{DBA09557-BBC6-4CDC-9A12-F9363000894B}">
      <dsp:nvSpPr>
        <dsp:cNvPr id="0" name=""/>
        <dsp:cNvSpPr/>
      </dsp:nvSpPr>
      <dsp:spPr>
        <a:xfrm>
          <a:off x="7539865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References</a:t>
          </a:r>
          <a:endParaRPr lang="ta-IN" sz="1600" kern="1200" dirty="0"/>
        </a:p>
      </dsp:txBody>
      <dsp:txXfrm>
        <a:off x="7780756" y="0"/>
        <a:ext cx="1611972" cy="48178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BB8A1-696B-4D9D-BA45-BF2633906F1F}">
      <dsp:nvSpPr>
        <dsp:cNvPr id="0" name=""/>
        <dsp:cNvSpPr/>
      </dsp:nvSpPr>
      <dsp:spPr>
        <a:xfrm>
          <a:off x="2352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Introduction</a:t>
          </a:r>
          <a:endParaRPr lang="ta-IN" sz="1600" kern="1200" dirty="0"/>
        </a:p>
      </dsp:txBody>
      <dsp:txXfrm>
        <a:off x="243243" y="0"/>
        <a:ext cx="1611972" cy="481781"/>
      </dsp:txXfrm>
    </dsp:sp>
    <dsp:sp modelId="{2FB21CAA-264C-4FCB-BAFD-70D88959AF2E}">
      <dsp:nvSpPr>
        <dsp:cNvPr id="0" name=""/>
        <dsp:cNvSpPr/>
      </dsp:nvSpPr>
      <dsp:spPr>
        <a:xfrm>
          <a:off x="1886730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>
              <a:latin typeface="Comic Sans MS" panose="030F0702030302020204" pitchFamily="66" charset="0"/>
            </a:rPr>
            <a:t>Timeline</a:t>
          </a:r>
          <a:endParaRPr lang="en-AU" sz="1600" b="1" kern="1200" dirty="0">
            <a:latin typeface="Comic Sans MS" panose="030F0702030302020204" pitchFamily="66" charset="0"/>
          </a:endParaRPr>
        </a:p>
      </dsp:txBody>
      <dsp:txXfrm>
        <a:off x="2127621" y="0"/>
        <a:ext cx="1611972" cy="481781"/>
      </dsp:txXfrm>
    </dsp:sp>
    <dsp:sp modelId="{D7168D31-24D0-406A-85C0-4C60999A6030}">
      <dsp:nvSpPr>
        <dsp:cNvPr id="0" name=""/>
        <dsp:cNvSpPr/>
      </dsp:nvSpPr>
      <dsp:spPr>
        <a:xfrm>
          <a:off x="3771109" y="0"/>
          <a:ext cx="2093753" cy="481781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Circuit</a:t>
          </a:r>
        </a:p>
      </dsp:txBody>
      <dsp:txXfrm>
        <a:off x="4012000" y="0"/>
        <a:ext cx="1611972" cy="481781"/>
      </dsp:txXfrm>
    </dsp:sp>
    <dsp:sp modelId="{765418B4-AACD-41BB-A6DE-1C52B304D30C}">
      <dsp:nvSpPr>
        <dsp:cNvPr id="0" name=""/>
        <dsp:cNvSpPr/>
      </dsp:nvSpPr>
      <dsp:spPr>
        <a:xfrm>
          <a:off x="5655487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Progress</a:t>
          </a:r>
          <a:endParaRPr lang="ta-IN" sz="1600" kern="1200" dirty="0"/>
        </a:p>
      </dsp:txBody>
      <dsp:txXfrm>
        <a:off x="5896378" y="0"/>
        <a:ext cx="1611972" cy="481781"/>
      </dsp:txXfrm>
    </dsp:sp>
    <dsp:sp modelId="{DBA09557-BBC6-4CDC-9A12-F9363000894B}">
      <dsp:nvSpPr>
        <dsp:cNvPr id="0" name=""/>
        <dsp:cNvSpPr/>
      </dsp:nvSpPr>
      <dsp:spPr>
        <a:xfrm>
          <a:off x="7539865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References</a:t>
          </a:r>
          <a:endParaRPr lang="ta-IN" sz="1600" kern="1200" dirty="0"/>
        </a:p>
      </dsp:txBody>
      <dsp:txXfrm>
        <a:off x="7780756" y="0"/>
        <a:ext cx="1611972" cy="48178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BB8A1-696B-4D9D-BA45-BF2633906F1F}">
      <dsp:nvSpPr>
        <dsp:cNvPr id="0" name=""/>
        <dsp:cNvSpPr/>
      </dsp:nvSpPr>
      <dsp:spPr>
        <a:xfrm>
          <a:off x="2352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Introduction</a:t>
          </a:r>
          <a:endParaRPr lang="ta-IN" sz="1600" kern="1200" dirty="0"/>
        </a:p>
      </dsp:txBody>
      <dsp:txXfrm>
        <a:off x="243243" y="0"/>
        <a:ext cx="1611972" cy="481781"/>
      </dsp:txXfrm>
    </dsp:sp>
    <dsp:sp modelId="{2FB21CAA-264C-4FCB-BAFD-70D88959AF2E}">
      <dsp:nvSpPr>
        <dsp:cNvPr id="0" name=""/>
        <dsp:cNvSpPr/>
      </dsp:nvSpPr>
      <dsp:spPr>
        <a:xfrm>
          <a:off x="1886730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>
              <a:latin typeface="Comic Sans MS" panose="030F0702030302020204" pitchFamily="66" charset="0"/>
            </a:rPr>
            <a:t>Timeline</a:t>
          </a:r>
          <a:endParaRPr lang="en-AU" sz="1600" b="1" kern="1200" dirty="0">
            <a:latin typeface="Comic Sans MS" panose="030F0702030302020204" pitchFamily="66" charset="0"/>
          </a:endParaRPr>
        </a:p>
      </dsp:txBody>
      <dsp:txXfrm>
        <a:off x="2127621" y="0"/>
        <a:ext cx="1611972" cy="481781"/>
      </dsp:txXfrm>
    </dsp:sp>
    <dsp:sp modelId="{D7168D31-24D0-406A-85C0-4C60999A6030}">
      <dsp:nvSpPr>
        <dsp:cNvPr id="0" name=""/>
        <dsp:cNvSpPr/>
      </dsp:nvSpPr>
      <dsp:spPr>
        <a:xfrm>
          <a:off x="3771109" y="0"/>
          <a:ext cx="2093753" cy="481781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Circuit</a:t>
          </a:r>
        </a:p>
      </dsp:txBody>
      <dsp:txXfrm>
        <a:off x="4012000" y="0"/>
        <a:ext cx="1611972" cy="481781"/>
      </dsp:txXfrm>
    </dsp:sp>
    <dsp:sp modelId="{765418B4-AACD-41BB-A6DE-1C52B304D30C}">
      <dsp:nvSpPr>
        <dsp:cNvPr id="0" name=""/>
        <dsp:cNvSpPr/>
      </dsp:nvSpPr>
      <dsp:spPr>
        <a:xfrm>
          <a:off x="5655487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Progress</a:t>
          </a:r>
          <a:endParaRPr lang="ta-IN" sz="1600" kern="1200" dirty="0"/>
        </a:p>
      </dsp:txBody>
      <dsp:txXfrm>
        <a:off x="5896378" y="0"/>
        <a:ext cx="1611972" cy="481781"/>
      </dsp:txXfrm>
    </dsp:sp>
    <dsp:sp modelId="{DBA09557-BBC6-4CDC-9A12-F9363000894B}">
      <dsp:nvSpPr>
        <dsp:cNvPr id="0" name=""/>
        <dsp:cNvSpPr/>
      </dsp:nvSpPr>
      <dsp:spPr>
        <a:xfrm>
          <a:off x="7539865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References</a:t>
          </a:r>
          <a:endParaRPr lang="ta-IN" sz="1600" kern="1200" dirty="0"/>
        </a:p>
      </dsp:txBody>
      <dsp:txXfrm>
        <a:off x="7780756" y="0"/>
        <a:ext cx="1611972" cy="48178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BB8A1-696B-4D9D-BA45-BF2633906F1F}">
      <dsp:nvSpPr>
        <dsp:cNvPr id="0" name=""/>
        <dsp:cNvSpPr/>
      </dsp:nvSpPr>
      <dsp:spPr>
        <a:xfrm>
          <a:off x="2352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Introduction</a:t>
          </a:r>
          <a:endParaRPr lang="ta-IN" sz="1600" kern="1200" dirty="0"/>
        </a:p>
      </dsp:txBody>
      <dsp:txXfrm>
        <a:off x="243243" y="0"/>
        <a:ext cx="1611972" cy="481781"/>
      </dsp:txXfrm>
    </dsp:sp>
    <dsp:sp modelId="{2FB21CAA-264C-4FCB-BAFD-70D88959AF2E}">
      <dsp:nvSpPr>
        <dsp:cNvPr id="0" name=""/>
        <dsp:cNvSpPr/>
      </dsp:nvSpPr>
      <dsp:spPr>
        <a:xfrm>
          <a:off x="1886730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>
              <a:latin typeface="Comic Sans MS" panose="030F0702030302020204" pitchFamily="66" charset="0"/>
            </a:rPr>
            <a:t>Timeline</a:t>
          </a:r>
          <a:endParaRPr lang="en-AU" sz="1600" b="1" kern="1200" dirty="0">
            <a:latin typeface="Comic Sans MS" panose="030F0702030302020204" pitchFamily="66" charset="0"/>
          </a:endParaRPr>
        </a:p>
      </dsp:txBody>
      <dsp:txXfrm>
        <a:off x="2127621" y="0"/>
        <a:ext cx="1611972" cy="481781"/>
      </dsp:txXfrm>
    </dsp:sp>
    <dsp:sp modelId="{D7168D31-24D0-406A-85C0-4C60999A6030}">
      <dsp:nvSpPr>
        <dsp:cNvPr id="0" name=""/>
        <dsp:cNvSpPr/>
      </dsp:nvSpPr>
      <dsp:spPr>
        <a:xfrm>
          <a:off x="3771109" y="0"/>
          <a:ext cx="2093753" cy="481781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Circuit</a:t>
          </a:r>
        </a:p>
      </dsp:txBody>
      <dsp:txXfrm>
        <a:off x="4012000" y="0"/>
        <a:ext cx="1611972" cy="481781"/>
      </dsp:txXfrm>
    </dsp:sp>
    <dsp:sp modelId="{765418B4-AACD-41BB-A6DE-1C52B304D30C}">
      <dsp:nvSpPr>
        <dsp:cNvPr id="0" name=""/>
        <dsp:cNvSpPr/>
      </dsp:nvSpPr>
      <dsp:spPr>
        <a:xfrm>
          <a:off x="5655487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Progress</a:t>
          </a:r>
          <a:endParaRPr lang="ta-IN" sz="1600" kern="1200" dirty="0"/>
        </a:p>
      </dsp:txBody>
      <dsp:txXfrm>
        <a:off x="5896378" y="0"/>
        <a:ext cx="1611972" cy="481781"/>
      </dsp:txXfrm>
    </dsp:sp>
    <dsp:sp modelId="{DBA09557-BBC6-4CDC-9A12-F9363000894B}">
      <dsp:nvSpPr>
        <dsp:cNvPr id="0" name=""/>
        <dsp:cNvSpPr/>
      </dsp:nvSpPr>
      <dsp:spPr>
        <a:xfrm>
          <a:off x="7539865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References</a:t>
          </a:r>
          <a:endParaRPr lang="ta-IN" sz="1600" kern="1200" dirty="0"/>
        </a:p>
      </dsp:txBody>
      <dsp:txXfrm>
        <a:off x="7780756" y="0"/>
        <a:ext cx="1611972" cy="48178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BB8A1-696B-4D9D-BA45-BF2633906F1F}">
      <dsp:nvSpPr>
        <dsp:cNvPr id="0" name=""/>
        <dsp:cNvSpPr/>
      </dsp:nvSpPr>
      <dsp:spPr>
        <a:xfrm>
          <a:off x="2352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Introduction</a:t>
          </a:r>
          <a:endParaRPr lang="ta-IN" sz="1600" kern="1200" dirty="0"/>
        </a:p>
      </dsp:txBody>
      <dsp:txXfrm>
        <a:off x="243243" y="0"/>
        <a:ext cx="1611972" cy="481781"/>
      </dsp:txXfrm>
    </dsp:sp>
    <dsp:sp modelId="{2FB21CAA-264C-4FCB-BAFD-70D88959AF2E}">
      <dsp:nvSpPr>
        <dsp:cNvPr id="0" name=""/>
        <dsp:cNvSpPr/>
      </dsp:nvSpPr>
      <dsp:spPr>
        <a:xfrm>
          <a:off x="1886730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>
              <a:latin typeface="Comic Sans MS" panose="030F0702030302020204" pitchFamily="66" charset="0"/>
            </a:rPr>
            <a:t>Timeline</a:t>
          </a:r>
          <a:endParaRPr lang="en-AU" sz="1600" b="1" kern="1200" dirty="0">
            <a:latin typeface="Comic Sans MS" panose="030F0702030302020204" pitchFamily="66" charset="0"/>
          </a:endParaRPr>
        </a:p>
      </dsp:txBody>
      <dsp:txXfrm>
        <a:off x="2127621" y="0"/>
        <a:ext cx="1611972" cy="481781"/>
      </dsp:txXfrm>
    </dsp:sp>
    <dsp:sp modelId="{D7168D31-24D0-406A-85C0-4C60999A6030}">
      <dsp:nvSpPr>
        <dsp:cNvPr id="0" name=""/>
        <dsp:cNvSpPr/>
      </dsp:nvSpPr>
      <dsp:spPr>
        <a:xfrm>
          <a:off x="3771109" y="0"/>
          <a:ext cx="2093753" cy="481781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Circuit</a:t>
          </a:r>
        </a:p>
      </dsp:txBody>
      <dsp:txXfrm>
        <a:off x="4012000" y="0"/>
        <a:ext cx="1611972" cy="481781"/>
      </dsp:txXfrm>
    </dsp:sp>
    <dsp:sp modelId="{765418B4-AACD-41BB-A6DE-1C52B304D30C}">
      <dsp:nvSpPr>
        <dsp:cNvPr id="0" name=""/>
        <dsp:cNvSpPr/>
      </dsp:nvSpPr>
      <dsp:spPr>
        <a:xfrm>
          <a:off x="5655487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Progress</a:t>
          </a:r>
          <a:endParaRPr lang="ta-IN" sz="1600" kern="1200" dirty="0"/>
        </a:p>
      </dsp:txBody>
      <dsp:txXfrm>
        <a:off x="5896378" y="0"/>
        <a:ext cx="1611972" cy="481781"/>
      </dsp:txXfrm>
    </dsp:sp>
    <dsp:sp modelId="{DBA09557-BBC6-4CDC-9A12-F9363000894B}">
      <dsp:nvSpPr>
        <dsp:cNvPr id="0" name=""/>
        <dsp:cNvSpPr/>
      </dsp:nvSpPr>
      <dsp:spPr>
        <a:xfrm>
          <a:off x="7539865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References</a:t>
          </a:r>
          <a:endParaRPr lang="ta-IN" sz="1600" kern="1200" dirty="0"/>
        </a:p>
      </dsp:txBody>
      <dsp:txXfrm>
        <a:off x="7780756" y="0"/>
        <a:ext cx="1611972" cy="48178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BB8A1-696B-4D9D-BA45-BF2633906F1F}">
      <dsp:nvSpPr>
        <dsp:cNvPr id="0" name=""/>
        <dsp:cNvSpPr/>
      </dsp:nvSpPr>
      <dsp:spPr>
        <a:xfrm>
          <a:off x="2352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Introduction</a:t>
          </a:r>
          <a:endParaRPr lang="ta-IN" sz="1600" kern="1200" dirty="0"/>
        </a:p>
      </dsp:txBody>
      <dsp:txXfrm>
        <a:off x="243243" y="0"/>
        <a:ext cx="1611972" cy="481781"/>
      </dsp:txXfrm>
    </dsp:sp>
    <dsp:sp modelId="{2FB21CAA-264C-4FCB-BAFD-70D88959AF2E}">
      <dsp:nvSpPr>
        <dsp:cNvPr id="0" name=""/>
        <dsp:cNvSpPr/>
      </dsp:nvSpPr>
      <dsp:spPr>
        <a:xfrm>
          <a:off x="1886730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Timeline</a:t>
          </a:r>
        </a:p>
      </dsp:txBody>
      <dsp:txXfrm>
        <a:off x="2127621" y="0"/>
        <a:ext cx="1611972" cy="481781"/>
      </dsp:txXfrm>
    </dsp:sp>
    <dsp:sp modelId="{D7168D31-24D0-406A-85C0-4C60999A6030}">
      <dsp:nvSpPr>
        <dsp:cNvPr id="0" name=""/>
        <dsp:cNvSpPr/>
      </dsp:nvSpPr>
      <dsp:spPr>
        <a:xfrm>
          <a:off x="3771109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Circuit</a:t>
          </a:r>
        </a:p>
      </dsp:txBody>
      <dsp:txXfrm>
        <a:off x="4012000" y="0"/>
        <a:ext cx="1611972" cy="481781"/>
      </dsp:txXfrm>
    </dsp:sp>
    <dsp:sp modelId="{765418B4-AACD-41BB-A6DE-1C52B304D30C}">
      <dsp:nvSpPr>
        <dsp:cNvPr id="0" name=""/>
        <dsp:cNvSpPr/>
      </dsp:nvSpPr>
      <dsp:spPr>
        <a:xfrm>
          <a:off x="5655487" y="0"/>
          <a:ext cx="2093753" cy="481781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Progress</a:t>
          </a:r>
          <a:endParaRPr lang="ta-IN" sz="1600" kern="1200" dirty="0"/>
        </a:p>
      </dsp:txBody>
      <dsp:txXfrm>
        <a:off x="5896378" y="0"/>
        <a:ext cx="1611972" cy="481781"/>
      </dsp:txXfrm>
    </dsp:sp>
    <dsp:sp modelId="{DBA09557-BBC6-4CDC-9A12-F9363000894B}">
      <dsp:nvSpPr>
        <dsp:cNvPr id="0" name=""/>
        <dsp:cNvSpPr/>
      </dsp:nvSpPr>
      <dsp:spPr>
        <a:xfrm>
          <a:off x="7539865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References</a:t>
          </a:r>
          <a:endParaRPr lang="ta-IN" sz="1600" kern="1200" dirty="0"/>
        </a:p>
      </dsp:txBody>
      <dsp:txXfrm>
        <a:off x="7780756" y="0"/>
        <a:ext cx="1611972" cy="48178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BB8A1-696B-4D9D-BA45-BF2633906F1F}">
      <dsp:nvSpPr>
        <dsp:cNvPr id="0" name=""/>
        <dsp:cNvSpPr/>
      </dsp:nvSpPr>
      <dsp:spPr>
        <a:xfrm>
          <a:off x="2352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Introduction</a:t>
          </a:r>
          <a:endParaRPr lang="ta-IN" sz="1600" kern="1200" dirty="0"/>
        </a:p>
      </dsp:txBody>
      <dsp:txXfrm>
        <a:off x="243243" y="0"/>
        <a:ext cx="1611972" cy="481781"/>
      </dsp:txXfrm>
    </dsp:sp>
    <dsp:sp modelId="{2FB21CAA-264C-4FCB-BAFD-70D88959AF2E}">
      <dsp:nvSpPr>
        <dsp:cNvPr id="0" name=""/>
        <dsp:cNvSpPr/>
      </dsp:nvSpPr>
      <dsp:spPr>
        <a:xfrm>
          <a:off x="1886730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Timeline</a:t>
          </a:r>
        </a:p>
      </dsp:txBody>
      <dsp:txXfrm>
        <a:off x="2127621" y="0"/>
        <a:ext cx="1611972" cy="481781"/>
      </dsp:txXfrm>
    </dsp:sp>
    <dsp:sp modelId="{D7168D31-24D0-406A-85C0-4C60999A6030}">
      <dsp:nvSpPr>
        <dsp:cNvPr id="0" name=""/>
        <dsp:cNvSpPr/>
      </dsp:nvSpPr>
      <dsp:spPr>
        <a:xfrm>
          <a:off x="3771109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Circuit</a:t>
          </a:r>
        </a:p>
      </dsp:txBody>
      <dsp:txXfrm>
        <a:off x="4012000" y="0"/>
        <a:ext cx="1611972" cy="481781"/>
      </dsp:txXfrm>
    </dsp:sp>
    <dsp:sp modelId="{765418B4-AACD-41BB-A6DE-1C52B304D30C}">
      <dsp:nvSpPr>
        <dsp:cNvPr id="0" name=""/>
        <dsp:cNvSpPr/>
      </dsp:nvSpPr>
      <dsp:spPr>
        <a:xfrm>
          <a:off x="5655487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Progress</a:t>
          </a:r>
          <a:endParaRPr lang="ta-IN" sz="1600" kern="1200" dirty="0"/>
        </a:p>
      </dsp:txBody>
      <dsp:txXfrm>
        <a:off x="5896378" y="0"/>
        <a:ext cx="1611972" cy="481781"/>
      </dsp:txXfrm>
    </dsp:sp>
    <dsp:sp modelId="{DBA09557-BBC6-4CDC-9A12-F9363000894B}">
      <dsp:nvSpPr>
        <dsp:cNvPr id="0" name=""/>
        <dsp:cNvSpPr/>
      </dsp:nvSpPr>
      <dsp:spPr>
        <a:xfrm>
          <a:off x="7539865" y="0"/>
          <a:ext cx="2093753" cy="481781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References</a:t>
          </a:r>
          <a:endParaRPr lang="ta-IN" sz="1600" kern="1200" dirty="0"/>
        </a:p>
      </dsp:txBody>
      <dsp:txXfrm>
        <a:off x="7780756" y="0"/>
        <a:ext cx="1611972" cy="481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BB8A1-696B-4D9D-BA45-BF2633906F1F}">
      <dsp:nvSpPr>
        <dsp:cNvPr id="0" name=""/>
        <dsp:cNvSpPr/>
      </dsp:nvSpPr>
      <dsp:spPr>
        <a:xfrm>
          <a:off x="2352" y="0"/>
          <a:ext cx="2093753" cy="481781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Introduction</a:t>
          </a:r>
          <a:endParaRPr lang="ta-IN" sz="1600" kern="1200" dirty="0"/>
        </a:p>
      </dsp:txBody>
      <dsp:txXfrm>
        <a:off x="243243" y="0"/>
        <a:ext cx="1611972" cy="481781"/>
      </dsp:txXfrm>
    </dsp:sp>
    <dsp:sp modelId="{2FB21CAA-264C-4FCB-BAFD-70D88959AF2E}">
      <dsp:nvSpPr>
        <dsp:cNvPr id="0" name=""/>
        <dsp:cNvSpPr/>
      </dsp:nvSpPr>
      <dsp:spPr>
        <a:xfrm>
          <a:off x="1886730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Timeline</a:t>
          </a:r>
        </a:p>
      </dsp:txBody>
      <dsp:txXfrm>
        <a:off x="2127621" y="0"/>
        <a:ext cx="1611972" cy="481781"/>
      </dsp:txXfrm>
    </dsp:sp>
    <dsp:sp modelId="{D7168D31-24D0-406A-85C0-4C60999A6030}">
      <dsp:nvSpPr>
        <dsp:cNvPr id="0" name=""/>
        <dsp:cNvSpPr/>
      </dsp:nvSpPr>
      <dsp:spPr>
        <a:xfrm>
          <a:off x="3771109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Circuit</a:t>
          </a:r>
        </a:p>
      </dsp:txBody>
      <dsp:txXfrm>
        <a:off x="4012000" y="0"/>
        <a:ext cx="1611972" cy="481781"/>
      </dsp:txXfrm>
    </dsp:sp>
    <dsp:sp modelId="{765418B4-AACD-41BB-A6DE-1C52B304D30C}">
      <dsp:nvSpPr>
        <dsp:cNvPr id="0" name=""/>
        <dsp:cNvSpPr/>
      </dsp:nvSpPr>
      <dsp:spPr>
        <a:xfrm>
          <a:off x="5655487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Progress</a:t>
          </a:r>
          <a:endParaRPr lang="ta-IN" sz="1600" kern="1200" dirty="0"/>
        </a:p>
      </dsp:txBody>
      <dsp:txXfrm>
        <a:off x="5896378" y="0"/>
        <a:ext cx="1611972" cy="481781"/>
      </dsp:txXfrm>
    </dsp:sp>
    <dsp:sp modelId="{DBA09557-BBC6-4CDC-9A12-F9363000894B}">
      <dsp:nvSpPr>
        <dsp:cNvPr id="0" name=""/>
        <dsp:cNvSpPr/>
      </dsp:nvSpPr>
      <dsp:spPr>
        <a:xfrm>
          <a:off x="7539865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References</a:t>
          </a:r>
          <a:endParaRPr lang="ta-IN" sz="1600" kern="1200" dirty="0"/>
        </a:p>
      </dsp:txBody>
      <dsp:txXfrm>
        <a:off x="7780756" y="0"/>
        <a:ext cx="1611972" cy="4817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BB8A1-696B-4D9D-BA45-BF2633906F1F}">
      <dsp:nvSpPr>
        <dsp:cNvPr id="0" name=""/>
        <dsp:cNvSpPr/>
      </dsp:nvSpPr>
      <dsp:spPr>
        <a:xfrm>
          <a:off x="2352" y="0"/>
          <a:ext cx="2093753" cy="481781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Introduction</a:t>
          </a:r>
          <a:endParaRPr lang="ta-IN" sz="1600" kern="1200" dirty="0"/>
        </a:p>
      </dsp:txBody>
      <dsp:txXfrm>
        <a:off x="243243" y="0"/>
        <a:ext cx="1611972" cy="481781"/>
      </dsp:txXfrm>
    </dsp:sp>
    <dsp:sp modelId="{2FB21CAA-264C-4FCB-BAFD-70D88959AF2E}">
      <dsp:nvSpPr>
        <dsp:cNvPr id="0" name=""/>
        <dsp:cNvSpPr/>
      </dsp:nvSpPr>
      <dsp:spPr>
        <a:xfrm>
          <a:off x="1886730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Timeline</a:t>
          </a:r>
        </a:p>
      </dsp:txBody>
      <dsp:txXfrm>
        <a:off x="2127621" y="0"/>
        <a:ext cx="1611972" cy="481781"/>
      </dsp:txXfrm>
    </dsp:sp>
    <dsp:sp modelId="{D7168D31-24D0-406A-85C0-4C60999A6030}">
      <dsp:nvSpPr>
        <dsp:cNvPr id="0" name=""/>
        <dsp:cNvSpPr/>
      </dsp:nvSpPr>
      <dsp:spPr>
        <a:xfrm>
          <a:off x="3771109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Circuit</a:t>
          </a:r>
        </a:p>
      </dsp:txBody>
      <dsp:txXfrm>
        <a:off x="4012000" y="0"/>
        <a:ext cx="1611972" cy="481781"/>
      </dsp:txXfrm>
    </dsp:sp>
    <dsp:sp modelId="{765418B4-AACD-41BB-A6DE-1C52B304D30C}">
      <dsp:nvSpPr>
        <dsp:cNvPr id="0" name=""/>
        <dsp:cNvSpPr/>
      </dsp:nvSpPr>
      <dsp:spPr>
        <a:xfrm>
          <a:off x="5655487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Progress</a:t>
          </a:r>
          <a:endParaRPr lang="ta-IN" sz="1600" kern="1200" dirty="0"/>
        </a:p>
      </dsp:txBody>
      <dsp:txXfrm>
        <a:off x="5896378" y="0"/>
        <a:ext cx="1611972" cy="481781"/>
      </dsp:txXfrm>
    </dsp:sp>
    <dsp:sp modelId="{DBA09557-BBC6-4CDC-9A12-F9363000894B}">
      <dsp:nvSpPr>
        <dsp:cNvPr id="0" name=""/>
        <dsp:cNvSpPr/>
      </dsp:nvSpPr>
      <dsp:spPr>
        <a:xfrm>
          <a:off x="7539865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References</a:t>
          </a:r>
          <a:endParaRPr lang="ta-IN" sz="1600" kern="1200" dirty="0"/>
        </a:p>
      </dsp:txBody>
      <dsp:txXfrm>
        <a:off x="7780756" y="0"/>
        <a:ext cx="1611972" cy="481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BB8A1-696B-4D9D-BA45-BF2633906F1F}">
      <dsp:nvSpPr>
        <dsp:cNvPr id="0" name=""/>
        <dsp:cNvSpPr/>
      </dsp:nvSpPr>
      <dsp:spPr>
        <a:xfrm>
          <a:off x="2352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Introduction</a:t>
          </a:r>
          <a:endParaRPr lang="ta-IN" sz="1600" kern="1200" dirty="0"/>
        </a:p>
      </dsp:txBody>
      <dsp:txXfrm>
        <a:off x="243243" y="0"/>
        <a:ext cx="1611972" cy="481781"/>
      </dsp:txXfrm>
    </dsp:sp>
    <dsp:sp modelId="{2FB21CAA-264C-4FCB-BAFD-70D88959AF2E}">
      <dsp:nvSpPr>
        <dsp:cNvPr id="0" name=""/>
        <dsp:cNvSpPr/>
      </dsp:nvSpPr>
      <dsp:spPr>
        <a:xfrm>
          <a:off x="1886730" y="0"/>
          <a:ext cx="2093753" cy="481781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Timeline</a:t>
          </a:r>
        </a:p>
      </dsp:txBody>
      <dsp:txXfrm>
        <a:off x="2127621" y="0"/>
        <a:ext cx="1611972" cy="481781"/>
      </dsp:txXfrm>
    </dsp:sp>
    <dsp:sp modelId="{D7168D31-24D0-406A-85C0-4C60999A6030}">
      <dsp:nvSpPr>
        <dsp:cNvPr id="0" name=""/>
        <dsp:cNvSpPr/>
      </dsp:nvSpPr>
      <dsp:spPr>
        <a:xfrm>
          <a:off x="3771109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Circuit</a:t>
          </a:r>
        </a:p>
      </dsp:txBody>
      <dsp:txXfrm>
        <a:off x="4012000" y="0"/>
        <a:ext cx="1611972" cy="481781"/>
      </dsp:txXfrm>
    </dsp:sp>
    <dsp:sp modelId="{765418B4-AACD-41BB-A6DE-1C52B304D30C}">
      <dsp:nvSpPr>
        <dsp:cNvPr id="0" name=""/>
        <dsp:cNvSpPr/>
      </dsp:nvSpPr>
      <dsp:spPr>
        <a:xfrm>
          <a:off x="5655487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Progress</a:t>
          </a:r>
          <a:endParaRPr lang="ta-IN" sz="1600" kern="1200" dirty="0"/>
        </a:p>
      </dsp:txBody>
      <dsp:txXfrm>
        <a:off x="5896378" y="0"/>
        <a:ext cx="1611972" cy="481781"/>
      </dsp:txXfrm>
    </dsp:sp>
    <dsp:sp modelId="{DBA09557-BBC6-4CDC-9A12-F9363000894B}">
      <dsp:nvSpPr>
        <dsp:cNvPr id="0" name=""/>
        <dsp:cNvSpPr/>
      </dsp:nvSpPr>
      <dsp:spPr>
        <a:xfrm>
          <a:off x="7539865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References</a:t>
          </a:r>
          <a:endParaRPr lang="ta-IN" sz="1600" kern="1200" dirty="0"/>
        </a:p>
      </dsp:txBody>
      <dsp:txXfrm>
        <a:off x="7780756" y="0"/>
        <a:ext cx="1611972" cy="4817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DAD0A-CA9F-49A2-A950-97782709DCF7}">
      <dsp:nvSpPr>
        <dsp:cNvPr id="0" name=""/>
        <dsp:cNvSpPr/>
      </dsp:nvSpPr>
      <dsp:spPr>
        <a:xfrm>
          <a:off x="4686" y="1292298"/>
          <a:ext cx="827473" cy="827473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0127B-215F-4FC9-A038-8B71AB191AEB}">
      <dsp:nvSpPr>
        <dsp:cNvPr id="0" name=""/>
        <dsp:cNvSpPr/>
      </dsp:nvSpPr>
      <dsp:spPr>
        <a:xfrm>
          <a:off x="87433" y="1375045"/>
          <a:ext cx="661979" cy="661979"/>
        </a:xfrm>
        <a:prstGeom prst="pie">
          <a:avLst>
            <a:gd name="adj1" fmla="val 135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352FF-D92E-41B6-B68F-8F3CF56078DD}">
      <dsp:nvSpPr>
        <dsp:cNvPr id="0" name=""/>
        <dsp:cNvSpPr/>
      </dsp:nvSpPr>
      <dsp:spPr>
        <a:xfrm rot="16200000">
          <a:off x="-946908" y="3154114"/>
          <a:ext cx="2399674" cy="49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1</a:t>
          </a:r>
          <a:r>
            <a:rPr lang="en-US" sz="2600" kern="1200" baseline="30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st</a:t>
          </a:r>
          <a:r>
            <a:rPr lang="en-US" sz="2600" kern="1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 Week</a:t>
          </a:r>
          <a:endParaRPr lang="ta-IN" sz="2600" kern="1200" dirty="0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sp:txBody>
      <dsp:txXfrm>
        <a:off x="-946908" y="3154114"/>
        <a:ext cx="2399674" cy="496484"/>
      </dsp:txXfrm>
    </dsp:sp>
    <dsp:sp modelId="{13E0AB29-CEC4-4826-84F8-7D7CEB411058}">
      <dsp:nvSpPr>
        <dsp:cNvPr id="0" name=""/>
        <dsp:cNvSpPr/>
      </dsp:nvSpPr>
      <dsp:spPr>
        <a:xfrm>
          <a:off x="583918" y="1292298"/>
          <a:ext cx="1654947" cy="3309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Finalize circuit and Components</a:t>
          </a:r>
          <a:endParaRPr lang="ta-IN" sz="2600" kern="1200" dirty="0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sp:txBody>
      <dsp:txXfrm>
        <a:off x="583918" y="1292298"/>
        <a:ext cx="1654947" cy="3309895"/>
      </dsp:txXfrm>
    </dsp:sp>
    <dsp:sp modelId="{CE2671B2-28BD-4B4C-80CD-069358FC19CA}">
      <dsp:nvSpPr>
        <dsp:cNvPr id="0" name=""/>
        <dsp:cNvSpPr/>
      </dsp:nvSpPr>
      <dsp:spPr>
        <a:xfrm>
          <a:off x="2468826" y="1292298"/>
          <a:ext cx="827473" cy="827473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E1261-7DFA-40D1-A92B-9910B5B168CD}">
      <dsp:nvSpPr>
        <dsp:cNvPr id="0" name=""/>
        <dsp:cNvSpPr/>
      </dsp:nvSpPr>
      <dsp:spPr>
        <a:xfrm>
          <a:off x="2551573" y="1375045"/>
          <a:ext cx="661979" cy="661979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979BD-B4A7-4237-8428-19F8FEF4F821}">
      <dsp:nvSpPr>
        <dsp:cNvPr id="0" name=""/>
        <dsp:cNvSpPr/>
      </dsp:nvSpPr>
      <dsp:spPr>
        <a:xfrm rot="16200000">
          <a:off x="1517231" y="3154114"/>
          <a:ext cx="2399674" cy="49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2</a:t>
          </a:r>
          <a:r>
            <a:rPr lang="en-US" sz="2600" kern="1200" baseline="30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nd</a:t>
          </a:r>
          <a:r>
            <a:rPr lang="en-US" sz="2600" kern="1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 Week</a:t>
          </a:r>
          <a:endParaRPr lang="ta-IN" sz="2600" kern="1200" dirty="0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sp:txBody>
      <dsp:txXfrm>
        <a:off x="1517231" y="3154114"/>
        <a:ext cx="2399674" cy="496484"/>
      </dsp:txXfrm>
    </dsp:sp>
    <dsp:sp modelId="{F2ECF819-91D6-4829-BB44-93174DE5B6D0}">
      <dsp:nvSpPr>
        <dsp:cNvPr id="0" name=""/>
        <dsp:cNvSpPr/>
      </dsp:nvSpPr>
      <dsp:spPr>
        <a:xfrm>
          <a:off x="3048058" y="1292298"/>
          <a:ext cx="1654947" cy="3309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Start to build Circuit physically</a:t>
          </a:r>
          <a:endParaRPr lang="ta-IN" sz="2600" kern="1200" dirty="0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sp:txBody>
      <dsp:txXfrm>
        <a:off x="3048058" y="1292298"/>
        <a:ext cx="1654947" cy="3309895"/>
      </dsp:txXfrm>
    </dsp:sp>
    <dsp:sp modelId="{81E3E314-384E-4A67-A569-6B59F5EE1E71}">
      <dsp:nvSpPr>
        <dsp:cNvPr id="0" name=""/>
        <dsp:cNvSpPr/>
      </dsp:nvSpPr>
      <dsp:spPr>
        <a:xfrm>
          <a:off x="4932966" y="1292298"/>
          <a:ext cx="827473" cy="827473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76817-3B1E-4E1F-A978-AB9D49B491E0}">
      <dsp:nvSpPr>
        <dsp:cNvPr id="0" name=""/>
        <dsp:cNvSpPr/>
      </dsp:nvSpPr>
      <dsp:spPr>
        <a:xfrm>
          <a:off x="5015713" y="1375045"/>
          <a:ext cx="661979" cy="661979"/>
        </a:xfrm>
        <a:prstGeom prst="pie">
          <a:avLst>
            <a:gd name="adj1" fmla="val 81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4E48E-940F-418F-922D-07D082F58617}">
      <dsp:nvSpPr>
        <dsp:cNvPr id="0" name=""/>
        <dsp:cNvSpPr/>
      </dsp:nvSpPr>
      <dsp:spPr>
        <a:xfrm rot="16200000">
          <a:off x="3981370" y="3154114"/>
          <a:ext cx="2399674" cy="49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3</a:t>
          </a:r>
          <a:r>
            <a:rPr lang="en-US" sz="2600" kern="1200" baseline="30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rd</a:t>
          </a:r>
          <a:r>
            <a:rPr lang="en-US" sz="2600" kern="1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 Week</a:t>
          </a:r>
          <a:endParaRPr lang="ta-IN" sz="2600" kern="1200" dirty="0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sp:txBody>
      <dsp:txXfrm>
        <a:off x="3981370" y="3154114"/>
        <a:ext cx="2399674" cy="496484"/>
      </dsp:txXfrm>
    </dsp:sp>
    <dsp:sp modelId="{A179D984-5E86-42D7-B8AB-C4E092C9D074}">
      <dsp:nvSpPr>
        <dsp:cNvPr id="0" name=""/>
        <dsp:cNvSpPr/>
      </dsp:nvSpPr>
      <dsp:spPr>
        <a:xfrm>
          <a:off x="5512197" y="1292298"/>
          <a:ext cx="1654947" cy="3309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Finalize physical circuit</a:t>
          </a:r>
          <a:endParaRPr lang="ta-IN" sz="2600" kern="1200" dirty="0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sp:txBody>
      <dsp:txXfrm>
        <a:off x="5512197" y="1292298"/>
        <a:ext cx="1654947" cy="3309895"/>
      </dsp:txXfrm>
    </dsp:sp>
    <dsp:sp modelId="{1E7102E0-765F-4CEA-854C-AA9DB49C0683}">
      <dsp:nvSpPr>
        <dsp:cNvPr id="0" name=""/>
        <dsp:cNvSpPr/>
      </dsp:nvSpPr>
      <dsp:spPr>
        <a:xfrm>
          <a:off x="7397105" y="1292298"/>
          <a:ext cx="827473" cy="827473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10726-2C95-4F6C-884D-D9563BC23522}">
      <dsp:nvSpPr>
        <dsp:cNvPr id="0" name=""/>
        <dsp:cNvSpPr/>
      </dsp:nvSpPr>
      <dsp:spPr>
        <a:xfrm>
          <a:off x="7479853" y="1375045"/>
          <a:ext cx="661979" cy="66197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30805-2840-44A9-B9A6-B161165BB57F}">
      <dsp:nvSpPr>
        <dsp:cNvPr id="0" name=""/>
        <dsp:cNvSpPr/>
      </dsp:nvSpPr>
      <dsp:spPr>
        <a:xfrm rot="16200000">
          <a:off x="6445510" y="3154114"/>
          <a:ext cx="2399674" cy="49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4</a:t>
          </a:r>
          <a:r>
            <a:rPr lang="en-US" sz="2600" kern="1200" baseline="30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th</a:t>
          </a:r>
          <a:r>
            <a:rPr lang="en-US" sz="2600" kern="1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 Week</a:t>
          </a:r>
          <a:endParaRPr lang="ta-IN" sz="2600" kern="1200" dirty="0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sp:txBody>
      <dsp:txXfrm>
        <a:off x="6445510" y="3154114"/>
        <a:ext cx="2399674" cy="496484"/>
      </dsp:txXfrm>
    </dsp:sp>
    <dsp:sp modelId="{99D241E4-AD71-4077-A886-E07CC771FA5B}">
      <dsp:nvSpPr>
        <dsp:cNvPr id="0" name=""/>
        <dsp:cNvSpPr/>
      </dsp:nvSpPr>
      <dsp:spPr>
        <a:xfrm>
          <a:off x="7976337" y="1292298"/>
          <a:ext cx="1654947" cy="3309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rPr>
            <a:t>Print PCB and finish</a:t>
          </a:r>
          <a:endParaRPr lang="ta-IN" sz="2600" kern="1200" dirty="0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dsp:txBody>
      <dsp:txXfrm>
        <a:off x="7976337" y="1292298"/>
        <a:ext cx="1654947" cy="33098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BB8A1-696B-4D9D-BA45-BF2633906F1F}">
      <dsp:nvSpPr>
        <dsp:cNvPr id="0" name=""/>
        <dsp:cNvSpPr/>
      </dsp:nvSpPr>
      <dsp:spPr>
        <a:xfrm>
          <a:off x="2352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Introduction</a:t>
          </a:r>
          <a:endParaRPr lang="ta-IN" sz="1600" kern="1200" dirty="0"/>
        </a:p>
      </dsp:txBody>
      <dsp:txXfrm>
        <a:off x="243243" y="0"/>
        <a:ext cx="1611972" cy="481781"/>
      </dsp:txXfrm>
    </dsp:sp>
    <dsp:sp modelId="{2FB21CAA-264C-4FCB-BAFD-70D88959AF2E}">
      <dsp:nvSpPr>
        <dsp:cNvPr id="0" name=""/>
        <dsp:cNvSpPr/>
      </dsp:nvSpPr>
      <dsp:spPr>
        <a:xfrm>
          <a:off x="1886730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>
              <a:latin typeface="Comic Sans MS" panose="030F0702030302020204" pitchFamily="66" charset="0"/>
            </a:rPr>
            <a:t>Timeline</a:t>
          </a:r>
          <a:endParaRPr lang="en-AU" sz="1600" b="1" kern="1200" dirty="0">
            <a:latin typeface="Comic Sans MS" panose="030F0702030302020204" pitchFamily="66" charset="0"/>
          </a:endParaRPr>
        </a:p>
      </dsp:txBody>
      <dsp:txXfrm>
        <a:off x="2127621" y="0"/>
        <a:ext cx="1611972" cy="481781"/>
      </dsp:txXfrm>
    </dsp:sp>
    <dsp:sp modelId="{D7168D31-24D0-406A-85C0-4C60999A6030}">
      <dsp:nvSpPr>
        <dsp:cNvPr id="0" name=""/>
        <dsp:cNvSpPr/>
      </dsp:nvSpPr>
      <dsp:spPr>
        <a:xfrm>
          <a:off x="3771109" y="0"/>
          <a:ext cx="2093753" cy="481781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Circuit</a:t>
          </a:r>
        </a:p>
      </dsp:txBody>
      <dsp:txXfrm>
        <a:off x="4012000" y="0"/>
        <a:ext cx="1611972" cy="481781"/>
      </dsp:txXfrm>
    </dsp:sp>
    <dsp:sp modelId="{765418B4-AACD-41BB-A6DE-1C52B304D30C}">
      <dsp:nvSpPr>
        <dsp:cNvPr id="0" name=""/>
        <dsp:cNvSpPr/>
      </dsp:nvSpPr>
      <dsp:spPr>
        <a:xfrm>
          <a:off x="5655487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Progress</a:t>
          </a:r>
          <a:endParaRPr lang="ta-IN" sz="1600" kern="1200" dirty="0"/>
        </a:p>
      </dsp:txBody>
      <dsp:txXfrm>
        <a:off x="5896378" y="0"/>
        <a:ext cx="1611972" cy="481781"/>
      </dsp:txXfrm>
    </dsp:sp>
    <dsp:sp modelId="{DBA09557-BBC6-4CDC-9A12-F9363000894B}">
      <dsp:nvSpPr>
        <dsp:cNvPr id="0" name=""/>
        <dsp:cNvSpPr/>
      </dsp:nvSpPr>
      <dsp:spPr>
        <a:xfrm>
          <a:off x="7539865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References</a:t>
          </a:r>
          <a:endParaRPr lang="ta-IN" sz="1600" kern="1200" dirty="0"/>
        </a:p>
      </dsp:txBody>
      <dsp:txXfrm>
        <a:off x="7780756" y="0"/>
        <a:ext cx="1611972" cy="4817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BB8A1-696B-4D9D-BA45-BF2633906F1F}">
      <dsp:nvSpPr>
        <dsp:cNvPr id="0" name=""/>
        <dsp:cNvSpPr/>
      </dsp:nvSpPr>
      <dsp:spPr>
        <a:xfrm>
          <a:off x="2352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Introduction</a:t>
          </a:r>
          <a:endParaRPr lang="ta-IN" sz="1600" kern="1200" dirty="0"/>
        </a:p>
      </dsp:txBody>
      <dsp:txXfrm>
        <a:off x="243243" y="0"/>
        <a:ext cx="1611972" cy="481781"/>
      </dsp:txXfrm>
    </dsp:sp>
    <dsp:sp modelId="{2FB21CAA-264C-4FCB-BAFD-70D88959AF2E}">
      <dsp:nvSpPr>
        <dsp:cNvPr id="0" name=""/>
        <dsp:cNvSpPr/>
      </dsp:nvSpPr>
      <dsp:spPr>
        <a:xfrm>
          <a:off x="1886730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>
              <a:latin typeface="Comic Sans MS" panose="030F0702030302020204" pitchFamily="66" charset="0"/>
            </a:rPr>
            <a:t>Timeline</a:t>
          </a:r>
          <a:endParaRPr lang="en-AU" sz="1600" b="1" kern="1200" dirty="0">
            <a:latin typeface="Comic Sans MS" panose="030F0702030302020204" pitchFamily="66" charset="0"/>
          </a:endParaRPr>
        </a:p>
      </dsp:txBody>
      <dsp:txXfrm>
        <a:off x="2127621" y="0"/>
        <a:ext cx="1611972" cy="481781"/>
      </dsp:txXfrm>
    </dsp:sp>
    <dsp:sp modelId="{D7168D31-24D0-406A-85C0-4C60999A6030}">
      <dsp:nvSpPr>
        <dsp:cNvPr id="0" name=""/>
        <dsp:cNvSpPr/>
      </dsp:nvSpPr>
      <dsp:spPr>
        <a:xfrm>
          <a:off x="3771109" y="0"/>
          <a:ext cx="2093753" cy="481781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Circuit</a:t>
          </a:r>
        </a:p>
      </dsp:txBody>
      <dsp:txXfrm>
        <a:off x="4012000" y="0"/>
        <a:ext cx="1611972" cy="481781"/>
      </dsp:txXfrm>
    </dsp:sp>
    <dsp:sp modelId="{765418B4-AACD-41BB-A6DE-1C52B304D30C}">
      <dsp:nvSpPr>
        <dsp:cNvPr id="0" name=""/>
        <dsp:cNvSpPr/>
      </dsp:nvSpPr>
      <dsp:spPr>
        <a:xfrm>
          <a:off x="5655487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Progress</a:t>
          </a:r>
          <a:endParaRPr lang="ta-IN" sz="1600" kern="1200" dirty="0"/>
        </a:p>
      </dsp:txBody>
      <dsp:txXfrm>
        <a:off x="5896378" y="0"/>
        <a:ext cx="1611972" cy="481781"/>
      </dsp:txXfrm>
    </dsp:sp>
    <dsp:sp modelId="{DBA09557-BBC6-4CDC-9A12-F9363000894B}">
      <dsp:nvSpPr>
        <dsp:cNvPr id="0" name=""/>
        <dsp:cNvSpPr/>
      </dsp:nvSpPr>
      <dsp:spPr>
        <a:xfrm>
          <a:off x="7539865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References</a:t>
          </a:r>
          <a:endParaRPr lang="ta-IN" sz="1600" kern="1200" dirty="0"/>
        </a:p>
      </dsp:txBody>
      <dsp:txXfrm>
        <a:off x="7780756" y="0"/>
        <a:ext cx="1611972" cy="4817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BB8A1-696B-4D9D-BA45-BF2633906F1F}">
      <dsp:nvSpPr>
        <dsp:cNvPr id="0" name=""/>
        <dsp:cNvSpPr/>
      </dsp:nvSpPr>
      <dsp:spPr>
        <a:xfrm>
          <a:off x="2352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Introduction</a:t>
          </a:r>
          <a:endParaRPr lang="ta-IN" sz="1600" kern="1200" dirty="0"/>
        </a:p>
      </dsp:txBody>
      <dsp:txXfrm>
        <a:off x="243243" y="0"/>
        <a:ext cx="1611972" cy="481781"/>
      </dsp:txXfrm>
    </dsp:sp>
    <dsp:sp modelId="{2FB21CAA-264C-4FCB-BAFD-70D88959AF2E}">
      <dsp:nvSpPr>
        <dsp:cNvPr id="0" name=""/>
        <dsp:cNvSpPr/>
      </dsp:nvSpPr>
      <dsp:spPr>
        <a:xfrm>
          <a:off x="1886730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>
              <a:latin typeface="Comic Sans MS" panose="030F0702030302020204" pitchFamily="66" charset="0"/>
            </a:rPr>
            <a:t>Timeline</a:t>
          </a:r>
          <a:endParaRPr lang="en-AU" sz="1600" b="1" kern="1200" dirty="0">
            <a:latin typeface="Comic Sans MS" panose="030F0702030302020204" pitchFamily="66" charset="0"/>
          </a:endParaRPr>
        </a:p>
      </dsp:txBody>
      <dsp:txXfrm>
        <a:off x="2127621" y="0"/>
        <a:ext cx="1611972" cy="481781"/>
      </dsp:txXfrm>
    </dsp:sp>
    <dsp:sp modelId="{D7168D31-24D0-406A-85C0-4C60999A6030}">
      <dsp:nvSpPr>
        <dsp:cNvPr id="0" name=""/>
        <dsp:cNvSpPr/>
      </dsp:nvSpPr>
      <dsp:spPr>
        <a:xfrm>
          <a:off x="3771109" y="0"/>
          <a:ext cx="2093753" cy="481781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Circuit</a:t>
          </a:r>
        </a:p>
      </dsp:txBody>
      <dsp:txXfrm>
        <a:off x="4012000" y="0"/>
        <a:ext cx="1611972" cy="481781"/>
      </dsp:txXfrm>
    </dsp:sp>
    <dsp:sp modelId="{765418B4-AACD-41BB-A6DE-1C52B304D30C}">
      <dsp:nvSpPr>
        <dsp:cNvPr id="0" name=""/>
        <dsp:cNvSpPr/>
      </dsp:nvSpPr>
      <dsp:spPr>
        <a:xfrm>
          <a:off x="5655487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Progress</a:t>
          </a:r>
          <a:endParaRPr lang="ta-IN" sz="1600" kern="1200" dirty="0"/>
        </a:p>
      </dsp:txBody>
      <dsp:txXfrm>
        <a:off x="5896378" y="0"/>
        <a:ext cx="1611972" cy="481781"/>
      </dsp:txXfrm>
    </dsp:sp>
    <dsp:sp modelId="{DBA09557-BBC6-4CDC-9A12-F9363000894B}">
      <dsp:nvSpPr>
        <dsp:cNvPr id="0" name=""/>
        <dsp:cNvSpPr/>
      </dsp:nvSpPr>
      <dsp:spPr>
        <a:xfrm>
          <a:off x="7539865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References</a:t>
          </a:r>
          <a:endParaRPr lang="ta-IN" sz="1600" kern="1200" dirty="0"/>
        </a:p>
      </dsp:txBody>
      <dsp:txXfrm>
        <a:off x="7780756" y="0"/>
        <a:ext cx="1611972" cy="4817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BB8A1-696B-4D9D-BA45-BF2633906F1F}">
      <dsp:nvSpPr>
        <dsp:cNvPr id="0" name=""/>
        <dsp:cNvSpPr/>
      </dsp:nvSpPr>
      <dsp:spPr>
        <a:xfrm>
          <a:off x="2352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Introduction</a:t>
          </a:r>
          <a:endParaRPr lang="ta-IN" sz="1600" kern="1200" dirty="0"/>
        </a:p>
      </dsp:txBody>
      <dsp:txXfrm>
        <a:off x="243243" y="0"/>
        <a:ext cx="1611972" cy="481781"/>
      </dsp:txXfrm>
    </dsp:sp>
    <dsp:sp modelId="{2FB21CAA-264C-4FCB-BAFD-70D88959AF2E}">
      <dsp:nvSpPr>
        <dsp:cNvPr id="0" name=""/>
        <dsp:cNvSpPr/>
      </dsp:nvSpPr>
      <dsp:spPr>
        <a:xfrm>
          <a:off x="1886730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>
              <a:latin typeface="Comic Sans MS" panose="030F0702030302020204" pitchFamily="66" charset="0"/>
            </a:rPr>
            <a:t>Timeline</a:t>
          </a:r>
          <a:endParaRPr lang="en-AU" sz="1600" b="1" kern="1200" dirty="0">
            <a:latin typeface="Comic Sans MS" panose="030F0702030302020204" pitchFamily="66" charset="0"/>
          </a:endParaRPr>
        </a:p>
      </dsp:txBody>
      <dsp:txXfrm>
        <a:off x="2127621" y="0"/>
        <a:ext cx="1611972" cy="481781"/>
      </dsp:txXfrm>
    </dsp:sp>
    <dsp:sp modelId="{D7168D31-24D0-406A-85C0-4C60999A6030}">
      <dsp:nvSpPr>
        <dsp:cNvPr id="0" name=""/>
        <dsp:cNvSpPr/>
      </dsp:nvSpPr>
      <dsp:spPr>
        <a:xfrm>
          <a:off x="3771109" y="0"/>
          <a:ext cx="2093753" cy="481781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Circuit</a:t>
          </a:r>
        </a:p>
      </dsp:txBody>
      <dsp:txXfrm>
        <a:off x="4012000" y="0"/>
        <a:ext cx="1611972" cy="481781"/>
      </dsp:txXfrm>
    </dsp:sp>
    <dsp:sp modelId="{765418B4-AACD-41BB-A6DE-1C52B304D30C}">
      <dsp:nvSpPr>
        <dsp:cNvPr id="0" name=""/>
        <dsp:cNvSpPr/>
      </dsp:nvSpPr>
      <dsp:spPr>
        <a:xfrm>
          <a:off x="5655487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Progress</a:t>
          </a:r>
          <a:endParaRPr lang="ta-IN" sz="1600" kern="1200" dirty="0"/>
        </a:p>
      </dsp:txBody>
      <dsp:txXfrm>
        <a:off x="5896378" y="0"/>
        <a:ext cx="1611972" cy="481781"/>
      </dsp:txXfrm>
    </dsp:sp>
    <dsp:sp modelId="{DBA09557-BBC6-4CDC-9A12-F9363000894B}">
      <dsp:nvSpPr>
        <dsp:cNvPr id="0" name=""/>
        <dsp:cNvSpPr/>
      </dsp:nvSpPr>
      <dsp:spPr>
        <a:xfrm>
          <a:off x="7539865" y="0"/>
          <a:ext cx="2093753" cy="4817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Comic Sans MS" panose="030F0702030302020204" pitchFamily="66" charset="0"/>
            </a:rPr>
            <a:t>References</a:t>
          </a:r>
          <a:endParaRPr lang="ta-IN" sz="1600" kern="1200" dirty="0"/>
        </a:p>
      </dsp:txBody>
      <dsp:txXfrm>
        <a:off x="7780756" y="0"/>
        <a:ext cx="1611972" cy="481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a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5DCA8-97F2-42FD-BED0-FE62C4E7F98C}" type="datetimeFigureOut">
              <a:rPr lang="ta-IN" smtClean="0"/>
              <a:t>18-05-2022</a:t>
            </a:fld>
            <a:endParaRPr lang="ta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a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F00C6-B120-4C08-8CEE-CE9C4FCD7B6E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03779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a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F00C6-B120-4C08-8CEE-CE9C4FCD7B6E}" type="slidenum">
              <a:rPr lang="ta-IN" smtClean="0"/>
              <a:t>4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92128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6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4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562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70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4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09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05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4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8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1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8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3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8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77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  <p:sldLayoutId id="2147484109" r:id="rId16"/>
    <p:sldLayoutId id="214748411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9.gif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00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1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4.xml"/><Relationship Id="rId11" Type="http://schemas.openxmlformats.org/officeDocument/2006/relationships/image" Target="../media/image19.png"/><Relationship Id="rId5" Type="http://schemas.openxmlformats.org/officeDocument/2006/relationships/diagramData" Target="../diagrams/data14.xml"/><Relationship Id="rId10" Type="http://schemas.openxmlformats.org/officeDocument/2006/relationships/image" Target="../media/image18.png"/><Relationship Id="rId4" Type="http://schemas.openxmlformats.org/officeDocument/2006/relationships/image" Target="../media/image16.jpeg"/><Relationship Id="rId9" Type="http://schemas.microsoft.com/office/2007/relationships/diagramDrawing" Target="../diagrams/drawing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diagramLayout" Target="../diagrams/layout15.xml"/><Relationship Id="rId7" Type="http://schemas.openxmlformats.org/officeDocument/2006/relationships/image" Target="../media/image20.jpe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23.jpe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hyperlink" Target="https://eeebooks4u.com/2021/05/29/astable-multivibrator-using-op-amp/" TargetMode="External"/><Relationship Id="rId7" Type="http://schemas.openxmlformats.org/officeDocument/2006/relationships/diagramData" Target="../diagrams/data18.xml"/><Relationship Id="rId2" Type="http://schemas.openxmlformats.org/officeDocument/2006/relationships/hyperlink" Target="https://www.ti.com/lit/an/sboa169b/sboa169b.pdf?ts=164711012214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ngineeringenotes.com/electrical-engineering/batteries/charging-of-lead-acid-battery-methods-and-precaution-electricity/29991" TargetMode="External"/><Relationship Id="rId11" Type="http://schemas.microsoft.com/office/2007/relationships/diagramDrawing" Target="../diagrams/drawing18.xml"/><Relationship Id="rId5" Type="http://schemas.openxmlformats.org/officeDocument/2006/relationships/hyperlink" Target="https://www.hilarispublisher.com/open-access/charging-leadacid-batteries.pdf" TargetMode="External"/><Relationship Id="rId10" Type="http://schemas.openxmlformats.org/officeDocument/2006/relationships/diagramColors" Target="../diagrams/colors18.xml"/><Relationship Id="rId4" Type="http://schemas.openxmlformats.org/officeDocument/2006/relationships/hyperlink" Target="https://batteryuniversity.com/article/bu-403%20charging-lead-acid" TargetMode="External"/><Relationship Id="rId9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 descr="A picture containing person&#10;&#10;Description automatically generated">
            <a:extLst>
              <a:ext uri="{FF2B5EF4-FFF2-40B4-BE49-F238E27FC236}">
                <a16:creationId xmlns:a16="http://schemas.microsoft.com/office/drawing/2014/main" id="{2B2A82A8-7F88-F09F-6634-5D1A2BCB09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2" b="577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7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8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19FBEE-148A-4142-F1F8-41778DBB1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8370" y="2698801"/>
            <a:ext cx="7006166" cy="1475743"/>
          </a:xfrm>
        </p:spPr>
        <p:txBody>
          <a:bodyPr>
            <a:normAutofit/>
          </a:bodyPr>
          <a:lstStyle/>
          <a:p>
            <a:pPr algn="ctr"/>
            <a:r>
              <a:rPr lang="en-US" sz="4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Lead-Acid </a:t>
            </a:r>
            <a:br>
              <a:rPr lang="en-US" sz="4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4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Battery Charger</a:t>
            </a:r>
            <a:endParaRPr lang="ta-IN" sz="44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0EC20-E57D-3CDC-6351-CB5BEB7E1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2940" y="5037131"/>
            <a:ext cx="3751570" cy="166674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Gajaanan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S. -190185D</a:t>
            </a:r>
          </a:p>
          <a:p>
            <a:pPr algn="ctr"/>
            <a:r>
              <a:rPr lang="en-US" b="1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Pankajan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T. -190428D</a:t>
            </a:r>
          </a:p>
          <a:p>
            <a:pPr algn="ctr"/>
            <a:r>
              <a:rPr lang="en-US" b="1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luXshan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S. -190364C</a:t>
            </a:r>
          </a:p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Mokeeshan V.-190395V</a:t>
            </a:r>
          </a:p>
          <a:p>
            <a:pPr algn="ctr"/>
            <a:endParaRPr lang="ta-IN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3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22EB95-3A0F-088F-A47D-47E408963632}"/>
              </a:ext>
            </a:extLst>
          </p:cNvPr>
          <p:cNvSpPr txBox="1">
            <a:spLocks/>
          </p:cNvSpPr>
          <p:nvPr/>
        </p:nvSpPr>
        <p:spPr>
          <a:xfrm>
            <a:off x="924233" y="2057031"/>
            <a:ext cx="4964668" cy="3314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Using Power MOSFETs to control the constant current and constant voltage part.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If  Battery voltage &gt;  28.8 V,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Comparator will produce   </a:t>
            </a:r>
            <a:r>
              <a:rPr lang="en-US" sz="1800" b="1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10V</a:t>
            </a:r>
            <a:r>
              <a:rPr lang="en-US" sz="18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. So, </a:t>
            </a:r>
            <a:r>
              <a:rPr lang="en-US" sz="1800" dirty="0" err="1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Inially</a:t>
            </a:r>
            <a:r>
              <a:rPr lang="en-US" sz="18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, N-MOSFET will connect constant current mode connection.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If  Battery voltage &lt; 28.8 V,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Comparator will produce    </a:t>
            </a:r>
            <a:r>
              <a:rPr lang="en-US" sz="1800" b="1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-10V</a:t>
            </a:r>
            <a:r>
              <a:rPr lang="en-US" sz="18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. So, P-MOSFET will connect constant current mode connection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A12171C-43CE-9227-4EFA-42A43139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1819"/>
            <a:ext cx="5747778" cy="1094052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r>
              <a:rPr lang="en-US" b="0" cap="none" spc="0" dirty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Switching-Method 2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B22EC4C-3B21-F899-DDC0-C70AB92CD49B}"/>
              </a:ext>
            </a:extLst>
          </p:cNvPr>
          <p:cNvGraphicFramePr/>
          <p:nvPr/>
        </p:nvGraphicFramePr>
        <p:xfrm>
          <a:off x="1484312" y="0"/>
          <a:ext cx="9635972" cy="48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79F06A7-DA86-1B41-707E-5F1E248DDC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035" y="1775871"/>
            <a:ext cx="5835468" cy="3549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126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D85B207-5E57-8C4A-77EB-67BFFBFB1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22323"/>
            <a:ext cx="8081245" cy="416887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Approach: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Measure the current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find out the error 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manipulate the PWM signal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Low-side current sensing for current measurement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18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We chose low-side current measurement for a cost-effective solution and easy implementation.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18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This low-side current sensing has an operational amplifier in a non-inverting configuration.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amplifier circuit for error measurement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18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A differential amplifier is used to measure error.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18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 Stationary voltage previously calculated should be applied since it corresponds to 8A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D385F8-CC0E-10E2-2D49-C8EAB99D3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621" y="920852"/>
            <a:ext cx="1583458" cy="224851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9648AA-6605-57F9-5E12-2380C718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950" y="3826288"/>
            <a:ext cx="1654464" cy="219259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0A408CB-76F3-226A-3E08-8FCF117B98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020080"/>
              </p:ext>
            </p:extLst>
          </p:nvPr>
        </p:nvGraphicFramePr>
        <p:xfrm>
          <a:off x="1484312" y="19665"/>
          <a:ext cx="9635972" cy="48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Title 3">
            <a:extLst>
              <a:ext uri="{FF2B5EF4-FFF2-40B4-BE49-F238E27FC236}">
                <a16:creationId xmlns:a16="http://schemas.microsoft.com/office/drawing/2014/main" id="{022688C7-9D86-9FCC-6AA3-D29A48DA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24454"/>
            <a:ext cx="5747778" cy="712733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r>
              <a:rPr lang="en-US" b="0" cap="none" spc="0" dirty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Constant Current Control</a:t>
            </a:r>
          </a:p>
        </p:txBody>
      </p:sp>
    </p:spTree>
    <p:extLst>
      <p:ext uri="{BB962C8B-B14F-4D97-AF65-F5344CB8AC3E}">
        <p14:creationId xmlns:p14="http://schemas.microsoft.com/office/powerpoint/2010/main" val="356758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07F920-E56D-6521-5A3B-BE9B90396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147" y="889383"/>
            <a:ext cx="2311902" cy="1890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61D031-4702-9479-7C48-DA49F65CC4F9}"/>
                  </a:ext>
                </a:extLst>
              </p:cNvPr>
              <p:cNvSpPr txBox="1"/>
              <p:nvPr/>
            </p:nvSpPr>
            <p:spPr>
              <a:xfrm>
                <a:off x="1120348" y="991564"/>
                <a:ext cx="7650799" cy="2121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INTEGRATOR CIRCUIT FOR ADJUSTING PWM SIGNAL</a:t>
                </a:r>
              </a:p>
              <a:p>
                <a:endParaRPr lang="en-US" sz="2000" dirty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 value is applied to the integrator circuit to adjusting the PWM signals.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ysClr val="windowText" lastClr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𝑉</a:t>
                </a:r>
                <a:r>
                  <a:rPr lang="en-US" sz="2000" baseline="-250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𝑂𝑈𝑇(𝑃𝑊𝑀 𝑐𝑜𝑛𝑡𝑟𝑜𝑙) </a:t>
                </a:r>
                <a:r>
                  <a:rPr lang="en-US" sz="20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= −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dirty="0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</a:rPr>
                              <m:t>𝑉𝐼𝑁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 dirty="0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</a:rPr>
                              <m:t>𝑅𝐶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 𝑑𝑡 = −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f>
                          <m:fPr>
                            <m:ctrlPr>
                              <a:rPr lang="en-US" sz="2000" i="1" smtClean="0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dirty="0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</a:rPr>
                              <m:t>𝑉𝐼𝑁</m:t>
                            </m:r>
                          </m:num>
                          <m:den>
                            <m:r>
                              <a:rPr lang="en-US" sz="2000" b="0" i="1" dirty="0" smtClean="0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7.5</m:t>
                            </m:r>
                            <m:r>
                              <a:rPr lang="en-US" sz="2000" b="0" i="1" dirty="0" smtClean="0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×10</m:t>
                            </m:r>
                            <m:r>
                              <a:rPr lang="en-US" sz="2000" b="0" i="1" baseline="30000" dirty="0" smtClean="0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b="0" i="1" dirty="0" smtClean="0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×1×10</m:t>
                            </m:r>
                            <m:r>
                              <a:rPr lang="en-US" sz="2000" b="0" i="1" baseline="30000" dirty="0" smtClean="0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−6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 𝑑𝑡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61D031-4702-9479-7C48-DA49F65CC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348" y="991564"/>
                <a:ext cx="7650799" cy="21210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a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8DDF6E6-9E80-0445-5C27-1A3174D836C8}"/>
              </a:ext>
            </a:extLst>
          </p:cNvPr>
          <p:cNvSpPr txBox="1"/>
          <p:nvPr/>
        </p:nvSpPr>
        <p:spPr>
          <a:xfrm>
            <a:off x="1199536" y="3429000"/>
            <a:ext cx="876054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ysClr val="windowText" lastClr="000000"/>
                </a:solidFill>
              </a:rPr>
              <a:t>If 8A &gt; I</a:t>
            </a:r>
            <a:r>
              <a:rPr lang="en-US" sz="2000" baseline="-250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ysClr val="windowText" lastClr="000000"/>
                </a:solidFill>
              </a:rPr>
              <a:t>LOAD</a:t>
            </a:r>
            <a:r>
              <a:rPr lang="en-US" sz="20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ysClr val="windowText" lastClr="000000"/>
                </a:solidFill>
              </a:rPr>
              <a:t> ,</a:t>
            </a:r>
          </a:p>
          <a:p>
            <a:pPr lvl="1"/>
            <a:r>
              <a:rPr lang="en-US" dirty="0" err="1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ysClr val="windowText" lastClr="000000"/>
                </a:solidFill>
              </a:rPr>
              <a:t>V</a:t>
            </a:r>
            <a:r>
              <a:rPr lang="en-US" baseline="-25000" dirty="0" err="1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ysClr val="windowText" lastClr="000000"/>
                </a:solidFill>
              </a:rPr>
              <a:t>out</a:t>
            </a:r>
            <a:r>
              <a:rPr lang="en-US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ysClr val="windowText" lastClr="000000"/>
                </a:solidFill>
              </a:rPr>
              <a:t> maintains increasing until the correct voltage is wanted for the PWM duty cycle.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  <a:solidFill>
                <a:sysClr val="windowText" lastClr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ysClr val="windowText" lastClr="000000"/>
                </a:solidFill>
              </a:rPr>
              <a:t> If 8A &lt; I</a:t>
            </a:r>
            <a:r>
              <a:rPr lang="en-US" sz="2000" baseline="-250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ysClr val="windowText" lastClr="000000"/>
                </a:solidFill>
              </a:rPr>
              <a:t>LOAD</a:t>
            </a:r>
            <a:r>
              <a:rPr lang="en-US" sz="20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ysClr val="windowText" lastClr="000000"/>
                </a:solidFill>
              </a:rPr>
              <a:t> ,</a:t>
            </a:r>
          </a:p>
          <a:p>
            <a:pPr lvl="1"/>
            <a:r>
              <a:rPr lang="en-US" sz="2000" dirty="0" err="1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ysClr val="windowText" lastClr="000000"/>
                </a:solidFill>
              </a:rPr>
              <a:t>V</a:t>
            </a:r>
            <a:r>
              <a:rPr lang="en-US" sz="2000" baseline="-25000" dirty="0" err="1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ysClr val="windowText" lastClr="000000"/>
                </a:solidFill>
              </a:rPr>
              <a:t>out</a:t>
            </a:r>
            <a:r>
              <a:rPr lang="en-US" sz="20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ysClr val="windowText" lastClr="000000"/>
                </a:solidFill>
              </a:rPr>
              <a:t> maintains decreasing until the correct voltage is wanted for the PWM duty cycle.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F42B932-71BE-8ACE-E598-78FD3D9E1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515052"/>
              </p:ext>
            </p:extLst>
          </p:nvPr>
        </p:nvGraphicFramePr>
        <p:xfrm>
          <a:off x="1484312" y="0"/>
          <a:ext cx="9635972" cy="48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6177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539EE-4F8E-F3EF-C760-4BE5DB1E24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6977" y="1190199"/>
                <a:ext cx="10663082" cy="5003340"/>
              </a:xfrm>
            </p:spPr>
            <p:txBody>
              <a:bodyPr>
                <a:noAutofit/>
              </a:bodyPr>
              <a:lstStyle/>
              <a:p>
                <a:pPr marL="342900" indent="-342900">
                  <a:lnSpc>
                    <a:spcPct val="90000"/>
                  </a:lnSpc>
                  <a:buFont typeface="Wingdings" panose="05000000000000000000" pitchFamily="2" charset="2"/>
                  <a:buChar char="q"/>
                </a:pPr>
                <a:r>
                  <a:rPr lang="en-US" sz="20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Approach:</a:t>
                </a:r>
              </a:p>
              <a:p>
                <a:pPr marL="800100" lvl="1" indent="-342900">
                  <a:lnSpc>
                    <a:spcPct val="90000"/>
                  </a:lnSpc>
                  <a:buFont typeface="Wingdings" panose="05000000000000000000" pitchFamily="2" charset="2"/>
                  <a:buChar char="q"/>
                </a:pPr>
                <a:r>
                  <a:rPr lang="en-US" sz="18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Measure the voltage across battery</a:t>
                </a:r>
              </a:p>
              <a:p>
                <a:pPr marL="800100" lvl="1" indent="-342900">
                  <a:lnSpc>
                    <a:spcPct val="90000"/>
                  </a:lnSpc>
                  <a:buFont typeface="Wingdings" panose="05000000000000000000" pitchFamily="2" charset="2"/>
                  <a:buChar char="q"/>
                </a:pPr>
                <a:r>
                  <a:rPr lang="en-US" sz="18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find out the error </a:t>
                </a:r>
              </a:p>
              <a:p>
                <a:pPr marL="800100" lvl="1" indent="-342900">
                  <a:lnSpc>
                    <a:spcPct val="90000"/>
                  </a:lnSpc>
                  <a:buFont typeface="Wingdings" panose="05000000000000000000" pitchFamily="2" charset="2"/>
                  <a:buChar char="q"/>
                </a:pPr>
                <a:r>
                  <a:rPr lang="en-US" sz="18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integrating circuit (Possibly the entire PID system) </a:t>
                </a:r>
                <a:endParaRPr lang="en-US" sz="2000" dirty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ysClr val="windowText" lastClr="000000"/>
                  </a:solidFill>
                </a:endParaRPr>
              </a:p>
              <a:p>
                <a:r>
                  <a:rPr lang="en-US" sz="20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Voltage of the battery is divided then read through differential amplifier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n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𝑉𝑜𝑢𝑡</m:t>
                    </m:r>
                    <m:r>
                      <a:rPr lang="en-US" sz="1800" b="0" i="1" smtClean="0">
                        <a:ln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sz="18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n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1800" b="0" dirty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ysClr val="windowText" lastClr="000000"/>
                  </a:solidFill>
                </a:endParaRPr>
              </a:p>
              <a:p>
                <a:r>
                  <a:rPr lang="en-US" sz="20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Then the output is again sent to a differential amplifier for error calculation</a:t>
                </a:r>
                <a:br>
                  <a:rPr lang="en-US" sz="20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n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𝑉𝑜𝑢𝑡</m:t>
                    </m:r>
                    <m:r>
                      <a:rPr lang="en-US" sz="1800" b="0" i="1" smtClean="0">
                        <a:ln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2=</m:t>
                    </m:r>
                    <m:f>
                      <m:fPr>
                        <m:ctrlPr>
                          <a:rPr lang="en-US" sz="18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8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d>
                      <m:dPr>
                        <m:ctrlPr>
                          <a:rPr lang="en-US" sz="18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800" b="0" i="1" smtClean="0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7.2</m:t>
                        </m:r>
                      </m:e>
                    </m:d>
                  </m:oMath>
                </a14:m>
                <a:r>
                  <a:rPr lang="en-US" sz="18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  </a:t>
                </a:r>
                <a:br>
                  <a:rPr lang="en-US" sz="18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</a:br>
                <a:r>
                  <a:rPr lang="en-US" sz="18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=&gt;    </a:t>
                </a:r>
                <a14:m>
                  <m:oMath xmlns:m="http://schemas.openxmlformats.org/officeDocument/2006/math">
                    <m:r>
                      <a:rPr lang="en-US" sz="1800" i="1">
                        <a:ln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𝑉𝑜𝑢𝑡</m:t>
                    </m:r>
                    <m:r>
                      <a:rPr lang="en-US" sz="1800" i="1">
                        <a:ln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2=2</m:t>
                    </m:r>
                    <m:d>
                      <m:dPr>
                        <m:ctrlP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8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7.2</m:t>
                        </m:r>
                      </m:e>
                    </m:d>
                  </m:oMath>
                </a14:m>
                <a:br>
                  <a:rPr lang="en-US" sz="20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</a:br>
                <a:r>
                  <a:rPr lang="en-US" sz="18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if</a:t>
                </a:r>
                <a:br>
                  <a:rPr lang="en-US" sz="18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</a:br>
                <a:r>
                  <a:rPr lang="en-US" sz="18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   </a:t>
                </a:r>
                <a:r>
                  <a:rPr lang="en-US" sz="1800" dirty="0" err="1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Vout</a:t>
                </a:r>
                <a:r>
                  <a:rPr lang="en-US" sz="18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&lt;0: </a:t>
                </a:r>
                <a:r>
                  <a:rPr lang="en-US" sz="1800" dirty="0" err="1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Vsupply</a:t>
                </a:r>
                <a:r>
                  <a:rPr lang="en-US" sz="18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 increases</a:t>
                </a:r>
                <a:br>
                  <a:rPr lang="en-US" sz="18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</a:br>
                <a:r>
                  <a:rPr lang="en-US" sz="18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   </a:t>
                </a:r>
                <a:r>
                  <a:rPr lang="en-US" sz="1800" dirty="0" err="1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Vout</a:t>
                </a:r>
                <a:r>
                  <a:rPr lang="en-US" sz="18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&gt;0: </a:t>
                </a:r>
                <a:r>
                  <a:rPr lang="en-US" sz="1800" dirty="0" err="1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Vsupply</a:t>
                </a:r>
                <a:r>
                  <a:rPr lang="en-US" sz="18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 decreases </a:t>
                </a:r>
                <a:endParaRPr lang="en-US" sz="2000" dirty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539EE-4F8E-F3EF-C760-4BE5DB1E24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977" y="1190199"/>
                <a:ext cx="10663082" cy="50033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a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2E74C6BD-28CA-BB7B-3C8F-65A99EC3210C}"/>
              </a:ext>
            </a:extLst>
          </p:cNvPr>
          <p:cNvGraphicFramePr/>
          <p:nvPr/>
        </p:nvGraphicFramePr>
        <p:xfrm>
          <a:off x="1484312" y="0"/>
          <a:ext cx="9635972" cy="48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Title 3">
            <a:extLst>
              <a:ext uri="{FF2B5EF4-FFF2-40B4-BE49-F238E27FC236}">
                <a16:creationId xmlns:a16="http://schemas.microsoft.com/office/drawing/2014/main" id="{2F02830A-DBB6-668A-2E9F-2ADF6E2B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24454"/>
            <a:ext cx="5747778" cy="565745"/>
          </a:xfrm>
          <a:prstGeom prst="rect">
            <a:avLst/>
          </a:prstGeom>
        </p:spPr>
        <p:txBody>
          <a:bodyPr lIns="91440" tIns="45720" rIns="91440" bIns="45720">
            <a:normAutofit fontScale="90000"/>
          </a:bodyPr>
          <a:lstStyle/>
          <a:p>
            <a:r>
              <a:rPr lang="en-US" b="0" cap="none" spc="0" dirty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Constant Voltage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A668B-CD4A-016E-25AE-E86B9A8EA06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700" t="14385" b="189"/>
          <a:stretch/>
        </p:blipFill>
        <p:spPr>
          <a:xfrm>
            <a:off x="8551368" y="907327"/>
            <a:ext cx="3264396" cy="2674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6221D-1A9E-3CC5-1B19-13F96AFC61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9938" y="4282498"/>
            <a:ext cx="4607974" cy="24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8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27D7-EB8D-7904-7222-D28D99174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733" y="108318"/>
                <a:ext cx="6200349" cy="5122605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0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Lastly, the error value will be sent to an integrator circuit. </a:t>
                </a:r>
                <a:br>
                  <a:rPr lang="en-US" sz="20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n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𝑉𝑜𝑢𝑡</m:t>
                    </m:r>
                    <m:r>
                      <a:rPr lang="en-US" sz="2000" b="0" i="1" smtClean="0">
                        <a:ln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3=</m:t>
                    </m:r>
                    <m:f>
                      <m:fPr>
                        <m:ctrlPr>
                          <a:rPr lang="en-US" sz="20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0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6∗</m:t>
                        </m:r>
                        <m:r>
                          <a:rPr lang="en-US" sz="20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nary>
                      <m:naryPr>
                        <m:ctrlPr>
                          <a:rPr lang="en-US" sz="20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nary>
                  </m:oMath>
                </a14:m>
                <a:r>
                  <a:rPr lang="en-US" sz="20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t; accumulation of error values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0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Consideration of PID instead of just integrator. By using this system,</a:t>
                </a:r>
                <a:br>
                  <a:rPr lang="en-US" sz="20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</a:br>
                <a:r>
                  <a:rPr lang="en-US" sz="20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 we could reduce the oscillation overshooting and achieve result faster.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27D7-EB8D-7904-7222-D28D99174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733" y="108318"/>
                <a:ext cx="6200349" cy="512260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a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uto-tuning PID Control in a PLC | Eurotherm by Schneider Electric">
            <a:extLst>
              <a:ext uri="{FF2B5EF4-FFF2-40B4-BE49-F238E27FC236}">
                <a16:creationId xmlns:a16="http://schemas.microsoft.com/office/drawing/2014/main" id="{402E50E6-ADD4-4BD2-3F1D-C22511973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4" r="-250" b="-6"/>
          <a:stretch/>
        </p:blipFill>
        <p:spPr bwMode="auto">
          <a:xfrm>
            <a:off x="2144319" y="4306331"/>
            <a:ext cx="2759861" cy="2443349"/>
          </a:xfrm>
          <a:custGeom>
            <a:avLst/>
            <a:gdLst/>
            <a:ahLst/>
            <a:cxnLst/>
            <a:rect l="l" t="t" r="r" b="b"/>
            <a:pathLst>
              <a:path w="2327538" h="3047892">
                <a:moveTo>
                  <a:pt x="0" y="0"/>
                </a:moveTo>
                <a:lnTo>
                  <a:pt x="2327538" y="0"/>
                </a:lnTo>
                <a:lnTo>
                  <a:pt x="2327538" y="2899764"/>
                </a:lnTo>
                <a:cubicBezTo>
                  <a:pt x="2327538" y="2981573"/>
                  <a:pt x="2261219" y="3047892"/>
                  <a:pt x="2179410" y="3047892"/>
                </a:cubicBezTo>
                <a:lnTo>
                  <a:pt x="0" y="3047892"/>
                </a:lnTo>
                <a:close/>
              </a:path>
            </a:pathLst>
          </a:cu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355072F4-6C16-3052-0B53-13C52A37BAE7}"/>
              </a:ext>
            </a:extLst>
          </p:cNvPr>
          <p:cNvGraphicFramePr/>
          <p:nvPr/>
        </p:nvGraphicFramePr>
        <p:xfrm>
          <a:off x="1484312" y="0"/>
          <a:ext cx="9635972" cy="48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8B99C22-9D6F-DC78-3D18-4504F1FA35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67351" y="4179497"/>
            <a:ext cx="2757333" cy="25701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DA81A1-1DEF-E840-7837-D21BDCBE84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71280" y="657416"/>
            <a:ext cx="3548063" cy="347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82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355072F4-6C16-3052-0B53-13C52A37BAE7}"/>
              </a:ext>
            </a:extLst>
          </p:cNvPr>
          <p:cNvGraphicFramePr/>
          <p:nvPr/>
        </p:nvGraphicFramePr>
        <p:xfrm>
          <a:off x="1484312" y="0"/>
          <a:ext cx="9635972" cy="48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1">
            <a:extLst>
              <a:ext uri="{FF2B5EF4-FFF2-40B4-BE49-F238E27FC236}">
                <a16:creationId xmlns:a16="http://schemas.microsoft.com/office/drawing/2014/main" id="{E93F0C21-CCE9-E054-82CF-B2D48BB4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5612965"/>
            <a:ext cx="11061648" cy="8219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Some other circuit findings</a:t>
            </a:r>
          </a:p>
        </p:txBody>
      </p:sp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EA63FEF3-FB6A-2ECD-79E7-3027A2C0FC8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" t="3043"/>
          <a:stretch/>
        </p:blipFill>
        <p:spPr>
          <a:xfrm>
            <a:off x="1006081" y="1515157"/>
            <a:ext cx="4286865" cy="303383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CB32D912-799B-52A9-E719-5EFB3B8C0E6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/>
          <a:stretch/>
        </p:blipFill>
        <p:spPr>
          <a:xfrm>
            <a:off x="5481666" y="3032073"/>
            <a:ext cx="5430233" cy="246688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0D66CCD5-B6E6-719C-7AF7-37DBFE0CEC0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" t="3589" r="5610" b="2374"/>
          <a:stretch/>
        </p:blipFill>
        <p:spPr>
          <a:xfrm>
            <a:off x="5481666" y="834080"/>
            <a:ext cx="5270090" cy="190543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823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355072F4-6C16-3052-0B53-13C52A37BAE7}"/>
              </a:ext>
            </a:extLst>
          </p:cNvPr>
          <p:cNvGraphicFramePr/>
          <p:nvPr/>
        </p:nvGraphicFramePr>
        <p:xfrm>
          <a:off x="1484312" y="0"/>
          <a:ext cx="9635972" cy="48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1">
            <a:extLst>
              <a:ext uri="{FF2B5EF4-FFF2-40B4-BE49-F238E27FC236}">
                <a16:creationId xmlns:a16="http://schemas.microsoft.com/office/drawing/2014/main" id="{E93F0C21-CCE9-E054-82CF-B2D48BB4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5612965"/>
            <a:ext cx="11061648" cy="8219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AC-DC converter 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2D9C27D1-8F7E-1262-C6EC-0DA6CC5AC3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123" y="787033"/>
            <a:ext cx="6585754" cy="46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7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08F5-9F8F-789C-6B81-824E8932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to now….</a:t>
            </a: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2AD6-8690-7C26-1C4C-BA562FC7C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various battery charging methods and theories behind circuits.</a:t>
            </a:r>
          </a:p>
          <a:p>
            <a:r>
              <a:rPr lang="en-US" dirty="0"/>
              <a:t>Finished calculations for PWM based circuit</a:t>
            </a:r>
          </a:p>
          <a:p>
            <a:r>
              <a:rPr lang="en-US" dirty="0"/>
              <a:t>Have working simulations for PWM.</a:t>
            </a:r>
          </a:p>
          <a:p>
            <a:r>
              <a:rPr lang="en-US" dirty="0"/>
              <a:t>Build the basic physical circuit on breadboard for PWM,CC  and CV </a:t>
            </a:r>
            <a:endParaRPr lang="ta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36AEBAF-5AD2-2892-C8BB-1F77229338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4585861"/>
              </p:ext>
            </p:extLst>
          </p:nvPr>
        </p:nvGraphicFramePr>
        <p:xfrm>
          <a:off x="1484312" y="19665"/>
          <a:ext cx="9635972" cy="48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2484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2AD6-8690-7C26-1C4C-BA562FC7C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31732"/>
            <a:ext cx="9905999" cy="3541714"/>
          </a:xfrm>
        </p:spPr>
        <p:txBody>
          <a:bodyPr/>
          <a:lstStyle/>
          <a:p>
            <a:pPr marL="342900" lvl="0" indent="-342900" algn="just">
              <a:lnSpc>
                <a:spcPct val="106000"/>
              </a:lnSpc>
              <a:buFont typeface="+mj-lt"/>
              <a:buAutoNum type="arabicPeriod"/>
              <a:tabLst>
                <a:tab pos="1170305" algn="l"/>
              </a:tabLst>
            </a:pPr>
            <a:r>
              <a:rPr lang="en-US" sz="1800" u="sng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https://www.ti.com/lit/an/sboa169b/sboa169b.pdf?ts=1647110122143</a:t>
            </a:r>
            <a:endParaRPr lang="en-US" sz="1800" dirty="0"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  <a:solidFill>
                <a:sysClr val="windowText" lastClr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 algn="just">
              <a:lnSpc>
                <a:spcPct val="106000"/>
              </a:lnSpc>
              <a:buFont typeface="+mj-lt"/>
              <a:buAutoNum type="arabicPeriod"/>
              <a:tabLst>
                <a:tab pos="1170305" algn="l"/>
              </a:tabLst>
            </a:pPr>
            <a:r>
              <a:rPr lang="en-US" sz="1800" u="sng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https://eeebooks4u.com/2021/05/29/astable-multivibrator-using-op-amp/</a:t>
            </a:r>
            <a:endParaRPr lang="en-US" sz="1800" dirty="0"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  <a:solidFill>
                <a:sysClr val="windowText" lastClr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 algn="just">
              <a:lnSpc>
                <a:spcPct val="106000"/>
              </a:lnSpc>
              <a:buFont typeface="+mj-lt"/>
              <a:buAutoNum type="arabicPeriod"/>
            </a:pPr>
            <a:r>
              <a:rPr lang="en-US" sz="1800" u="sng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https://batteryuniversity.com/article/bu-403%20charging-lead-acid</a:t>
            </a:r>
            <a:endParaRPr lang="en-US" sz="1800" dirty="0"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  <a:solidFill>
                <a:sysClr val="windowText" lastClr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u="sng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https://www.hilarispublisher.com/open-access/charging-leadacid-batteries.pdf</a:t>
            </a:r>
            <a:endParaRPr lang="en-US" sz="1800" dirty="0"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u="sng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https://www.engineeringenotes.com/electrical-engineering/batteries/charging-of-lead-acid-battery-methods-and-precaution-electricity/29991</a:t>
            </a:r>
            <a:endParaRPr lang="ta-IN" dirty="0"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36AEBAF-5AD2-2892-C8BB-1F77229338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335417"/>
              </p:ext>
            </p:extLst>
          </p:nvPr>
        </p:nvGraphicFramePr>
        <p:xfrm>
          <a:off x="1484312" y="19665"/>
          <a:ext cx="9635972" cy="48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7068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4000">
              <a:srgbClr val="002060"/>
            </a:gs>
            <a:gs pos="100000">
              <a:schemeClr val="tx2">
                <a:lumMod val="40000"/>
                <a:lumOff val="60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73BB996-8A91-5278-61CE-A6B09F7C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11705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8A6DC4-D1C7-BAEE-51AD-33DD6E10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  <a:br>
              <a:rPr lang="en-US">
                <a:solidFill>
                  <a:srgbClr val="FFFFFF"/>
                </a:solidFill>
              </a:rPr>
            </a:br>
            <a:endParaRPr lang="ta-IN">
              <a:solidFill>
                <a:srgbClr val="FFFFFF"/>
              </a:solidFill>
            </a:endParaRPr>
          </a:p>
        </p:txBody>
      </p:sp>
      <p:sp useBgFill="1">
        <p:nvSpPr>
          <p:cNvPr id="45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316964-BBB0-03D0-6D92-1D7FC98AE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573079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50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89FE-54EB-B750-B4C5-23343891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83671" cy="1478570"/>
          </a:xfrm>
        </p:spPr>
        <p:txBody>
          <a:bodyPr/>
          <a:lstStyle/>
          <a:p>
            <a:r>
              <a:rPr lang="en-US" dirty="0">
                <a:cs typeface="+mn-cs"/>
              </a:rPr>
              <a:t>Battery charging…</a:t>
            </a:r>
            <a:endParaRPr lang="ta-IN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3D902-7292-A43A-53C0-729D7FA78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Specifications-</a:t>
            </a:r>
          </a:p>
          <a:p>
            <a:pPr lvl="1"/>
            <a:r>
              <a:rPr lang="en-US" dirty="0"/>
              <a:t>230V AC to 30V  DC converter and regulator</a:t>
            </a:r>
          </a:p>
          <a:p>
            <a:pPr lvl="1"/>
            <a:r>
              <a:rPr lang="en-US" dirty="0"/>
              <a:t>8A current </a:t>
            </a:r>
          </a:p>
          <a:p>
            <a:pPr lvl="1"/>
            <a:r>
              <a:rPr lang="en-US" dirty="0"/>
              <a:t>CCCV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ta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6413ADF-72CD-8A69-E0F0-7470B8560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92464"/>
              </p:ext>
            </p:extLst>
          </p:nvPr>
        </p:nvGraphicFramePr>
        <p:xfrm>
          <a:off x="1484312" y="19665"/>
          <a:ext cx="9635972" cy="48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96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tile tx="0" ty="0" sx="100000" sy="100000" flip="none" algn="b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2822-6F4E-B5FE-2DB7-DA0662E4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165" y="647524"/>
            <a:ext cx="4212693" cy="66697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i="1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Functional Block Diagram</a:t>
            </a:r>
            <a:endParaRPr lang="ta-IN" sz="2800" b="1" i="1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57AF7F3-897A-B1EB-E785-E066A0463CC3}"/>
              </a:ext>
            </a:extLst>
          </p:cNvPr>
          <p:cNvSpPr/>
          <p:nvPr/>
        </p:nvSpPr>
        <p:spPr>
          <a:xfrm>
            <a:off x="5771986" y="2555083"/>
            <a:ext cx="1619915" cy="8113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  <a:cs typeface="Latha" panose="020B0604020202020204" pitchFamily="34" charset="0"/>
              </a:rPr>
              <a:t>PWM Waveform Generation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09A3363-335D-276A-3B8F-B9AFBA56737B}"/>
              </a:ext>
            </a:extLst>
          </p:cNvPr>
          <p:cNvSpPr/>
          <p:nvPr/>
        </p:nvSpPr>
        <p:spPr>
          <a:xfrm>
            <a:off x="8089036" y="2563865"/>
            <a:ext cx="1429800" cy="8093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  <a:cs typeface="Latha" panose="020B0604020202020204" pitchFamily="34" charset="0"/>
              </a:rPr>
              <a:t>Smoothing Circuit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397A77C-5FAF-8BD5-2E76-1F1D70E306AB}"/>
              </a:ext>
            </a:extLst>
          </p:cNvPr>
          <p:cNvSpPr/>
          <p:nvPr/>
        </p:nvSpPr>
        <p:spPr>
          <a:xfrm>
            <a:off x="1444657" y="2557199"/>
            <a:ext cx="1344190" cy="8113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  <a:cs typeface="Latha" panose="020B0604020202020204" pitchFamily="34" charset="0"/>
              </a:rPr>
              <a:t>Obtain30V DC Voltage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AE40974-C1A2-A978-C8C4-D933543DB16A}"/>
              </a:ext>
            </a:extLst>
          </p:cNvPr>
          <p:cNvSpPr/>
          <p:nvPr/>
        </p:nvSpPr>
        <p:spPr>
          <a:xfrm>
            <a:off x="3512989" y="2561812"/>
            <a:ext cx="1529921" cy="8113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  <a:cs typeface="Latha" panose="020B0604020202020204" pitchFamily="34" charset="0"/>
              </a:rPr>
              <a:t>Generate Triangular waveform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1452E70-DDA2-726E-72E7-21DC154005FC}"/>
              </a:ext>
            </a:extLst>
          </p:cNvPr>
          <p:cNvSpPr/>
          <p:nvPr/>
        </p:nvSpPr>
        <p:spPr>
          <a:xfrm>
            <a:off x="10218086" y="2561812"/>
            <a:ext cx="1739159" cy="811378"/>
          </a:xfrm>
          <a:prstGeom prst="roundRect">
            <a:avLst>
              <a:gd name="adj" fmla="val 1223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  <a:cs typeface="Latha" panose="020B0604020202020204" pitchFamily="34" charset="0"/>
              </a:rPr>
              <a:t>24V, 8A Lead Acid Battery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24A7AD-4E8E-2831-C8B7-ACF3E09A85F5}"/>
              </a:ext>
            </a:extLst>
          </p:cNvPr>
          <p:cNvSpPr/>
          <p:nvPr/>
        </p:nvSpPr>
        <p:spPr>
          <a:xfrm>
            <a:off x="1480290" y="1379159"/>
            <a:ext cx="1279061" cy="6457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  <a:cs typeface="Latha" panose="020B0604020202020204" pitchFamily="34" charset="0"/>
              </a:rPr>
              <a:t>230V AC Source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21661BA-BA26-5A43-BD88-C12D07739030}"/>
              </a:ext>
            </a:extLst>
          </p:cNvPr>
          <p:cNvSpPr/>
          <p:nvPr/>
        </p:nvSpPr>
        <p:spPr>
          <a:xfrm>
            <a:off x="2917604" y="2803068"/>
            <a:ext cx="535473" cy="299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a-IN" sz="150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B0BEF05A-ACB8-6E5B-9D92-44073FD19B35}"/>
              </a:ext>
            </a:extLst>
          </p:cNvPr>
          <p:cNvSpPr/>
          <p:nvPr/>
        </p:nvSpPr>
        <p:spPr>
          <a:xfrm rot="5400000">
            <a:off x="1863480" y="2173185"/>
            <a:ext cx="402309" cy="247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a-IN" sz="1500" dirty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52FD637D-EB7E-8E8F-70C9-2F87D76F21C5}"/>
              </a:ext>
            </a:extLst>
          </p:cNvPr>
          <p:cNvSpPr/>
          <p:nvPr/>
        </p:nvSpPr>
        <p:spPr>
          <a:xfrm>
            <a:off x="3734233" y="3769169"/>
            <a:ext cx="1312091" cy="139657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  <a:cs typeface="Latha" panose="020B0604020202020204" pitchFamily="34" charset="0"/>
              </a:rPr>
              <a:t> </a:t>
            </a:r>
          </a:p>
        </p:txBody>
      </p:sp>
      <p:sp>
        <p:nvSpPr>
          <p:cNvPr id="61" name="Text Box 32">
            <a:extLst>
              <a:ext uri="{FF2B5EF4-FFF2-40B4-BE49-F238E27FC236}">
                <a16:creationId xmlns:a16="http://schemas.microsoft.com/office/drawing/2014/main" id="{B30948FC-2FEE-3038-8CEF-C560AA424DB2}"/>
              </a:ext>
            </a:extLst>
          </p:cNvPr>
          <p:cNvSpPr txBox="1"/>
          <p:nvPr/>
        </p:nvSpPr>
        <p:spPr>
          <a:xfrm>
            <a:off x="3705563" y="4305784"/>
            <a:ext cx="1396503" cy="66697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  <a:cs typeface="Latha" panose="020B0604020202020204" pitchFamily="34" charset="0"/>
              </a:rPr>
              <a:t>V&lt;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  <a:cs typeface="Latha" panose="020B0604020202020204" pitchFamily="34" charset="0"/>
              </a:rPr>
              <a:t>V</a:t>
            </a:r>
            <a:r>
              <a:rPr lang="en-US" sz="1400" b="1" baseline="-25000" dirty="0" err="1">
                <a:solidFill>
                  <a:schemeClr val="bg1"/>
                </a:solidFill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  <a:cs typeface="Latha" panose="020B0604020202020204" pitchFamily="34" charset="0"/>
              </a:rPr>
              <a:t>ref</a:t>
            </a:r>
            <a:r>
              <a:rPr lang="en-US" sz="1400" b="1" dirty="0">
                <a:solidFill>
                  <a:schemeClr val="bg1"/>
                </a:solidFill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  <a:cs typeface="Latha" panose="020B0604020202020204" pitchFamily="34" charset="0"/>
              </a:rPr>
              <a:t>(28.8V)</a:t>
            </a:r>
            <a:endParaRPr lang="en-US" sz="1400" dirty="0">
              <a:solidFill>
                <a:schemeClr val="bg1"/>
              </a:solidFill>
              <a:effectLst/>
              <a:latin typeface="Adobe Kaiti Std R" panose="02020400000000000000" pitchFamily="18" charset="-128"/>
              <a:ea typeface="Adobe Kaiti Std R" panose="02020400000000000000" pitchFamily="18" charset="-128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  <a:cs typeface="Latha" panose="020B0604020202020204" pitchFamily="34" charset="0"/>
              </a:rPr>
              <a:t> </a:t>
            </a:r>
            <a:endParaRPr lang="en-US" sz="1400" dirty="0">
              <a:solidFill>
                <a:schemeClr val="bg1"/>
              </a:solidFill>
              <a:effectLst/>
              <a:latin typeface="Adobe Kaiti Std R" panose="02020400000000000000" pitchFamily="18" charset="-128"/>
              <a:ea typeface="Adobe Kaiti Std R" panose="02020400000000000000" pitchFamily="18" charset="-128"/>
              <a:cs typeface="Latha" panose="020B060402020202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59FFF41-CF48-CCA5-8E11-CA6A273A4123}"/>
              </a:ext>
            </a:extLst>
          </p:cNvPr>
          <p:cNvSpPr/>
          <p:nvPr/>
        </p:nvSpPr>
        <p:spPr>
          <a:xfrm>
            <a:off x="6172273" y="4134946"/>
            <a:ext cx="1833655" cy="6792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  <a:cs typeface="Latha" panose="020B0604020202020204" pitchFamily="34" charset="0"/>
              </a:rPr>
              <a:t>Constant current mode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576F7F-E4C0-8C9D-84CA-85A40F792E28}"/>
              </a:ext>
            </a:extLst>
          </p:cNvPr>
          <p:cNvSpPr/>
          <p:nvPr/>
        </p:nvSpPr>
        <p:spPr>
          <a:xfrm>
            <a:off x="3371512" y="5729642"/>
            <a:ext cx="1968647" cy="7184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  <a:cs typeface="Latha" panose="020B0604020202020204" pitchFamily="34" charset="0"/>
              </a:rPr>
              <a:t>Constant voltage mode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E17C678-753D-BE60-D77B-1E06DA7F2F70}"/>
              </a:ext>
            </a:extLst>
          </p:cNvPr>
          <p:cNvSpPr/>
          <p:nvPr/>
        </p:nvSpPr>
        <p:spPr>
          <a:xfrm>
            <a:off x="9131547" y="3953813"/>
            <a:ext cx="2359413" cy="10399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  <a:cs typeface="Latha" panose="020B0604020202020204" pitchFamily="34" charset="0"/>
              </a:rPr>
              <a:t>Adjust PWM based on current(A) reading.  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922CA98-69F7-66FD-BACA-7137C557BBBD}"/>
              </a:ext>
            </a:extLst>
          </p:cNvPr>
          <p:cNvSpPr/>
          <p:nvPr/>
        </p:nvSpPr>
        <p:spPr>
          <a:xfrm>
            <a:off x="6581943" y="5729642"/>
            <a:ext cx="2654862" cy="6954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  <a:cs typeface="Latha" panose="020B0604020202020204" pitchFamily="34" charset="0"/>
              </a:rPr>
              <a:t>Adjust PWM based on voltage across battery.  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F1D90E0E-A388-C1D6-689D-706EAC25EF15}"/>
              </a:ext>
            </a:extLst>
          </p:cNvPr>
          <p:cNvSpPr/>
          <p:nvPr/>
        </p:nvSpPr>
        <p:spPr>
          <a:xfrm>
            <a:off x="5144846" y="4334700"/>
            <a:ext cx="942926" cy="278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a-IN" sz="150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5B44840-61E5-DA93-C8C7-EA4BDF0C8AD1}"/>
              </a:ext>
            </a:extLst>
          </p:cNvPr>
          <p:cNvSpPr/>
          <p:nvPr/>
        </p:nvSpPr>
        <p:spPr>
          <a:xfrm>
            <a:off x="5481627" y="5907854"/>
            <a:ext cx="1037219" cy="305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a-IN" sz="150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4C8854FF-8EEC-D447-5867-54AAC23B6B12}"/>
              </a:ext>
            </a:extLst>
          </p:cNvPr>
          <p:cNvSpPr/>
          <p:nvPr/>
        </p:nvSpPr>
        <p:spPr>
          <a:xfrm>
            <a:off x="8103062" y="4310327"/>
            <a:ext cx="942926" cy="305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a-IN" sz="150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34F8DA6E-CADD-3AFC-5688-8C602175FDC5}"/>
              </a:ext>
            </a:extLst>
          </p:cNvPr>
          <p:cNvSpPr/>
          <p:nvPr/>
        </p:nvSpPr>
        <p:spPr>
          <a:xfrm rot="5400000">
            <a:off x="4134048" y="5290514"/>
            <a:ext cx="483446" cy="305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a-IN" sz="150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70" name="Text Box 41">
            <a:extLst>
              <a:ext uri="{FF2B5EF4-FFF2-40B4-BE49-F238E27FC236}">
                <a16:creationId xmlns:a16="http://schemas.microsoft.com/office/drawing/2014/main" id="{C81F3506-AB39-DC83-55AF-AA6BF8ACA808}"/>
              </a:ext>
            </a:extLst>
          </p:cNvPr>
          <p:cNvSpPr txBox="1"/>
          <p:nvPr/>
        </p:nvSpPr>
        <p:spPr>
          <a:xfrm>
            <a:off x="5302772" y="4052658"/>
            <a:ext cx="697465" cy="53086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  <a:cs typeface="Latha" panose="020B0604020202020204" pitchFamily="34" charset="0"/>
              </a:rPr>
              <a:t>Yes</a:t>
            </a:r>
          </a:p>
        </p:txBody>
      </p:sp>
      <p:sp>
        <p:nvSpPr>
          <p:cNvPr id="71" name="Text Box 42">
            <a:extLst>
              <a:ext uri="{FF2B5EF4-FFF2-40B4-BE49-F238E27FC236}">
                <a16:creationId xmlns:a16="http://schemas.microsoft.com/office/drawing/2014/main" id="{24800897-2427-9635-288F-6AEBF79BD29C}"/>
              </a:ext>
            </a:extLst>
          </p:cNvPr>
          <p:cNvSpPr txBox="1"/>
          <p:nvPr/>
        </p:nvSpPr>
        <p:spPr>
          <a:xfrm>
            <a:off x="4495506" y="5251702"/>
            <a:ext cx="697465" cy="53086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  <a:cs typeface="Latha" panose="020B0604020202020204" pitchFamily="34" charset="0"/>
              </a:rPr>
              <a:t>No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E2D46B7-E973-B606-1ADA-C0AFD3D81E44}"/>
              </a:ext>
            </a:extLst>
          </p:cNvPr>
          <p:cNvSpPr/>
          <p:nvPr/>
        </p:nvSpPr>
        <p:spPr>
          <a:xfrm>
            <a:off x="1408728" y="3879852"/>
            <a:ext cx="1429800" cy="10154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  <a:cs typeface="Latha" panose="020B0604020202020204" pitchFamily="34" charset="0"/>
              </a:rPr>
              <a:t>Switching Circuit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07CD8C14-40DA-9495-C2D6-2BF6AF932B5A}"/>
              </a:ext>
            </a:extLst>
          </p:cNvPr>
          <p:cNvSpPr/>
          <p:nvPr/>
        </p:nvSpPr>
        <p:spPr>
          <a:xfrm>
            <a:off x="2897269" y="4301661"/>
            <a:ext cx="779277" cy="305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a-IN" sz="150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F6267DE-5412-A973-27C6-6D839E1AA6AE}"/>
              </a:ext>
            </a:extLst>
          </p:cNvPr>
          <p:cNvSpPr/>
          <p:nvPr/>
        </p:nvSpPr>
        <p:spPr>
          <a:xfrm>
            <a:off x="5178204" y="2808148"/>
            <a:ext cx="535473" cy="299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a-IN" sz="150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5BEC50C-D91B-EA1E-EB71-4F6F32F99396}"/>
              </a:ext>
            </a:extLst>
          </p:cNvPr>
          <p:cNvSpPr/>
          <p:nvPr/>
        </p:nvSpPr>
        <p:spPr>
          <a:xfrm>
            <a:off x="7483723" y="2810236"/>
            <a:ext cx="535473" cy="299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a-IN" sz="150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37E063D-1710-0C20-5734-AF3784BA9EF9}"/>
              </a:ext>
            </a:extLst>
          </p:cNvPr>
          <p:cNvSpPr/>
          <p:nvPr/>
        </p:nvSpPr>
        <p:spPr>
          <a:xfrm>
            <a:off x="9611674" y="2810236"/>
            <a:ext cx="535473" cy="299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a-IN" sz="150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E5CD4E50-42EE-3E49-9C27-3D231FB27F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052586"/>
              </p:ext>
            </p:extLst>
          </p:nvPr>
        </p:nvGraphicFramePr>
        <p:xfrm>
          <a:off x="1484312" y="19665"/>
          <a:ext cx="9635972" cy="48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7599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36AEBAF-5AD2-2892-C8BB-1F77229338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4527169"/>
              </p:ext>
            </p:extLst>
          </p:nvPr>
        </p:nvGraphicFramePr>
        <p:xfrm>
          <a:off x="1484312" y="19665"/>
          <a:ext cx="9635972" cy="48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10DCCD1-2668-BD9B-CC45-DC941BFDB3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472703"/>
              </p:ext>
            </p:extLst>
          </p:nvPr>
        </p:nvGraphicFramePr>
        <p:xfrm>
          <a:off x="1278014" y="729826"/>
          <a:ext cx="9635972" cy="5894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2078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62632F-9502-47CA-62B9-489EDA98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786" y="629266"/>
            <a:ext cx="5375459" cy="1022554"/>
          </a:xfrm>
          <a:prstGeom prst="rect">
            <a:avLst/>
          </a:prstGeom>
        </p:spPr>
        <p:txBody>
          <a:bodyPr lIns="91440" tIns="45720" rIns="91440" bIns="45720">
            <a:normAutofit fontScale="90000"/>
          </a:bodyPr>
          <a:lstStyle/>
          <a:p>
            <a:r>
              <a:rPr lang="en-US" b="0" cap="none" spc="0" dirty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PWM generation-Method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48989-2B5D-A558-C59A-2F874F7E3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1214" y="1868130"/>
                <a:ext cx="6813756" cy="4449094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chemeClr val="bg1"/>
                    </a:solidFill>
                  </a:rPr>
                  <a:t>Triangular wave Generator- U1A &amp; U2A op-amp circuits.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n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800" i="1" smtClean="0">
                        <a:ln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2∗</m:t>
                        </m:r>
                        <m: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3∗</m:t>
                        </m:r>
                        <m: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n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𝑢𝑡h</m:t>
                        </m:r>
                      </m:sub>
                    </m:sSub>
                    <m:r>
                      <a:rPr lang="en-US" sz="1800" i="1">
                        <a:ln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𝑐𝑐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8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4+</m:t>
                            </m:r>
                            <m:r>
                              <a:rPr lang="en-US" sz="18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8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8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8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𝑙𝑡h</m:t>
                        </m:r>
                      </m:sub>
                    </m:sSub>
                    <m:r>
                      <a:rPr lang="en-US" sz="1800" i="1">
                        <a:ln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𝑐𝑐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8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4−</m:t>
                            </m:r>
                            <m:r>
                              <a:rPr lang="en-US" sz="18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8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8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8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chemeClr val="bg1"/>
                    </a:solidFill>
                  </a:rPr>
                  <a:t>Voltage across C2 oscillate in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8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sz="1800" i="1">
                        <a:ln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chemeClr val="bg1"/>
                    </a:solidFill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endParaRPr lang="en-US" sz="1800" dirty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chemeClr val="bg1"/>
                    </a:solidFill>
                  </a:rPr>
                  <a:t>Comparator- U1C op-amp circuit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chemeClr val="bg1"/>
                    </a:solidFill>
                  </a:rPr>
                  <a:t>Triangular wave compares the voltage with Vin and produces PWM waveform.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chemeClr val="bg1"/>
                    </a:solidFill>
                  </a:rPr>
                  <a:t>Input voltage(V1) for U1c decides the duty cycle of PWM.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ta-IN" dirty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48989-2B5D-A558-C59A-2F874F7E3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1214" y="1868130"/>
                <a:ext cx="6813756" cy="44490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a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4EA8853-5EA6-92AA-9E68-2E3541718A23}"/>
              </a:ext>
            </a:extLst>
          </p:cNvPr>
          <p:cNvGraphicFramePr/>
          <p:nvPr/>
        </p:nvGraphicFramePr>
        <p:xfrm>
          <a:off x="1484312" y="19665"/>
          <a:ext cx="9635972" cy="48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7" name="Picture 3">
            <a:extLst>
              <a:ext uri="{FF2B5EF4-FFF2-40B4-BE49-F238E27FC236}">
                <a16:creationId xmlns:a16="http://schemas.microsoft.com/office/drawing/2014/main" id="{489A7358-ABBC-ED5C-7CB9-3A6137FBD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05"/>
          <a:stretch>
            <a:fillRect/>
          </a:stretch>
        </p:blipFill>
        <p:spPr bwMode="auto">
          <a:xfrm>
            <a:off x="8339086" y="2055812"/>
            <a:ext cx="2987675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40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62632F-9502-47CA-62B9-489EDA98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731342"/>
            <a:ext cx="5375459" cy="1022554"/>
          </a:xfrm>
          <a:prstGeom prst="rect">
            <a:avLst/>
          </a:prstGeom>
        </p:spPr>
        <p:txBody>
          <a:bodyPr lIns="91440" tIns="45720" rIns="91440" bIns="45720">
            <a:normAutofit fontScale="90000"/>
          </a:bodyPr>
          <a:lstStyle/>
          <a:p>
            <a:r>
              <a:rPr lang="en-US" b="0" cap="none" spc="0" dirty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PWM generation-Method </a:t>
            </a:r>
            <a:r>
              <a:rPr lang="en-US" cap="none" dirty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en-US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4EA8853-5EA6-92AA-9E68-2E3541718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1011231"/>
              </p:ext>
            </p:extLst>
          </p:nvPr>
        </p:nvGraphicFramePr>
        <p:xfrm>
          <a:off x="1484312" y="0"/>
          <a:ext cx="9635972" cy="48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8DB804B6-4E4A-EA30-B3BE-3901F4D984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4"/>
          <a:stretch>
            <a:fillRect/>
          </a:stretch>
        </p:blipFill>
        <p:spPr bwMode="auto">
          <a:xfrm>
            <a:off x="8871421" y="4811166"/>
            <a:ext cx="1940777" cy="1949450"/>
          </a:xfrm>
          <a:prstGeom prst="rect">
            <a:avLst/>
          </a:prstGeom>
          <a:noFill/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0E93BDE8-DD8D-BC63-5893-6A6D4AB35D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7" t="5612" r="28276" b="22691"/>
          <a:stretch>
            <a:fillRect/>
          </a:stretch>
        </p:blipFill>
        <p:spPr bwMode="auto">
          <a:xfrm>
            <a:off x="8799871" y="3079355"/>
            <a:ext cx="1940778" cy="1654130"/>
          </a:xfrm>
          <a:prstGeom prst="rect">
            <a:avLst/>
          </a:prstGeom>
          <a:noFill/>
        </p:spPr>
      </p:pic>
      <p:pic>
        <p:nvPicPr>
          <p:cNvPr id="8" name="Picture 7" descr="astable vibr">
            <a:extLst>
              <a:ext uri="{FF2B5EF4-FFF2-40B4-BE49-F238E27FC236}">
                <a16:creationId xmlns:a16="http://schemas.microsoft.com/office/drawing/2014/main" id="{577D728D-EC9F-B109-35D0-FD4B079762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9" r="65028" b="4637"/>
          <a:stretch>
            <a:fillRect/>
          </a:stretch>
        </p:blipFill>
        <p:spPr bwMode="auto">
          <a:xfrm>
            <a:off x="8799871" y="849564"/>
            <a:ext cx="2012327" cy="215211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5BB7E1D-F98B-1CBB-635E-DDDB48D67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9802" y="1753896"/>
                <a:ext cx="6368017" cy="500672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Latha" panose="020B0604020202020204" pitchFamily="34" charset="0"/>
                  </a:rPr>
                  <a:t>Astable vibrator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1600">
                        <a:ln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>
                        <a:ln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>
                        <a:ln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𝑅𝐶</m:t>
                    </m:r>
                    <m:r>
                      <a:rPr lang="en-US" sz="1600">
                        <a:ln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>
                        <a:ln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1600" i="1">
                            <a:ln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1600" i="1">
                                    <a:ln>
                                      <a:solidFill>
                                        <a:schemeClr val="bg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i="1">
                                        <a:ln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ln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n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i="1">
                                        <a:ln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ln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n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>
                                    <a:ln>
                                      <a:solidFill>
                                        <a:schemeClr val="bg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n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ln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n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r>
                              <a:rPr lang="en-US" sz="1600">
                                <a:ln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1600" i="1">
                                    <a:ln>
                                      <a:solidFill>
                                        <a:schemeClr val="bg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i="1">
                                        <a:ln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ln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n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i="1">
                                        <a:ln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ln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n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>
                                    <a:ln>
                                      <a:solidFill>
                                        <a:schemeClr val="bg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n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ln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n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dirty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ysClr val="windowText" lastClr="000000"/>
                  </a:solidFill>
                  <a:latin typeface="Calibri" panose="020F0502020204030204" pitchFamily="34" charset="0"/>
                  <a:cs typeface="Latha" panose="020B0604020202020204" pitchFamily="34" charset="0"/>
                </a:endParaRPr>
              </a:p>
              <a:p>
                <a:r>
                  <a:rPr lang="en-US" sz="20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Latha" panose="020B0604020202020204" pitchFamily="34" charset="0"/>
                  </a:rPr>
                  <a:t>Comparator 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Latha" panose="020B0604020202020204" pitchFamily="34" charset="0"/>
                  </a:rPr>
                  <a:t>Here also input voltage(V2) for U2A decides the duty cycle of PWM.                                               </a:t>
                </a:r>
              </a:p>
              <a:p>
                <a:r>
                  <a:rPr lang="en-US" sz="2000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Latha" panose="020B0604020202020204" pitchFamily="34" charset="0"/>
                  </a:rPr>
                  <a:t>Adder circuit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dirty="0"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</a:ln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Latha" panose="020B0604020202020204" pitchFamily="34" charset="0"/>
                  </a:rPr>
                  <a:t>amplification and remove the negative part</a:t>
                </a:r>
              </a:p>
              <a:p>
                <a:endParaRPr lang="ta-IN" sz="2800" dirty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5BB7E1D-F98B-1CBB-635E-DDDB48D67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9802" y="1753896"/>
                <a:ext cx="6368017" cy="5006720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a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57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62632F-9502-47CA-62B9-489EDA98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731342"/>
            <a:ext cx="5375459" cy="1022554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r>
              <a:rPr lang="en-US" b="0" cap="none" spc="0" dirty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Smoothing Circuit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4EA8853-5EA6-92AA-9E68-2E3541718A23}"/>
              </a:ext>
            </a:extLst>
          </p:cNvPr>
          <p:cNvGraphicFramePr/>
          <p:nvPr/>
        </p:nvGraphicFramePr>
        <p:xfrm>
          <a:off x="1484312" y="0"/>
          <a:ext cx="9635972" cy="48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B7E1D-F98B-1CBB-635E-DDDB48D6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802" y="1753896"/>
            <a:ext cx="6368017" cy="5006720"/>
          </a:xfrm>
        </p:spPr>
        <p:txBody>
          <a:bodyPr>
            <a:normAutofit/>
          </a:bodyPr>
          <a:lstStyle/>
          <a:p>
            <a:r>
              <a:rPr lang="en-US" sz="28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ysClr val="windowText" lastClr="000000"/>
                </a:solidFill>
              </a:rPr>
              <a:t>Buck converter had been selected to smooth the PWM waveform and to convert voltage(DC to DC)</a:t>
            </a:r>
          </a:p>
          <a:p>
            <a:r>
              <a:rPr lang="en-US" sz="28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ysClr val="windowText" lastClr="000000"/>
                </a:solidFill>
              </a:rPr>
              <a:t>Change the output regarding the duty cycle of PWM.</a:t>
            </a:r>
            <a:endParaRPr lang="ta-IN" sz="2800" dirty="0"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2C22F870-414A-7D59-B0C0-40EED55971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79" t="43742" r="8920" b="-1"/>
          <a:stretch/>
        </p:blipFill>
        <p:spPr bwMode="auto">
          <a:xfrm>
            <a:off x="7855974" y="2209800"/>
            <a:ext cx="3857990" cy="21753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0350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62632F-9502-47CA-62B9-489EDA98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786" y="629266"/>
            <a:ext cx="5070659" cy="1022554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r>
              <a:rPr lang="en-US" b="0" cap="none" spc="0" dirty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Switching-Method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48989-2B5D-A558-C59A-2F874F7E3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239" y="1817596"/>
            <a:ext cx="6705600" cy="4170249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1) Comparator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Battery voltage &lt;  28.8 V, Comparator will produce 0V. </a:t>
            </a:r>
            <a:r>
              <a:rPr lang="en-US" sz="20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Battery voltage &gt; 28.8 V, Comparator will produce 5V.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2) 5V relay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Comparator output voltage = 0V ,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Initially, the relay will connect a constant current mode connection.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Comparator output voltage = 5V ,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relay will connect a constant voltage mode connection.</a:t>
            </a:r>
            <a:endParaRPr lang="ta-IN" sz="1800" dirty="0"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E89F6DCD-EBA2-5A46-9718-2915CA6D4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87" y="3517041"/>
            <a:ext cx="4642844" cy="2783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4EA8853-5EA6-92AA-9E68-2E3541718A23}"/>
              </a:ext>
            </a:extLst>
          </p:cNvPr>
          <p:cNvGraphicFramePr/>
          <p:nvPr/>
        </p:nvGraphicFramePr>
        <p:xfrm>
          <a:off x="1484312" y="19665"/>
          <a:ext cx="9635972" cy="48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FC588CF-7A7D-42C0-E11D-35E33877E0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18" y="960136"/>
            <a:ext cx="3263941" cy="23200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5448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1400</TotalTime>
  <Words>872</Words>
  <Application>Microsoft Office PowerPoint</Application>
  <PresentationFormat>Widescreen</PresentationFormat>
  <Paragraphs>205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Adobe Kaiti Std R</vt:lpstr>
      <vt:lpstr>Arial</vt:lpstr>
      <vt:lpstr>Calibri</vt:lpstr>
      <vt:lpstr>Cambria Math</vt:lpstr>
      <vt:lpstr>Comic Sans MS</vt:lpstr>
      <vt:lpstr>Times New Roman</vt:lpstr>
      <vt:lpstr>Tw Cen MT</vt:lpstr>
      <vt:lpstr>Wingdings</vt:lpstr>
      <vt:lpstr>Circuit</vt:lpstr>
      <vt:lpstr>Lead-Acid  Battery Charger</vt:lpstr>
      <vt:lpstr>Overview </vt:lpstr>
      <vt:lpstr>Battery charging…</vt:lpstr>
      <vt:lpstr>Functional Block Diagram</vt:lpstr>
      <vt:lpstr>PowerPoint Presentation</vt:lpstr>
      <vt:lpstr>PWM generation-Method 1</vt:lpstr>
      <vt:lpstr>PWM generation-Method 2</vt:lpstr>
      <vt:lpstr>Smoothing Circuit</vt:lpstr>
      <vt:lpstr>Switching-Method 1</vt:lpstr>
      <vt:lpstr>Switching-Method 2</vt:lpstr>
      <vt:lpstr>Constant Current Control</vt:lpstr>
      <vt:lpstr>PowerPoint Presentation</vt:lpstr>
      <vt:lpstr>Constant Voltage Control</vt:lpstr>
      <vt:lpstr>PowerPoint Presentation</vt:lpstr>
      <vt:lpstr>Some other circuit findings</vt:lpstr>
      <vt:lpstr>AC-DC converter </vt:lpstr>
      <vt:lpstr>Up to now….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Lead-Acid  Battery Charger</dc:title>
  <dc:creator>Mokeeshan Vathanakumar</dc:creator>
  <cp:lastModifiedBy>Mokeeshan Vathanakumar</cp:lastModifiedBy>
  <cp:revision>26</cp:revision>
  <dcterms:created xsi:type="dcterms:W3CDTF">2022-05-10T04:30:41Z</dcterms:created>
  <dcterms:modified xsi:type="dcterms:W3CDTF">2022-05-18T18:31:14Z</dcterms:modified>
</cp:coreProperties>
</file>