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5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1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9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2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8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92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93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1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67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15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894E-7987-0948-B4FD-8BB6AB0BDB0D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2345-5C72-9C45-9B54-8D37F5B5C5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600" b="1" i="0" kern="1200">
          <a:solidFill>
            <a:srgbClr val="4BACC6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kumimoji="1" sz="3200" b="1" i="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sfc.keio.ac.jp/~t12476ks/motorock/motorock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06222"/>
            <a:ext cx="7772400" cy="2079977"/>
          </a:xfrm>
        </p:spPr>
        <p:txBody>
          <a:bodyPr>
            <a:noAutofit/>
          </a:bodyPr>
          <a:lstStyle/>
          <a:p>
            <a:r>
              <a:rPr kumimoji="1" lang="ja-JP" altLang="en-US" sz="5600" dirty="0" smtClean="0"/>
              <a:t>元ロック研究会</a:t>
            </a:r>
            <a:r>
              <a:rPr kumimoji="1" lang="en-US" altLang="ja-JP" sz="5600" dirty="0" smtClean="0"/>
              <a:t/>
            </a:r>
            <a:br>
              <a:rPr kumimoji="1" lang="en-US" altLang="ja-JP" sz="5600" dirty="0" smtClean="0"/>
            </a:br>
            <a:r>
              <a:rPr lang="ja-JP" altLang="en-US" sz="5600" dirty="0" smtClean="0"/>
              <a:t>公式</a:t>
            </a:r>
            <a:r>
              <a:rPr lang="en-US" altLang="ja-JP" sz="5600" dirty="0" smtClean="0"/>
              <a:t>WEB</a:t>
            </a:r>
            <a:r>
              <a:rPr lang="ja-JP" altLang="en-US" sz="5600" dirty="0" smtClean="0"/>
              <a:t>サイトの制作</a:t>
            </a:r>
            <a:endParaRPr kumimoji="1" lang="ja-JP" altLang="en-US" sz="5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K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もけもけしょーちゃん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31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4000" dirty="0" smtClean="0">
                <a:solidFill>
                  <a:schemeClr val="accent6"/>
                </a:solidFill>
              </a:rPr>
              <a:t>デザイン</a:t>
            </a:r>
            <a:endParaRPr kumimoji="1" lang="en-US" altLang="ja-JP" sz="4000" dirty="0" smtClean="0">
              <a:solidFill>
                <a:schemeClr val="accent6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背景色白での修正版のカンプは作成済み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サイト内で使う画像の作成も順調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4000" dirty="0" smtClean="0">
                <a:solidFill>
                  <a:srgbClr val="F79646"/>
                </a:solidFill>
              </a:rPr>
              <a:t>エンジニア</a:t>
            </a:r>
            <a:endParaRPr lang="en-US" altLang="ja-JP" sz="4000" dirty="0" smtClean="0">
              <a:solidFill>
                <a:srgbClr val="F79646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dirty="0" smtClean="0">
                <a:solidFill>
                  <a:srgbClr val="595959"/>
                </a:solidFill>
              </a:rPr>
              <a:t>凝った動きをしないのであれば問題なし</a:t>
            </a:r>
            <a:endParaRPr kumimoji="1" lang="en-US" altLang="ja-JP" dirty="0" smtClean="0">
              <a:solidFill>
                <a:srgbClr val="595959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rgbClr val="595959"/>
                </a:solidFill>
              </a:rPr>
              <a:t>次回から作業の割り振りを工夫する</a:t>
            </a:r>
            <a:endParaRPr kumimoji="1" lang="en-US" altLang="ja-JP" dirty="0" smtClean="0">
              <a:solidFill>
                <a:srgbClr val="595959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64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ja-JP" dirty="0" smtClean="0">
                <a:solidFill>
                  <a:srgbClr val="595959"/>
                </a:solidFill>
              </a:rPr>
              <a:t>12</a:t>
            </a:r>
            <a:r>
              <a:rPr kumimoji="1" lang="ja-JP" altLang="en-US" dirty="0" smtClean="0">
                <a:solidFill>
                  <a:srgbClr val="595959"/>
                </a:solidFill>
              </a:rPr>
              <a:t>月</a:t>
            </a:r>
            <a:r>
              <a:rPr kumimoji="1" lang="en-US" altLang="ja-JP" dirty="0" smtClean="0">
                <a:solidFill>
                  <a:schemeClr val="accent6"/>
                </a:solidFill>
              </a:rPr>
              <a:t>1</a:t>
            </a:r>
            <a:r>
              <a:rPr kumimoji="1" lang="ja-JP" altLang="en-US" dirty="0" smtClean="0">
                <a:solidFill>
                  <a:srgbClr val="595959"/>
                </a:solidFill>
              </a:rPr>
              <a:t>週目：実装（ほぼ完成）</a:t>
            </a:r>
            <a:endParaRPr kumimoji="1" lang="en-US" altLang="ja-JP" dirty="0" smtClean="0">
              <a:solidFill>
                <a:srgbClr val="595959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dirty="0" smtClean="0">
                <a:solidFill>
                  <a:srgbClr val="595959"/>
                </a:solidFill>
              </a:rPr>
              <a:t>12</a:t>
            </a:r>
            <a:r>
              <a:rPr lang="ja-JP" altLang="en-US" dirty="0" smtClean="0">
                <a:solidFill>
                  <a:srgbClr val="595959"/>
                </a:solidFill>
              </a:rPr>
              <a:t>月</a:t>
            </a:r>
            <a:r>
              <a:rPr lang="en-US" altLang="ja-JP" dirty="0" smtClean="0">
                <a:solidFill>
                  <a:srgbClr val="F79646"/>
                </a:solidFill>
              </a:rPr>
              <a:t>2</a:t>
            </a:r>
            <a:r>
              <a:rPr lang="ja-JP" altLang="en-US" dirty="0" smtClean="0">
                <a:solidFill>
                  <a:srgbClr val="595959"/>
                </a:solidFill>
              </a:rPr>
              <a:t>週目：細かいところを修正し、完成</a:t>
            </a:r>
            <a:endParaRPr lang="en-US" altLang="ja-JP" dirty="0" smtClean="0">
              <a:solidFill>
                <a:srgbClr val="595959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ja-JP" dirty="0" smtClean="0">
                <a:solidFill>
                  <a:srgbClr val="595959"/>
                </a:solidFill>
              </a:rPr>
              <a:t>12</a:t>
            </a:r>
            <a:r>
              <a:rPr kumimoji="1" lang="ja-JP" altLang="en-US" dirty="0" smtClean="0">
                <a:solidFill>
                  <a:srgbClr val="595959"/>
                </a:solidFill>
              </a:rPr>
              <a:t>月</a:t>
            </a:r>
            <a:r>
              <a:rPr kumimoji="1" lang="en-US" altLang="ja-JP" dirty="0" smtClean="0">
                <a:solidFill>
                  <a:srgbClr val="F79646"/>
                </a:solidFill>
              </a:rPr>
              <a:t>3</a:t>
            </a:r>
            <a:r>
              <a:rPr kumimoji="1" lang="ja-JP" altLang="en-US" dirty="0" smtClean="0">
                <a:solidFill>
                  <a:srgbClr val="595959"/>
                </a:solidFill>
              </a:rPr>
              <a:t>週目：運用・フィードバック</a:t>
            </a:r>
            <a:endParaRPr kumimoji="1" lang="en-US" altLang="ja-JP" dirty="0" smtClean="0">
              <a:solidFill>
                <a:srgbClr val="595959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dirty="0" smtClean="0">
                <a:solidFill>
                  <a:srgbClr val="595959"/>
                </a:solidFill>
              </a:rPr>
              <a:t>12</a:t>
            </a:r>
            <a:r>
              <a:rPr lang="ja-JP" altLang="en-US" dirty="0" smtClean="0">
                <a:solidFill>
                  <a:srgbClr val="595959"/>
                </a:solidFill>
              </a:rPr>
              <a:t>月</a:t>
            </a:r>
            <a:r>
              <a:rPr lang="en-US" altLang="ja-JP" dirty="0" smtClean="0">
                <a:solidFill>
                  <a:srgbClr val="F79646"/>
                </a:solidFill>
              </a:rPr>
              <a:t>4</a:t>
            </a:r>
            <a:r>
              <a:rPr lang="ja-JP" altLang="en-US" dirty="0" smtClean="0">
                <a:solidFill>
                  <a:srgbClr val="595959"/>
                </a:solidFill>
              </a:rPr>
              <a:t>週目：調整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9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</a:t>
            </a:r>
            <a:r>
              <a:rPr kumimoji="1" lang="ja-JP" altLang="en-US" dirty="0" smtClean="0"/>
              <a:t>班　もけもけしょーちゃん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33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3600" dirty="0" smtClean="0">
                <a:solidFill>
                  <a:schemeClr val="accent6"/>
                </a:solidFill>
              </a:rPr>
              <a:t>エンジニア</a:t>
            </a:r>
            <a:endParaRPr kumimoji="1" lang="en-US" altLang="ja-JP" sz="3600" dirty="0" smtClean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ja-JP" sz="1000" dirty="0" smtClean="0">
              <a:solidFill>
                <a:schemeClr val="accent6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小室研人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(EN/PG)</a:t>
            </a:r>
          </a:p>
          <a:p>
            <a:pPr>
              <a:lnSpc>
                <a:spcPct val="120000"/>
              </a:lnSpc>
            </a:pP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鈴木邦裕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(EN/PG)</a:t>
            </a: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石津聖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(CD)</a:t>
            </a:r>
          </a:p>
          <a:p>
            <a:pPr>
              <a:lnSpc>
                <a:spcPct val="120000"/>
              </a:lnSpc>
            </a:pP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板橋孝典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(PL)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3600" dirty="0" smtClean="0">
                <a:solidFill>
                  <a:srgbClr val="F79646"/>
                </a:solidFill>
              </a:rPr>
              <a:t>デザイン</a:t>
            </a:r>
            <a:endParaRPr kumimoji="1" lang="en-US" altLang="ja-JP" sz="3600" dirty="0" smtClean="0">
              <a:solidFill>
                <a:srgbClr val="F7964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ja-JP" sz="1000" dirty="0" smtClean="0">
              <a:solidFill>
                <a:srgbClr val="F79646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dirty="0" smtClean="0">
                <a:solidFill>
                  <a:srgbClr val="595959"/>
                </a:solidFill>
              </a:rPr>
              <a:t>柿成里咲</a:t>
            </a:r>
            <a:r>
              <a:rPr lang="en-US" altLang="ja-JP" dirty="0" smtClean="0">
                <a:solidFill>
                  <a:srgbClr val="595959"/>
                </a:solidFill>
              </a:rPr>
              <a:t>(DE)</a:t>
            </a:r>
          </a:p>
          <a:p>
            <a:pPr>
              <a:lnSpc>
                <a:spcPct val="120000"/>
              </a:lnSpc>
            </a:pPr>
            <a:r>
              <a:rPr kumimoji="1" lang="ja-JP" altLang="en-US" dirty="0" smtClean="0">
                <a:solidFill>
                  <a:srgbClr val="595959"/>
                </a:solidFill>
              </a:rPr>
              <a:t>渡辺彩子</a:t>
            </a:r>
            <a:r>
              <a:rPr kumimoji="1" lang="en-US" altLang="ja-JP" dirty="0" smtClean="0">
                <a:solidFill>
                  <a:srgbClr val="595959"/>
                </a:solidFill>
              </a:rPr>
              <a:t>(DE)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5526669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他</a:t>
            </a:r>
            <a:r>
              <a:rPr kumimoji="1" lang="en-US" altLang="ja-JP" sz="3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3200" dirty="0" smtClean="0">
                <a:latin typeface="メイリオ"/>
                <a:ea typeface="メイリオ"/>
                <a:cs typeface="メイリオ"/>
              </a:rPr>
              <a:t>脱落者：２名</a:t>
            </a:r>
            <a:endParaRPr kumimoji="1" lang="ja-JP" altLang="en-US" sz="32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5926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 smtClean="0"/>
              <a:t>現在のろっ研の</a:t>
            </a:r>
            <a:r>
              <a:rPr kumimoji="1" lang="en-US" altLang="ja-JP" sz="2800" dirty="0" smtClean="0"/>
              <a:t>HP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4" name="図 3" descr="rokken-h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" y="2224616"/>
            <a:ext cx="4205110" cy="2559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4662310" y="2205565"/>
            <a:ext cx="43321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Arial"/>
              <a:buChar char="•"/>
            </a:pPr>
            <a:r>
              <a:rPr kumimoji="1" lang="ja-JP" altLang="en-US" sz="2600" dirty="0" smtClean="0">
                <a:solidFill>
                  <a:srgbClr val="595959"/>
                </a:solidFill>
              </a:rPr>
              <a:t>あまり人に見られていない</a:t>
            </a:r>
            <a:endParaRPr kumimoji="1" lang="en-US" altLang="ja-JP" sz="2600" dirty="0" smtClean="0">
              <a:solidFill>
                <a:srgbClr val="595959"/>
              </a:solidFill>
            </a:endParaRPr>
          </a:p>
          <a:p>
            <a:pPr>
              <a:buClr>
                <a:schemeClr val="accent5"/>
              </a:buClr>
            </a:pPr>
            <a:endParaRPr lang="en-US" altLang="ja-JP" sz="2600" dirty="0" smtClean="0">
              <a:solidFill>
                <a:srgbClr val="595959"/>
              </a:solidFill>
            </a:endParaRPr>
          </a:p>
          <a:p>
            <a:pPr marL="342900" indent="-342900">
              <a:buClr>
                <a:schemeClr val="accent5"/>
              </a:buClr>
              <a:buFont typeface="Arial"/>
              <a:buChar char="•"/>
            </a:pPr>
            <a:r>
              <a:rPr kumimoji="1" lang="ja-JP" altLang="en-US" sz="2600" dirty="0" smtClean="0">
                <a:solidFill>
                  <a:srgbClr val="595959"/>
                </a:solidFill>
              </a:rPr>
              <a:t>部員「</a:t>
            </a:r>
            <a:r>
              <a:rPr kumimoji="1" lang="en-US" altLang="ja-JP" sz="2600" dirty="0" smtClean="0">
                <a:solidFill>
                  <a:srgbClr val="595959"/>
                </a:solidFill>
              </a:rPr>
              <a:t>HP</a:t>
            </a:r>
            <a:r>
              <a:rPr kumimoji="1" lang="ja-JP" altLang="en-US" sz="2600" dirty="0" smtClean="0">
                <a:solidFill>
                  <a:srgbClr val="595959"/>
                </a:solidFill>
              </a:rPr>
              <a:t>なんてあったの</a:t>
            </a:r>
            <a:r>
              <a:rPr kumimoji="1" lang="en-US" altLang="ja-JP" sz="2600" dirty="0" smtClean="0">
                <a:solidFill>
                  <a:srgbClr val="595959"/>
                </a:solidFill>
              </a:rPr>
              <a:t>!</a:t>
            </a:r>
            <a:r>
              <a:rPr lang="en-US" altLang="ja-JP" sz="2600" dirty="0" smtClean="0">
                <a:solidFill>
                  <a:srgbClr val="595959"/>
                </a:solidFill>
              </a:rPr>
              <a:t>?</a:t>
            </a:r>
            <a:r>
              <a:rPr kumimoji="1" lang="ja-JP" altLang="en-US" sz="2600" dirty="0" smtClean="0">
                <a:solidFill>
                  <a:srgbClr val="595959"/>
                </a:solidFill>
              </a:rPr>
              <a:t>」</a:t>
            </a:r>
            <a:endParaRPr kumimoji="1" lang="en-US" altLang="ja-JP" sz="2600" dirty="0" smtClean="0">
              <a:solidFill>
                <a:srgbClr val="595959"/>
              </a:solidFill>
            </a:endParaRPr>
          </a:p>
          <a:p>
            <a:pPr>
              <a:buClr>
                <a:schemeClr val="accent5"/>
              </a:buClr>
            </a:pPr>
            <a:endParaRPr kumimoji="1" lang="en-US" altLang="ja-JP" sz="2600" dirty="0" smtClean="0">
              <a:solidFill>
                <a:srgbClr val="595959"/>
              </a:solidFill>
            </a:endParaRPr>
          </a:p>
          <a:p>
            <a:pPr marL="342900" indent="-342900">
              <a:buClr>
                <a:schemeClr val="accent5"/>
              </a:buClr>
              <a:buFont typeface="Arial"/>
              <a:buChar char="•"/>
            </a:pPr>
            <a:r>
              <a:rPr lang="ja-JP" altLang="en-US" sz="2600" dirty="0" smtClean="0">
                <a:solidFill>
                  <a:srgbClr val="595959"/>
                </a:solidFill>
              </a:rPr>
              <a:t>ほぼ更新なし！</a:t>
            </a:r>
            <a:endParaRPr kumimoji="1" lang="en-US" altLang="ja-JP" sz="2600" dirty="0" smtClean="0">
              <a:solidFill>
                <a:srgbClr val="595959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453467" y="5066721"/>
            <a:ext cx="358421" cy="53622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8556" y="5772220"/>
            <a:ext cx="810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accent6"/>
                </a:solidFill>
              </a:rPr>
              <a:t>新入生こない！！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7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79777" y="15917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5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kumimoji="1" lang="ja-JP" altLang="en-US" sz="5400" dirty="0" smtClean="0">
                <a:solidFill>
                  <a:schemeClr val="accent5"/>
                </a:solidFill>
              </a:rPr>
              <a:t>皆がもっと使いたくなる</a:t>
            </a:r>
            <a:endParaRPr kumimoji="1" lang="en-US" altLang="ja-JP" sz="5400" dirty="0" smtClean="0"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en-US" altLang="ja-JP" sz="5400" dirty="0" smtClean="0">
                <a:solidFill>
                  <a:schemeClr val="accent5"/>
                </a:solidFill>
              </a:rPr>
              <a:t>WEB</a:t>
            </a:r>
            <a:r>
              <a:rPr lang="ja-JP" altLang="en-US" sz="5400" dirty="0" smtClean="0">
                <a:solidFill>
                  <a:schemeClr val="accent5"/>
                </a:solidFill>
              </a:rPr>
              <a:t>ページにしよう！</a:t>
            </a:r>
            <a:endParaRPr kumimoji="1" lang="ja-JP" altLang="en-US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2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新・元ロック研究会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4687" y="1600200"/>
            <a:ext cx="5743224" cy="4609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kumimoji="1" lang="ja-JP" altLang="en-US" dirty="0" smtClean="0"/>
              <a:t>かっこいいデザイン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kumimoji="1" lang="ja-JP" altLang="en-US" dirty="0" smtClean="0"/>
              <a:t>作り変えるならより良い物を</a:t>
            </a:r>
            <a:endParaRPr kumimoji="1" lang="en-US" altLang="ja-JP" dirty="0" smtClean="0"/>
          </a:p>
          <a:p>
            <a:pPr>
              <a:lnSpc>
                <a:spcPct val="130000"/>
              </a:lnSpc>
            </a:pPr>
            <a:r>
              <a:rPr lang="ja-JP" altLang="en-US" dirty="0" smtClean="0"/>
              <a:t>且つ圧迫感を与えない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kumimoji="1" lang="ja-JP" altLang="en-US" dirty="0" smtClean="0"/>
              <a:t>あくまで目的は「勧誘」</a:t>
            </a:r>
            <a:endParaRPr kumimoji="1" lang="en-US" altLang="ja-JP" dirty="0" smtClean="0"/>
          </a:p>
          <a:p>
            <a:pPr>
              <a:lnSpc>
                <a:spcPct val="130000"/>
              </a:lnSpc>
            </a:pPr>
            <a:r>
              <a:rPr lang="ja-JP" altLang="en-US" dirty="0" smtClean="0"/>
              <a:t>運用や更新を楽にする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kumimoji="1" lang="ja-JP" altLang="en-US" dirty="0" smtClean="0"/>
              <a:t>部内で係を作り運用していく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sz="3900" dirty="0"/>
          </a:p>
          <a:p>
            <a:pPr marL="0" indent="0">
              <a:buNone/>
            </a:pPr>
            <a:r>
              <a:rPr kumimoji="1" lang="ja-JP" altLang="en-US" sz="4100" u="sng" dirty="0" smtClean="0">
                <a:uFill>
                  <a:solidFill>
                    <a:schemeClr val="accent6"/>
                  </a:solidFill>
                </a:uFill>
              </a:rPr>
              <a:t>堂々と公表できる</a:t>
            </a:r>
            <a:r>
              <a:rPr kumimoji="1" lang="en-US" altLang="ja-JP" sz="4100" u="sng" dirty="0" smtClean="0">
                <a:uFill>
                  <a:solidFill>
                    <a:schemeClr val="accent6"/>
                  </a:solidFill>
                </a:uFill>
              </a:rPr>
              <a:t>HP</a:t>
            </a:r>
            <a:r>
              <a:rPr kumimoji="1" lang="ja-JP" altLang="en-US" sz="4100" u="sng" dirty="0" smtClean="0">
                <a:uFill>
                  <a:solidFill>
                    <a:schemeClr val="accent6"/>
                  </a:solidFill>
                </a:uFill>
              </a:rPr>
              <a:t>に！</a:t>
            </a:r>
            <a:endParaRPr kumimoji="1" lang="ja-JP" altLang="en-US" sz="4100" u="sng" dirty="0">
              <a:uFill>
                <a:solidFill>
                  <a:schemeClr val="accent6"/>
                </a:solidFill>
              </a:uFill>
            </a:endParaRPr>
          </a:p>
        </p:txBody>
      </p:sp>
      <p:pic>
        <p:nvPicPr>
          <p:cNvPr id="4" name="図 3" descr="もけもけデザインカンプ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600199"/>
            <a:ext cx="2369640" cy="46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473"/>
          </a:xfrm>
        </p:spPr>
        <p:txBody>
          <a:bodyPr/>
          <a:lstStyle/>
          <a:p>
            <a:r>
              <a:rPr kumimoji="1" lang="ja-JP" altLang="en-US" dirty="0" smtClean="0"/>
              <a:t>サイト要件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1284111"/>
            <a:ext cx="4038600" cy="52352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kumimoji="1" lang="ja-JP" altLang="en-US" sz="4100" dirty="0" smtClean="0">
                <a:solidFill>
                  <a:schemeClr val="accent6"/>
                </a:solidFill>
              </a:rPr>
              <a:t>コンテンツ</a:t>
            </a:r>
            <a:endParaRPr kumimoji="1" lang="en-US" altLang="ja-JP" sz="4100" dirty="0" smtClean="0">
              <a:solidFill>
                <a:schemeClr val="accent6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en-US" dirty="0" smtClean="0"/>
              <a:t>対サークル外</a:t>
            </a:r>
          </a:p>
          <a:p>
            <a:pPr lvl="1">
              <a:lnSpc>
                <a:spcPct val="140000"/>
              </a:lnSpc>
            </a:pPr>
            <a:r>
              <a:rPr kumimoji="1" lang="en-US" altLang="en-US" dirty="0" smtClean="0"/>
              <a:t>イベントの予定告知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イベントの振り返り</a:t>
            </a:r>
          </a:p>
          <a:p>
            <a:pPr lvl="1">
              <a:lnSpc>
                <a:spcPct val="140000"/>
              </a:lnSpc>
            </a:pPr>
            <a:r>
              <a:rPr kumimoji="1" lang="en-US" altLang="en-US" dirty="0" smtClean="0"/>
              <a:t>サークル</a:t>
            </a:r>
            <a:r>
              <a:rPr lang="ja-JP" altLang="en-US" dirty="0" smtClean="0"/>
              <a:t>情</a:t>
            </a:r>
            <a:r>
              <a:rPr kumimoji="1" lang="en-US" altLang="en-US" dirty="0" smtClean="0"/>
              <a:t>報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バンド紹介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部室への行き方</a:t>
            </a:r>
          </a:p>
          <a:p>
            <a:pPr lvl="1">
              <a:lnSpc>
                <a:spcPct val="140000"/>
              </a:lnSpc>
            </a:pPr>
            <a:r>
              <a:rPr kumimoji="1" lang="ja-JP" altLang="en-US" dirty="0" smtClean="0"/>
              <a:t>問い合わせ</a:t>
            </a:r>
            <a:endParaRPr kumimoji="1" lang="en-US" altLang="ja-JP" dirty="0" smtClean="0"/>
          </a:p>
          <a:p>
            <a:pPr lvl="1">
              <a:lnSpc>
                <a:spcPct val="140000"/>
              </a:lnSpc>
            </a:pPr>
            <a:r>
              <a:rPr lang="ja-JP" altLang="en-US" dirty="0" smtClean="0"/>
              <a:t>更新記録</a:t>
            </a:r>
            <a:endParaRPr lang="en-US" altLang="ja-JP" dirty="0"/>
          </a:p>
          <a:p>
            <a:pPr>
              <a:lnSpc>
                <a:spcPct val="140000"/>
              </a:lnSpc>
            </a:pPr>
            <a:r>
              <a:rPr kumimoji="1" lang="ja-JP" altLang="en-US" dirty="0" smtClean="0"/>
              <a:t>対サークル内</a:t>
            </a:r>
            <a:endParaRPr kumimoji="1" lang="en-US" altLang="ja-JP" dirty="0" smtClean="0"/>
          </a:p>
          <a:p>
            <a:pPr lvl="1">
              <a:lnSpc>
                <a:spcPct val="140000"/>
              </a:lnSpc>
            </a:pPr>
            <a:r>
              <a:rPr kumimoji="1" lang="ja-JP" altLang="en-US" dirty="0" smtClean="0"/>
              <a:t>予約ページ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4648200" y="1284111"/>
            <a:ext cx="4038600" cy="52352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kumimoji="1" lang="ja-JP" altLang="en-US" sz="4100" dirty="0" smtClean="0">
                <a:solidFill>
                  <a:srgbClr val="F79646"/>
                </a:solidFill>
              </a:rPr>
              <a:t>更新・運用</a:t>
            </a:r>
            <a:endParaRPr kumimoji="1" lang="en-US" altLang="ja-JP" sz="4100" dirty="0" smtClean="0">
              <a:solidFill>
                <a:srgbClr val="F79646"/>
              </a:solidFill>
            </a:endParaRPr>
          </a:p>
          <a:p>
            <a:pPr>
              <a:lnSpc>
                <a:spcPct val="140000"/>
              </a:lnSpc>
            </a:pPr>
            <a:r>
              <a:rPr lang="ja-JP" altLang="en-US" dirty="0" smtClean="0"/>
              <a:t>更新が手軽にできる</a:t>
            </a:r>
            <a:endParaRPr lang="en-US" altLang="ja-JP" dirty="0" smtClean="0"/>
          </a:p>
          <a:p>
            <a:pPr>
              <a:lnSpc>
                <a:spcPct val="140000"/>
              </a:lnSpc>
            </a:pPr>
            <a:r>
              <a:rPr lang="ja-JP" altLang="en-US" dirty="0" smtClean="0"/>
              <a:t>引き継ぎ可能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16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56834"/>
              </p:ext>
            </p:extLst>
          </p:nvPr>
        </p:nvGraphicFramePr>
        <p:xfrm>
          <a:off x="457200" y="1743531"/>
          <a:ext cx="8229600" cy="158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91219">
                <a:tc>
                  <a:txBody>
                    <a:bodyPr/>
                    <a:lstStyle/>
                    <a:p>
                      <a:r>
                        <a:rPr kumimoji="1" lang="en-US" altLang="ja-JP" sz="3400" dirty="0" smtClean="0"/>
                        <a:t>Web</a:t>
                      </a:r>
                      <a:r>
                        <a:rPr kumimoji="1" lang="ja-JP" altLang="en-US" sz="3400" dirty="0" smtClean="0">
                          <a:latin typeface="メイリオ"/>
                          <a:ea typeface="メイリオ"/>
                          <a:cs typeface="メイリオ"/>
                        </a:rPr>
                        <a:t>サーバ</a:t>
                      </a:r>
                      <a:endParaRPr kumimoji="1" lang="ja-JP" altLang="en-US" sz="3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400" b="0" dirty="0" smtClean="0"/>
                        <a:t>CNS</a:t>
                      </a:r>
                      <a:endParaRPr kumimoji="1" lang="ja-JP" altLang="en-US" sz="3400" b="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91219">
                <a:tc>
                  <a:txBody>
                    <a:bodyPr/>
                    <a:lstStyle/>
                    <a:p>
                      <a:r>
                        <a:rPr kumimoji="1" lang="ja-JP" altLang="en-US" sz="3400" b="1" dirty="0" smtClean="0">
                          <a:latin typeface="メイリオ"/>
                          <a:ea typeface="メイリオ"/>
                          <a:cs typeface="メイリオ"/>
                        </a:rPr>
                        <a:t>使用言語</a:t>
                      </a:r>
                      <a:endParaRPr kumimoji="1" lang="ja-JP" altLang="en-US" sz="3400" b="1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400" dirty="0" smtClean="0"/>
                        <a:t>HTML, CSS, JavaScript</a:t>
                      </a:r>
                      <a:endParaRPr kumimoji="1" lang="ja-JP" altLang="en-US" sz="34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71797" y="3755065"/>
            <a:ext cx="8229601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/>
              <a:buChar char="•"/>
            </a:pPr>
            <a:endParaRPr kumimoji="1" lang="en-US" altLang="ja-JP" sz="3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30000"/>
              </a:lnSpc>
              <a:buClr>
                <a:schemeClr val="accent5"/>
              </a:buClr>
              <a:buFont typeface="Arial"/>
              <a:buChar char="•"/>
            </a:pPr>
            <a:r>
              <a:rPr kumimoji="1" lang="en-US" altLang="ja-JP" sz="3000" dirty="0" err="1" smtClean="0">
                <a:latin typeface="メイリオ"/>
                <a:ea typeface="メイリオ"/>
                <a:cs typeface="メイリオ"/>
              </a:rPr>
              <a:t>cns</a:t>
            </a: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ja-JP" sz="3000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サーバとして利用</a:t>
            </a:r>
            <a:endParaRPr lang="en-US" altLang="ja-JP" sz="3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30000"/>
              </a:lnSpc>
              <a:buClr>
                <a:schemeClr val="accent5"/>
              </a:buClr>
              <a:buFont typeface="Arial"/>
              <a:buChar char="•"/>
            </a:pPr>
            <a:r>
              <a:rPr kumimoji="1" lang="en-US" altLang="ja-JP" sz="3000" dirty="0" err="1" smtClean="0">
                <a:latin typeface="メイリオ"/>
                <a:ea typeface="メイリオ"/>
                <a:cs typeface="メイリオ"/>
              </a:rPr>
              <a:t>wordpress</a:t>
            </a:r>
            <a:r>
              <a:rPr kumimoji="1" lang="ja-JP" altLang="en-US" sz="3000" dirty="0" smtClean="0">
                <a:latin typeface="メイリオ"/>
                <a:ea typeface="メイリオ"/>
                <a:cs typeface="メイリオ"/>
              </a:rPr>
              <a:t>などの</a:t>
            </a:r>
            <a:r>
              <a:rPr kumimoji="1" lang="en-US" altLang="ja-JP" sz="3000" dirty="0" smtClean="0">
                <a:latin typeface="メイリオ"/>
                <a:ea typeface="メイリオ"/>
                <a:cs typeface="メイリオ"/>
              </a:rPr>
              <a:t>CMS</a:t>
            </a:r>
            <a:r>
              <a:rPr kumimoji="1" lang="ja-JP" altLang="en-US" sz="3000" dirty="0" smtClean="0">
                <a:latin typeface="メイリオ"/>
                <a:ea typeface="メイリオ"/>
                <a:cs typeface="メイリオ"/>
              </a:rPr>
              <a:t>は利用しない</a:t>
            </a:r>
            <a:endParaRPr kumimoji="1" lang="en-US" altLang="ja-JP" sz="3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3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altLang="ja-JP" sz="3000" dirty="0" smtClean="0">
                <a:latin typeface="メイリオ"/>
                <a:ea typeface="メイリオ"/>
                <a:cs typeface="メイリオ"/>
              </a:rPr>
              <a:t>HTML, CSS</a:t>
            </a:r>
            <a:r>
              <a:rPr lang="ja-JP" altLang="en-US" sz="3000" dirty="0" smtClean="0">
                <a:latin typeface="メイリオ"/>
                <a:ea typeface="メイリオ"/>
                <a:cs typeface="メイリオ"/>
              </a:rPr>
              <a:t>メイン</a:t>
            </a:r>
            <a:endParaRPr kumimoji="1" lang="ja-JP" altLang="en-US" sz="3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9743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lang="en-US" altLang="ja-JP" dirty="0" smtClean="0">
                <a:hlinkClick r:id="rId2"/>
              </a:rPr>
              <a:t>http://web.sfc.keio.ac.jp/~t12476ks/motorock/</a:t>
            </a:r>
            <a:r>
              <a:rPr lang="en-US" altLang="ja-JP" dirty="0" err="1" smtClean="0">
                <a:hlinkClick r:id="rId2"/>
              </a:rPr>
              <a:t>motorock.html</a:t>
            </a:r>
            <a:endParaRPr kumimoji="1" lang="en-US" altLang="ja-JP" dirty="0" smtClean="0"/>
          </a:p>
          <a:p>
            <a:pPr marL="0" indent="0" algn="ctr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73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kumimoji="1" lang="ja-JP" altLang="en-US" sz="4000" dirty="0" smtClean="0"/>
              <a:t>前回</a:t>
            </a:r>
            <a:endParaRPr kumimoji="1" lang="en-US" altLang="ja-JP" sz="40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イメージカラー：黒、白、赤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ja-JP" dirty="0" smtClean="0"/>
              <a:t>→ </a:t>
            </a:r>
            <a:r>
              <a:rPr lang="ja-JP" altLang="en-US" u="sng" dirty="0" smtClean="0">
                <a:uFill>
                  <a:solidFill>
                    <a:schemeClr val="accent6"/>
                  </a:solidFill>
                </a:uFill>
              </a:rPr>
              <a:t>黒背景は勧誘に向かない</a:t>
            </a:r>
            <a:endParaRPr lang="en-US" altLang="ja-JP" u="sng" dirty="0" smtClean="0">
              <a:uFill>
                <a:solidFill>
                  <a:schemeClr val="accent6"/>
                </a:solidFill>
              </a:uFill>
            </a:endParaRPr>
          </a:p>
          <a:p>
            <a:pPr>
              <a:lnSpc>
                <a:spcPct val="120000"/>
              </a:lnSpc>
            </a:pPr>
            <a:endParaRPr kumimoji="1" lang="en-US" altLang="ja-JP" dirty="0"/>
          </a:p>
          <a:p>
            <a:pPr>
              <a:lnSpc>
                <a:spcPct val="120000"/>
              </a:lnSpc>
            </a:pPr>
            <a:endParaRPr lang="en-US" altLang="ja-JP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ja-JP" altLang="en-US" sz="4000" dirty="0" smtClean="0"/>
              <a:t>使う色はそのまま、背景を</a:t>
            </a:r>
            <a:r>
              <a:rPr lang="ja-JP" altLang="en-US" sz="4000" dirty="0" smtClean="0">
                <a:solidFill>
                  <a:schemeClr val="accent6"/>
                </a:solidFill>
              </a:rPr>
              <a:t>白</a:t>
            </a:r>
            <a:r>
              <a:rPr lang="ja-JP" altLang="en-US" sz="4000" dirty="0" smtClean="0"/>
              <a:t>に！</a:t>
            </a:r>
            <a:endParaRPr kumimoji="1" lang="en-US" altLang="ja-JP" sz="4000" dirty="0" smtClean="0"/>
          </a:p>
          <a:p>
            <a:pPr>
              <a:lnSpc>
                <a:spcPct val="130000"/>
              </a:lnSpc>
            </a:pP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4536722" y="4021666"/>
            <a:ext cx="493889" cy="620889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2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317</Words>
  <Application>Microsoft Macintosh PowerPoint</Application>
  <PresentationFormat>画面に合わせる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元ロック研究会 公式WEBサイトの制作</vt:lpstr>
      <vt:lpstr>K班　もけもけしょーちゃん</vt:lpstr>
      <vt:lpstr>背景</vt:lpstr>
      <vt:lpstr>PowerPoint プレゼンテーション</vt:lpstr>
      <vt:lpstr>新・元ロック研究会HP</vt:lpstr>
      <vt:lpstr>サイト要件</vt:lpstr>
      <vt:lpstr>実装</vt:lpstr>
      <vt:lpstr>デモ</vt:lpstr>
      <vt:lpstr>改善点</vt:lpstr>
      <vt:lpstr>進捗</vt:lpstr>
      <vt:lpstr>スケジュール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元ロック研究会 公式WEBサイトの制作</dc:title>
  <dc:creator>小室 研人</dc:creator>
  <cp:lastModifiedBy>小室 研人</cp:lastModifiedBy>
  <cp:revision>20</cp:revision>
  <dcterms:created xsi:type="dcterms:W3CDTF">2014-11-26T16:24:59Z</dcterms:created>
  <dcterms:modified xsi:type="dcterms:W3CDTF">2014-11-27T02:33:58Z</dcterms:modified>
</cp:coreProperties>
</file>