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3A40F39-AB13-44E3-B28F-BB32AC9C4542}" type="datetimeFigureOut">
              <a:rPr kumimoji="1" lang="ja-JP" altLang="en-US" smtClean="0"/>
              <a:t>2014/11/6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3759D21E-0F1E-42EA-8493-597E0AAFD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293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0F39-AB13-44E3-B28F-BB32AC9C4542}" type="datetimeFigureOut">
              <a:rPr kumimoji="1" lang="ja-JP" altLang="en-US" smtClean="0"/>
              <a:t>2014/11/6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D21E-0F1E-42EA-8493-597E0AAFD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47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0F39-AB13-44E3-B28F-BB32AC9C4542}" type="datetimeFigureOut">
              <a:rPr kumimoji="1" lang="ja-JP" altLang="en-US" smtClean="0"/>
              <a:t>2014/11/6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D21E-0F1E-42EA-8493-597E0AAFD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90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0F39-AB13-44E3-B28F-BB32AC9C4542}" type="datetimeFigureOut">
              <a:rPr kumimoji="1" lang="ja-JP" altLang="en-US" smtClean="0"/>
              <a:t>2014/11/6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D21E-0F1E-42EA-8493-597E0AAFD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84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0F39-AB13-44E3-B28F-BB32AC9C4542}" type="datetimeFigureOut">
              <a:rPr kumimoji="1" lang="ja-JP" altLang="en-US" smtClean="0"/>
              <a:t>2014/11/6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D21E-0F1E-42EA-8493-597E0AAFD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406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0F39-AB13-44E3-B28F-BB32AC9C4542}" type="datetimeFigureOut">
              <a:rPr kumimoji="1" lang="ja-JP" altLang="en-US" smtClean="0"/>
              <a:t>2014/11/6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D21E-0F1E-42EA-8493-597E0AAFD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80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0F39-AB13-44E3-B28F-BB32AC9C4542}" type="datetimeFigureOut">
              <a:rPr kumimoji="1" lang="ja-JP" altLang="en-US" smtClean="0"/>
              <a:t>2014/11/6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D21E-0F1E-42EA-8493-597E0AAFD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0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0F39-AB13-44E3-B28F-BB32AC9C4542}" type="datetimeFigureOut">
              <a:rPr kumimoji="1" lang="ja-JP" altLang="en-US" smtClean="0"/>
              <a:t>2014/11/6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D21E-0F1E-42EA-8493-597E0AAFD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93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0F39-AB13-44E3-B28F-BB32AC9C4542}" type="datetimeFigureOut">
              <a:rPr kumimoji="1" lang="ja-JP" altLang="en-US" smtClean="0"/>
              <a:t>2014/11/6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D21E-0F1E-42EA-8493-597E0AAFD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76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0F39-AB13-44E3-B28F-BB32AC9C4542}" type="datetimeFigureOut">
              <a:rPr kumimoji="1" lang="ja-JP" altLang="en-US" smtClean="0"/>
              <a:t>2014/11/6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D21E-0F1E-42EA-8493-597E0AAFD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94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0F39-AB13-44E3-B28F-BB32AC9C4542}" type="datetimeFigureOut">
              <a:rPr kumimoji="1" lang="ja-JP" altLang="en-US" smtClean="0"/>
              <a:t>2014/11/6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D21E-0F1E-42EA-8493-597E0AAFD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62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3A40F39-AB13-44E3-B28F-BB32AC9C4542}" type="datetimeFigureOut">
              <a:rPr kumimoji="1" lang="ja-JP" altLang="en-US" smtClean="0"/>
              <a:t>2014/11/6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3759D21E-0F1E-42EA-8493-597E0AAFD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292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fc.keio.ac.jp/~t11123mu/motorock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K</a:t>
            </a:r>
            <a:r>
              <a:rPr kumimoji="1" lang="ja-JP" altLang="en-US" dirty="0" smtClean="0"/>
              <a:t>班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企画発表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err="1" smtClean="0"/>
              <a:t>もけもけしょ</a:t>
            </a:r>
            <a:r>
              <a:rPr kumimoji="1" lang="ja-JP" altLang="en-US" dirty="0" smtClean="0"/>
              <a:t>ーちゃん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057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1" y="2383731"/>
            <a:ext cx="4945052" cy="297088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679582" y="1938294"/>
            <a:ext cx="57503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現在の「元ロッ研」の</a:t>
            </a:r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があまり人に見られていない</a:t>
            </a:r>
            <a:endParaRPr kumimoji="1" lang="en-US" altLang="ja-JP" dirty="0" smtClean="0"/>
          </a:p>
          <a:p>
            <a:r>
              <a:rPr lang="ja-JP" altLang="en-US" dirty="0" smtClean="0"/>
              <a:t>よく見る光景：部員「え、こんなのあったの！？」</a:t>
            </a:r>
            <a:endParaRPr lang="en-US" altLang="ja-JP" dirty="0"/>
          </a:p>
          <a:p>
            <a:r>
              <a:rPr lang="ja-JP" altLang="en-US" dirty="0" smtClean="0"/>
              <a:t>サークル紹介のような内容のみ</a:t>
            </a:r>
            <a:endParaRPr lang="en-US" altLang="ja-JP" dirty="0" smtClean="0"/>
          </a:p>
          <a:p>
            <a:r>
              <a:rPr lang="ja-JP" altLang="en-US" dirty="0" smtClean="0"/>
              <a:t>更新も新歓時が最後</a:t>
            </a:r>
            <a:endParaRPr lang="en-US" altLang="ja-JP" dirty="0" smtClean="0"/>
          </a:p>
          <a:p>
            <a:r>
              <a:rPr lang="en-US" altLang="ja-JP" dirty="0">
                <a:hlinkClick r:id="rId3"/>
              </a:rPr>
              <a:t>http://web.sfc.keio.ac.jp/~t11123mu/motorock/</a:t>
            </a:r>
            <a:r>
              <a:rPr lang="en-US" altLang="ja-JP" dirty="0" smtClean="0">
                <a:hlinkClick r:id="rId3"/>
              </a:rPr>
              <a:t>index.html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　　　　　　　　　　　　　　　　　　</a:t>
            </a:r>
            <a:r>
              <a:rPr lang="en-US" altLang="ja-JP" dirty="0" smtClean="0"/>
              <a:t>↓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smtClean="0"/>
              <a:t>部員が運用し、簡単に更新ができる</a:t>
            </a:r>
            <a:r>
              <a:rPr lang="en-US" altLang="ja-JP" dirty="0" smtClean="0"/>
              <a:t>HP</a:t>
            </a:r>
            <a:r>
              <a:rPr lang="ja-JP" altLang="en-US" dirty="0" smtClean="0"/>
              <a:t>を新たに作る</a:t>
            </a:r>
            <a:endParaRPr lang="en-US" altLang="ja-JP" dirty="0" smtClean="0"/>
          </a:p>
          <a:p>
            <a:r>
              <a:rPr lang="ja-JP" altLang="en-US" dirty="0" smtClean="0"/>
              <a:t>外部向けの機能を優先</a:t>
            </a:r>
            <a:endParaRPr lang="en-US" altLang="ja-JP" dirty="0" smtClean="0"/>
          </a:p>
          <a:p>
            <a:r>
              <a:rPr lang="ja-JP" altLang="en-US" dirty="0" smtClean="0"/>
              <a:t>活動履歴など内部と外部両方が楽しめる工夫も</a:t>
            </a:r>
            <a:endParaRPr lang="en-US" altLang="ja-JP" dirty="0" smtClean="0"/>
          </a:p>
          <a:p>
            <a:r>
              <a:rPr lang="ja-JP" altLang="en-US" dirty="0" smtClean="0"/>
              <a:t>新歓で堂々と紹介できる</a:t>
            </a:r>
            <a:r>
              <a:rPr lang="en-US" altLang="ja-JP" dirty="0" smtClean="0"/>
              <a:t>HP</a:t>
            </a:r>
            <a:r>
              <a:rPr lang="ja-JP" altLang="en-US" dirty="0" smtClean="0"/>
              <a:t>に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6555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サイト要件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32904" y="2018642"/>
            <a:ext cx="268535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コンテンツ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対サークル外</a:t>
            </a:r>
            <a:endParaRPr kumimoji="1" lang="en-US" altLang="ja-JP" dirty="0" smtClean="0"/>
          </a:p>
          <a:p>
            <a:r>
              <a:rPr kumimoji="1" lang="ja-JP" altLang="en-US" dirty="0" smtClean="0"/>
              <a:t>イベントの予定告知</a:t>
            </a:r>
            <a:endParaRPr kumimoji="1" lang="en-US" altLang="ja-JP" dirty="0" smtClean="0"/>
          </a:p>
          <a:p>
            <a:r>
              <a:rPr kumimoji="1" lang="ja-JP" altLang="en-US" dirty="0" smtClean="0"/>
              <a:t>イベントの振り返り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サークル情報・バンド紹介</a:t>
            </a:r>
            <a:endParaRPr kumimoji="1" lang="en-US" altLang="ja-JP" dirty="0" smtClean="0"/>
          </a:p>
          <a:p>
            <a:r>
              <a:rPr kumimoji="1" lang="ja-JP" altLang="en-US" dirty="0" smtClean="0"/>
              <a:t>部室までの地図</a:t>
            </a:r>
            <a:endParaRPr kumimoji="1" lang="en-US" altLang="ja-JP" dirty="0" smtClean="0"/>
          </a:p>
          <a:p>
            <a:r>
              <a:rPr kumimoji="1" lang="ja-JP" altLang="en-US" dirty="0" smtClean="0"/>
              <a:t>更新記録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対サークル内</a:t>
            </a:r>
            <a:endParaRPr lang="en-US" altLang="ja-JP" dirty="0"/>
          </a:p>
          <a:p>
            <a:r>
              <a:rPr kumimoji="1" lang="ja-JP" altLang="en-US" dirty="0" smtClean="0"/>
              <a:t>予約ページ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90080" y="2018642"/>
            <a:ext cx="2820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更新・運用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サークル内で引き継ぎ可能</a:t>
            </a:r>
            <a:endParaRPr kumimoji="1" lang="en-US" altLang="ja-JP" dirty="0" smtClean="0"/>
          </a:p>
          <a:p>
            <a:r>
              <a:rPr kumimoji="1" lang="ja-JP" altLang="en-US" dirty="0" smtClean="0"/>
              <a:t>簡単に更新可能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6668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カラーパターン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61661" y="1691322"/>
            <a:ext cx="36006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/>
              <a:t>元ロッ研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｜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ロック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／　＼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ライブハウス　　王道ロック</a:t>
            </a:r>
            <a:endParaRPr kumimoji="1"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327" y="3638435"/>
            <a:ext cx="1844469" cy="178567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56" y="3630314"/>
            <a:ext cx="1793797" cy="179379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070" y="3630314"/>
            <a:ext cx="1785676" cy="17856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65660" y="3632737"/>
            <a:ext cx="2543819" cy="169588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0" y="3630314"/>
            <a:ext cx="2261173" cy="169588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977113" y="583413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黒基調・文字白・赤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721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サイトマップ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52600" y="2102812"/>
            <a:ext cx="26693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HOME</a:t>
            </a:r>
            <a:endParaRPr lang="en-US" altLang="ja-JP" dirty="0"/>
          </a:p>
          <a:p>
            <a:r>
              <a:rPr kumimoji="1" lang="ja-JP" altLang="en-US" dirty="0" smtClean="0"/>
              <a:t>　－更新記録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－イベントの予定告知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　　－イベントの振り返り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－サークル紹介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－バンド・メンバー紹介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－部室地図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　－予約ページ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46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61872" y="2240924"/>
            <a:ext cx="56477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1</a:t>
            </a:r>
            <a:r>
              <a:rPr lang="ja-JP" altLang="en-US" dirty="0"/>
              <a:t>週目　企画発表</a:t>
            </a:r>
          </a:p>
          <a:p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2</a:t>
            </a:r>
            <a:r>
              <a:rPr lang="ja-JP" altLang="en-US" dirty="0"/>
              <a:t>週目　コンテンツの決定</a:t>
            </a:r>
          </a:p>
          <a:p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3</a:t>
            </a:r>
            <a:r>
              <a:rPr lang="ja-JP" altLang="en-US" dirty="0"/>
              <a:t>週目　コンテンツを考慮したレイアウトの完成</a:t>
            </a:r>
          </a:p>
          <a:p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4</a:t>
            </a:r>
            <a:r>
              <a:rPr lang="ja-JP" altLang="en-US" dirty="0"/>
              <a:t>週目　実装（中途）</a:t>
            </a:r>
          </a:p>
          <a:p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1</a:t>
            </a:r>
            <a:r>
              <a:rPr lang="ja-JP" altLang="en-US" dirty="0"/>
              <a:t>週目　実装（ほぼ完成）フィードバック</a:t>
            </a:r>
          </a:p>
          <a:p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2</a:t>
            </a:r>
            <a:r>
              <a:rPr lang="ja-JP" altLang="en-US" dirty="0"/>
              <a:t>週目　実装（完成）</a:t>
            </a:r>
          </a:p>
          <a:p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3</a:t>
            </a:r>
            <a:r>
              <a:rPr lang="ja-JP" altLang="en-US" dirty="0"/>
              <a:t>週目　調整</a:t>
            </a:r>
          </a:p>
          <a:p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4</a:t>
            </a:r>
            <a:r>
              <a:rPr lang="ja-JP" altLang="en-US" dirty="0"/>
              <a:t>週目　トータルでの完成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59883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TC103457515[[fn=景色]]</Template>
  <TotalTime>36</TotalTime>
  <Words>108</Words>
  <Application>Microsoft Office PowerPoint</Application>
  <PresentationFormat>ワイド画面</PresentationFormat>
  <Paragraphs>58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ゴシック</vt:lpstr>
      <vt:lpstr>Arial</vt:lpstr>
      <vt:lpstr>Century Schoolbook</vt:lpstr>
      <vt:lpstr>Wingdings 2</vt:lpstr>
      <vt:lpstr>View</vt:lpstr>
      <vt:lpstr>K班 企画発表</vt:lpstr>
      <vt:lpstr>背景</vt:lpstr>
      <vt:lpstr>サイト要件</vt:lpstr>
      <vt:lpstr>カラーパターン</vt:lpstr>
      <vt:lpstr>サイトマップ</vt:lpstr>
      <vt:lpstr>スケジュール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K班 中間発表</dc:title>
  <dc:creator>Ayako Watanabe</dc:creator>
  <cp:lastModifiedBy>Ayako Watanabe</cp:lastModifiedBy>
  <cp:revision>7</cp:revision>
  <dcterms:created xsi:type="dcterms:W3CDTF">2014-11-05T12:37:24Z</dcterms:created>
  <dcterms:modified xsi:type="dcterms:W3CDTF">2014-11-06T02:45:39Z</dcterms:modified>
</cp:coreProperties>
</file>