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305" r:id="rId10"/>
    <p:sldId id="267" r:id="rId11"/>
    <p:sldId id="268" r:id="rId12"/>
    <p:sldId id="308" r:id="rId13"/>
    <p:sldId id="303" r:id="rId14"/>
    <p:sldId id="270" r:id="rId15"/>
    <p:sldId id="274" r:id="rId16"/>
    <p:sldId id="276" r:id="rId17"/>
    <p:sldId id="277" r:id="rId18"/>
    <p:sldId id="278" r:id="rId19"/>
    <p:sldId id="280" r:id="rId20"/>
    <p:sldId id="281" r:id="rId21"/>
    <p:sldId id="284" r:id="rId22"/>
    <p:sldId id="309" r:id="rId23"/>
    <p:sldId id="306" r:id="rId24"/>
    <p:sldId id="307" r:id="rId25"/>
    <p:sldId id="310" r:id="rId26"/>
    <p:sldId id="311" r:id="rId27"/>
    <p:sldId id="312" r:id="rId28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78227" autoAdjust="0"/>
  </p:normalViewPr>
  <p:slideViewPr>
    <p:cSldViewPr snapToGrid="0" snapToObjects="1">
      <p:cViewPr varScale="1">
        <p:scale>
          <a:sx n="67" d="100"/>
          <a:sy n="67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要求：使用已知的变量，在控制台输出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Outer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10;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class Inner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20;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public void show()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30;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(?);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(??);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(???);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InnerClassTest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Outer.Inner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Outer().new Inner();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oi.show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按照要求，补齐代码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interface Inter { void show(); 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Outer {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补齐代码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}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OuterDemo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Outer.method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().show();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要求在控制台输出”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HelloWorld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”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781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007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437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235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修饰符：</a:t>
            </a:r>
            <a:br>
              <a:rPr lang="zh-CN" altLang="en-US" dirty="0" smtClean="0"/>
            </a:br>
            <a:r>
              <a:rPr lang="zh-CN" altLang="en-US" dirty="0" smtClean="0"/>
              <a:t>    * 权限修饰符：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，默认的，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public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zh-CN" altLang="en-US" dirty="0" smtClean="0"/>
              <a:t>状态修饰符：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final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zh-CN" altLang="en-US" dirty="0" smtClean="0"/>
              <a:t>抽象修饰符：</a:t>
            </a:r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90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10.06_&#38754;&#21521;&#23545;&#35937;(&#22235;&#31181;&#26435;&#38480;&#20462;&#39280;&#31526;&#30340;&#27979;&#35797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10.07_&#38754;&#21521;&#23545;&#35937;(&#31867;&#21450;&#20854;&#32452;&#25104;&#25152;&#20351;&#29992;&#30340;&#24120;&#35265;&#20462;&#39280;&#31526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10.08_&#38754;&#21521;&#23545;&#35937;(&#20869;&#37096;&#31867;&#27010;&#36848;&#21644;&#35775;&#38382;&#29305;&#2885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10.09_&#38754;&#21521;&#23545;&#35937;(&#25104;&#21592;&#20869;&#37096;&#31867;&#31169;&#26377;&#20351;&#29992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10.10_&#38754;&#21521;&#23545;&#35937;(&#38745;&#24577;&#25104;&#21592;&#20869;&#37096;&#31867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10.11_&#38754;&#21521;&#23545;&#35937;(&#25104;&#21592;&#20869;&#37096;&#31867;&#30340;&#38754;&#35797;&#39064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10.12_&#38754;&#21521;&#23545;&#35937;(&#23616;&#37096;&#20869;&#37096;&#31867;&#35775;&#38382;&#23616;&#37096;&#21464;&#37327;&#30340;&#38382;&#39064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10.13_&#38754;&#21521;&#23545;&#35937;(&#21311;&#21517;&#20869;&#37096;&#31867;&#30340;&#26684;&#24335;&#21644;&#29702;&#35299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10.14_&#38754;&#21521;&#23545;&#35937;(&#21311;&#21517;&#20869;&#37096;&#31867;&#37325;&#20889;&#22810;&#20010;&#26041;&#27861;&#35843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10.15_&#38754;&#21521;&#23545;&#35937;(&#21311;&#21517;&#20869;&#37096;&#31867;&#22312;&#24320;&#21457;&#20013;&#30340;&#24212;&#29992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10.16_&#38754;&#21521;&#23545;&#35937;(&#21311;&#21517;&#20869;&#37096;&#31867;&#30340;&#38754;&#35797;&#3906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10.17_&#38754;&#21521;&#23545;&#35937;(&#22797;&#20064;&#31532;6&#22825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7&#2282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8&#22825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9&#22825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video/10.18_&#38754;&#21521;&#23545;&#35937;(&#22797;&#20064;&#31532;10&#22825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10.01_&#38754;&#21521;&#23545;&#35937;(package&#20851;&#38190;&#23383;&#30340;&#27010;&#36848;&#21450;&#20316;&#2999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10.02_&#38754;&#21521;&#23545;&#35937;(&#21253;&#30340;&#23450;&#20041;&#21450;&#27880;&#24847;&#20107;&#39033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10.03_&#38754;&#21521;&#23545;&#35937;(&#24102;&#21253;&#30340;&#31867;&#32534;&#35793;&#21644;&#36816;&#34892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10.04_&#38754;&#21521;&#23545;&#35937;(&#19981;&#21516;&#21253;&#19979;&#31867;&#20043;&#38388;&#30340;&#35775;&#3838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10.05_&#38754;&#21521;&#23545;&#35937;(import&#20851;&#38190;&#23383;&#30340;&#27010;&#36848;&#21644;&#20351;&#2999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四种权限修饰符的测试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四种权限修饰符的测试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类及其组成所使用的常见修饰符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类及其组成所使用的常见修饰符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常见的修饰符有哪些？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内部类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内部类的概述和访问特点</a:t>
            </a:r>
          </a:p>
          <a:p>
            <a:r>
              <a:rPr lang="zh-CN" altLang="en-US" dirty="0" smtClean="0"/>
              <a:t>成员</a:t>
            </a:r>
            <a:r>
              <a:rPr lang="zh-CN" altLang="en-US" dirty="0"/>
              <a:t>内部类私有使用</a:t>
            </a:r>
          </a:p>
          <a:p>
            <a:r>
              <a:rPr lang="zh-CN" altLang="en-US" dirty="0" smtClean="0"/>
              <a:t>静态</a:t>
            </a:r>
            <a:r>
              <a:rPr lang="zh-CN" altLang="en-US" dirty="0"/>
              <a:t>成员内部类</a:t>
            </a:r>
          </a:p>
          <a:p>
            <a:r>
              <a:rPr lang="zh-CN" altLang="en-US" dirty="0" smtClean="0"/>
              <a:t>成员</a:t>
            </a:r>
            <a:r>
              <a:rPr lang="zh-CN" altLang="en-US" dirty="0"/>
              <a:t>内部类的面试题</a:t>
            </a:r>
          </a:p>
          <a:p>
            <a:r>
              <a:rPr lang="zh-CN" altLang="en-US" dirty="0" smtClean="0"/>
              <a:t>局部</a:t>
            </a:r>
            <a:r>
              <a:rPr lang="zh-CN" altLang="en-US" dirty="0"/>
              <a:t>内部类访问局部变量的问题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内部类的格式和理解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内部类重写多个方法调用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内部类在开发中的应用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内部类的面试题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439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内部类概述和访问特点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内部类概述和访问特点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内</a:t>
            </a:r>
            <a:r>
              <a:rPr lang="zh-CN" altLang="en-US" sz="1800" dirty="0" smtClean="0"/>
              <a:t>部类的访问特点是什么？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成员内部类私有使用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成员内部类私有使用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静态成员内部类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思考：看备注中的程序，问号处的代码应该怎么写？（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成员内部类的面试题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局部内部类访问局部变量的问题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局部内部类访问局部变量的问题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 局部内部类在</a:t>
            </a:r>
            <a:r>
              <a:rPr lang="zh-CN" altLang="en-US" sz="1800" dirty="0" smtClean="0"/>
              <a:t>访问它所在</a:t>
            </a:r>
            <a:r>
              <a:rPr lang="zh-CN" altLang="en-US" sz="1800" dirty="0"/>
              <a:t>方法中的</a:t>
            </a:r>
            <a:r>
              <a:rPr lang="zh-CN" altLang="en-US" sz="1800" dirty="0" smtClean="0"/>
              <a:t>局部变量时，必须</a:t>
            </a:r>
            <a:r>
              <a:rPr lang="zh-CN" altLang="en-US" sz="1800" dirty="0"/>
              <a:t>用</a:t>
            </a:r>
            <a:r>
              <a:rPr lang="en-US" altLang="zh-CN" sz="1800" dirty="0"/>
              <a:t>final</a:t>
            </a:r>
            <a:r>
              <a:rPr lang="zh-CN" altLang="en-US" sz="1800" dirty="0"/>
              <a:t>修饰</a:t>
            </a:r>
            <a:r>
              <a:rPr lang="en-US" altLang="zh-CN" sz="1800" dirty="0"/>
              <a:t>,</a:t>
            </a:r>
            <a:r>
              <a:rPr lang="zh-CN" altLang="en-US" sz="1800" dirty="0"/>
              <a:t>为什么</a:t>
            </a: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匿名内部类的格式和理解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smtClean="0">
                <a:hlinkClick r:id="rId3" action="ppaction://hlinkfile"/>
              </a:rPr>
              <a:t>13</a:t>
            </a:r>
            <a:r>
              <a:rPr lang="en-US" altLang="zh-CN" sz="1900" dirty="0">
                <a:hlinkClick r:id="rId3" action="ppaction://hlinkfile"/>
              </a:rPr>
              <a:t>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匿名内部类的格式和理解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匿名内部类的前提，格式及其本质分别是什么？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匿名内部类重写多个方法调用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smtClean="0">
                <a:hlinkClick r:id="rId3" action="ppaction://hlinkfile"/>
              </a:rPr>
              <a:t>14</a:t>
            </a:r>
            <a:r>
              <a:rPr lang="en-US" altLang="zh-CN" sz="1900" dirty="0">
                <a:hlinkClick r:id="rId3" action="ppaction://hlinkfile"/>
              </a:rPr>
              <a:t>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匿名内部类重写多个方法调用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权限修饰符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部类</a:t>
            </a:r>
            <a:endParaRPr lang="en-US" altLang="zh-CN" dirty="0" smtClean="0"/>
          </a:p>
          <a:p>
            <a:r>
              <a:rPr lang="zh-CN" altLang="en-US" dirty="0" smtClean="0"/>
              <a:t>面向对象复习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匿名内部类在开发中的应用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smtClean="0">
                <a:hlinkClick r:id="rId3" action="ppaction://hlinkfile"/>
              </a:rPr>
              <a:t>15</a:t>
            </a:r>
            <a:r>
              <a:rPr lang="en-US" altLang="zh-CN" sz="1900" dirty="0">
                <a:hlinkClick r:id="rId3" action="ppaction://hlinkfile"/>
              </a:rPr>
              <a:t>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匿名内部类在开发中的应用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思考：根据需求，补齐代码。（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匿名内部类的面试题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面向对象复习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6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天</a:t>
            </a:r>
          </a:p>
          <a:p>
            <a:r>
              <a:rPr lang="zh-CN" altLang="en-US" dirty="0" smtClean="0"/>
              <a:t>复习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12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6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6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18_</a:t>
            </a:r>
            <a:r>
              <a:rPr lang="zh-CN" altLang="en-US" sz="1900" dirty="0" smtClean="0">
                <a:hlinkClick r:id="rId3" action="ppaction://hlinkfile"/>
              </a:rPr>
              <a:t>面向对象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复习第</a:t>
            </a:r>
            <a:r>
              <a:rPr lang="en-US" altLang="zh-CN" sz="1900" dirty="0" smtClean="0">
                <a:hlinkClick r:id="rId3" action="ppaction://hlinkfile"/>
              </a:rPr>
              <a:t>7</a:t>
            </a:r>
            <a:r>
              <a:rPr lang="zh-CN" altLang="en-US" sz="1900" dirty="0" smtClean="0">
                <a:hlinkClick r:id="rId3" action="ppaction://hlinkfile"/>
              </a:rPr>
              <a:t>天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8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8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229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9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9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985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复习第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复习第</a:t>
            </a:r>
            <a:r>
              <a:rPr lang="en-US" altLang="zh-CN" sz="1900" dirty="0">
                <a:hlinkClick r:id="rId3" action="ppaction://hlinkfile"/>
              </a:rPr>
              <a:t>10</a:t>
            </a:r>
            <a:r>
              <a:rPr lang="zh-CN" altLang="en-US" sz="1900" dirty="0">
                <a:hlinkClick r:id="rId3" action="ppaction://hlinkfile"/>
              </a:rPr>
              <a:t>天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23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包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关键字</a:t>
            </a:r>
          </a:p>
          <a:p>
            <a:r>
              <a:rPr lang="zh-CN" altLang="en-US" dirty="0" smtClean="0"/>
              <a:t>包</a:t>
            </a:r>
            <a:r>
              <a:rPr lang="zh-CN" altLang="en-US" dirty="0"/>
              <a:t>的定义及注意事项</a:t>
            </a:r>
          </a:p>
          <a:p>
            <a:r>
              <a:rPr lang="zh-CN" altLang="en-US" dirty="0" smtClean="0"/>
              <a:t>带</a:t>
            </a:r>
            <a:r>
              <a:rPr lang="zh-CN" altLang="en-US" dirty="0"/>
              <a:t>包的类的编译和运行</a:t>
            </a:r>
          </a:p>
          <a:p>
            <a:r>
              <a:rPr lang="zh-CN" altLang="en-US" dirty="0" smtClean="0"/>
              <a:t>不同</a:t>
            </a:r>
            <a:r>
              <a:rPr lang="zh-CN" altLang="en-US" dirty="0"/>
              <a:t>包下类之间的访问</a:t>
            </a:r>
          </a:p>
          <a:p>
            <a:r>
              <a:rPr lang="en-US" altLang="zh-CN" dirty="0" smtClean="0"/>
              <a:t>import</a:t>
            </a:r>
            <a:r>
              <a:rPr lang="zh-CN" altLang="en-US" dirty="0"/>
              <a:t>关键字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关键字的概述及作用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(package</a:t>
            </a:r>
            <a:r>
              <a:rPr lang="zh-CN" altLang="en-US" sz="1900" dirty="0">
                <a:hlinkClick r:id="rId3" action="ppaction://hlinkfile"/>
              </a:rPr>
              <a:t>关键字的概述及作用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包是什么，为什么要有包？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包的定义及注意事项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包的定义及注意事项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定义包的注意事项有哪些？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带包的类编译和运行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带包的类编译和运行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如何编译运行带包的类？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不同包下类之间的访问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不同包下类之间的访问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关键字的概述和使用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(import</a:t>
            </a:r>
            <a:r>
              <a:rPr lang="zh-CN" altLang="en-US" sz="1900" dirty="0">
                <a:hlinkClick r:id="rId3" action="ppaction://hlinkfile"/>
              </a:rPr>
              <a:t>关键字的概述和使用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p</a:t>
            </a:r>
            <a:r>
              <a:rPr lang="en-US" altLang="zh-CN" sz="1800" dirty="0" smtClean="0"/>
              <a:t>ackage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import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class</a:t>
            </a:r>
            <a:r>
              <a:rPr lang="zh-CN" altLang="en-US" sz="1800" dirty="0"/>
              <a:t>有没有顺序</a:t>
            </a:r>
            <a:r>
              <a:rPr lang="zh-CN" altLang="en-US" sz="1800" dirty="0" smtClean="0"/>
              <a:t>关系？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权限修饰符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四种权限修饰符的测试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及其组成所使用的常见修饰符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4612</TotalTime>
  <Pages>0</Pages>
  <Words>1369</Words>
  <Characters>0</Characters>
  <Application>Microsoft Office PowerPoint</Application>
  <DocSecurity>0</DocSecurity>
  <PresentationFormat>全屏显示(4:3)</PresentationFormat>
  <Lines>0</Lines>
  <Paragraphs>292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包</vt:lpstr>
      <vt:lpstr>package关键字的概述及作用</vt:lpstr>
      <vt:lpstr>包的定义及注意事项</vt:lpstr>
      <vt:lpstr>带包的类编译和运行</vt:lpstr>
      <vt:lpstr>不同包下类之间的访问</vt:lpstr>
      <vt:lpstr>import关键字的概述和使用</vt:lpstr>
      <vt:lpstr>权限修饰符</vt:lpstr>
      <vt:lpstr>四种权限修饰符的测试</vt:lpstr>
      <vt:lpstr>类及其组成所使用的常见修饰符</vt:lpstr>
      <vt:lpstr>内部类</vt:lpstr>
      <vt:lpstr>内部类概述和访问特点</vt:lpstr>
      <vt:lpstr>成员内部类私有使用</vt:lpstr>
      <vt:lpstr>静态成员内部类</vt:lpstr>
      <vt:lpstr>成员内部类的面试题</vt:lpstr>
      <vt:lpstr>局部内部类访问局部变量的问题</vt:lpstr>
      <vt:lpstr>匿名内部类的格式和理解</vt:lpstr>
      <vt:lpstr>匿名内部类重写多个方法调用</vt:lpstr>
      <vt:lpstr>匿名内部类在开发中的应用</vt:lpstr>
      <vt:lpstr>匿名内部类的面试题</vt:lpstr>
      <vt:lpstr>面向对象复习</vt:lpstr>
      <vt:lpstr>复习第6天</vt:lpstr>
      <vt:lpstr>复习第7天</vt:lpstr>
      <vt:lpstr>复习第8天</vt:lpstr>
      <vt:lpstr>复习第9天</vt:lpstr>
      <vt:lpstr>复习第10天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472</cp:revision>
  <dcterms:created xsi:type="dcterms:W3CDTF">2015-04-23T13:51:39Z</dcterms:created>
  <dcterms:modified xsi:type="dcterms:W3CDTF">2016-01-26T08:43:04Z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