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308" r:id="rId7"/>
    <p:sldId id="264" r:id="rId8"/>
    <p:sldId id="293" r:id="rId9"/>
    <p:sldId id="265" r:id="rId10"/>
    <p:sldId id="267" r:id="rId11"/>
    <p:sldId id="268" r:id="rId12"/>
    <p:sldId id="303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284" r:id="rId21"/>
    <p:sldId id="306" r:id="rId22"/>
    <p:sldId id="307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90450" autoAdjust="0"/>
  </p:normalViewPr>
  <p:slideViewPr>
    <p:cSldViewPr snapToGrid="0" snapToObjects="1">
      <p:cViewPr varScale="1">
        <p:scale>
          <a:sx n="67" d="100"/>
          <a:sy n="67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78293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看程序写结果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Fu{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10;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Fu(){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extends Fu{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20;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30;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super.num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Test1_Extends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z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看程序写结果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static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静态代码块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构造代码块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Fu()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构造方法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extends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static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静态代码块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构造代码块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构造方法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z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请执行结果。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学生和老师案例 </a:t>
            </a:r>
            <a:r>
              <a:rPr lang="en-US" altLang="zh-CN" dirty="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    属性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年龄</a:t>
            </a:r>
            <a:br>
              <a:rPr lang="zh-CN" altLang="en-US" dirty="0" smtClean="0"/>
            </a:br>
            <a:r>
              <a:rPr lang="zh-CN" altLang="en-US" dirty="0" smtClean="0"/>
              <a:t>        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吃饭</a:t>
            </a:r>
            <a:br>
              <a:rPr lang="zh-CN" altLang="en-US" dirty="0" smtClean="0"/>
            </a:br>
            <a:r>
              <a:rPr lang="zh-CN" altLang="en-US" dirty="0" smtClean="0"/>
              <a:t>        老师有特有的方法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讲课</a:t>
            </a:r>
            <a:br>
              <a:rPr lang="zh-CN" altLang="en-US" dirty="0" smtClean="0"/>
            </a:br>
            <a:r>
              <a:rPr lang="zh-CN" altLang="en-US" dirty="0" smtClean="0"/>
              <a:t>        学生有特有的方法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学习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猫狗案例继承版</a:t>
            </a:r>
            <a:br>
              <a:rPr lang="zh-CN" altLang="en-US" dirty="0" smtClean="0"/>
            </a:br>
            <a:r>
              <a:rPr lang="zh-CN" altLang="en-US" dirty="0" smtClean="0"/>
              <a:t>    * 属性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毛的颜色</a:t>
            </a:r>
            <a:r>
              <a:rPr lang="en-US" altLang="zh-CN" dirty="0" smtClean="0"/>
              <a:t>(color),</a:t>
            </a:r>
            <a:r>
              <a:rPr lang="zh-CN" altLang="en-US" dirty="0" smtClean="0"/>
              <a:t>腿的个数</a:t>
            </a:r>
            <a:r>
              <a:rPr lang="en-US" altLang="zh-CN" dirty="0" smtClean="0"/>
              <a:t>(leg)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   * 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吃饭</a:t>
            </a:r>
            <a:r>
              <a:rPr lang="en-US" altLang="zh-CN" dirty="0" smtClean="0"/>
              <a:t>(eat)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   * 猫特有行为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抓老鼠</a:t>
            </a:r>
            <a:r>
              <a:rPr lang="en-US" altLang="zh-CN" dirty="0" err="1" smtClean="0"/>
              <a:t>catchMouse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zh-CN" altLang="en-US" dirty="0" smtClean="0"/>
              <a:t>狗特有行为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看家</a:t>
            </a:r>
            <a:r>
              <a:rPr lang="en-US" altLang="zh-CN" dirty="0" err="1" smtClean="0"/>
              <a:t>lookHome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99061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7567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491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412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2016/4/10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8.06_&#38754;&#21521;&#23545;&#35937;(&#32487;&#25215;&#30340;&#27880;&#24847;&#20107;&#39033;&#21644;&#20160;&#20040;&#26102;&#20505;&#20351;&#29992;&#32487;&#25215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8.07_&#38754;&#21521;&#23545;&#35937;(&#32487;&#25215;&#20013;&#25104;&#21592;&#21464;&#37327;&#30340;&#20851;&#3199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/08.08_&#38754;&#21521;&#23545;&#35937;(this&#21644;super&#30340;&#21306;&#21035;&#21644;&#24212;&#2999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8.09_&#38754;&#21521;&#23545;&#35937;(&#32487;&#25215;&#20013;&#26500;&#36896;&#26041;&#27861;&#30340;&#20851;&#3199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8.10_&#38754;&#21521;&#23545;&#35937;(&#32487;&#25215;&#20013;&#26500;&#36896;&#26041;&#27861;&#30340;&#27880;&#24847;&#20107;&#39033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8.11_&#38754;&#21521;&#23545;&#35937;(&#32487;&#25215;&#20013;&#30340;&#38754;&#35797;&#39064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08.12_&#38754;&#21521;&#23545;&#35937;(&#32487;&#25215;&#20013;&#25104;&#21592;&#26041;&#27861;&#20851;&#31995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8.13_&#38754;&#21521;&#23545;&#35937;(&#26041;&#27861;&#37325;&#20889;&#27010;&#36848;&#21450;&#20854;&#24212;&#29992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8.14_&#38754;&#21521;&#23545;&#35937;(&#26041;&#27861;&#37325;&#20889;&#30340;&#27880;&#24847;&#20107;&#39033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8.15_&#38754;&#21521;&#23545;&#35937;(&#26041;&#27861;&#37325;&#20889;&#30340;&#38754;&#35797;&#39064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08.16_&#38754;&#21521;&#23545;&#35937;(&#20351;&#29992;&#32487;&#25215;&#21069;&#30340;&#23398;&#29983;&#21644;&#32769;&#24072;&#26696;&#20363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8.17_&#38754;&#21521;&#23545;&#35937;(&#20351;&#29992;&#32487;&#25215;&#21518;&#30340;&#23398;&#29983;&#21644;&#32769;&#24072;&#26696;&#20363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/08.18_&#38754;&#21521;&#23545;&#35937;(&#29483;&#29399;&#26696;&#20363;&#20998;&#26512;,&#23454;&#29616;&#21450;&#27979;&#35797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08.19_&#38754;&#21521;&#23545;&#35937;(final&#20851;&#38190;&#23383;&#20462;&#39280;&#31867;,&#26041;&#27861;&#20197;&#21450;&#21464;&#37327;&#30340;&#29305;&#28857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08.20_&#38754;&#21521;&#23545;&#35937;(final&#20851;&#38190;&#23383;&#20462;&#39280;&#23616;&#37096;&#21464;&#37327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08.21_&#38754;&#21521;&#23545;&#35937;(final&#20462;&#39280;&#21464;&#37327;&#30340;&#21021;&#22987;&#21270;&#26102;&#26426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8.01_&#38754;&#21521;&#23545;&#35937;(&#20195;&#30721;&#22359;&#30340;&#27010;&#36848;&#21644;&#20998;&#31867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8.02_&#38754;&#21521;&#23545;&#35937;(&#20195;&#30721;&#22359;&#30340;&#38754;&#35797;&#39064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8.03_&#38754;&#21521;&#23545;&#35937;(&#32487;&#25215;&#26696;&#20363;&#28436;&#31034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8.04_&#38754;&#21521;&#23545;&#35937;(&#32487;&#25215;&#30340;&#22909;&#22788;&#21644;&#24330;&#31471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8.05_&#38754;&#21521;&#23545;&#35937;(Java&#20013;&#31867;&#30340;&#32487;&#25215;&#29305;&#28857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继承的注意事项和什么时候使用继承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继承的注意事项和什么时候使用继承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什么时候使用继承？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使用继承的时候注意事项有哪些？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继承中成员变量的关系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继承中成员变量的关系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使用变量遵循一个“就近原则”。局部位置有就使用，没有就去本类的成员位置找，有就使用；没有就去父类的成员位置找，有就使用，没有就报错。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的区别和应用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(this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super</a:t>
            </a:r>
            <a:r>
              <a:rPr lang="zh-CN" altLang="en-US" sz="1900" dirty="0">
                <a:hlinkClick r:id="rId3" action="ppaction://hlinkfile"/>
              </a:rPr>
              <a:t>的区别和应用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t</a:t>
            </a:r>
            <a:r>
              <a:rPr lang="en-US" altLang="zh-CN" sz="1800" dirty="0" smtClean="0"/>
              <a:t>his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super</a:t>
            </a:r>
            <a:r>
              <a:rPr lang="zh-CN" altLang="en-US" sz="1800" dirty="0" smtClean="0"/>
              <a:t>分别代表什么？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t</a:t>
            </a:r>
            <a:r>
              <a:rPr lang="en-US" altLang="zh-CN" sz="1800" dirty="0" smtClean="0"/>
              <a:t>his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super</a:t>
            </a:r>
            <a:r>
              <a:rPr lang="zh-CN" altLang="en-US" sz="1800" dirty="0" smtClean="0"/>
              <a:t>的使用区别有哪些？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继承中构造方法的关系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继承中构造方法的关系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为什么子类中的所有构造方法默认都会访问父类中的空参构造？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继承中构造方法的注意事项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继承中构造方法的注意事项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继承中构造方法的注意事项有哪些？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看备注中的两个思考题，不运行，直接说出结果。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继承中成员方法关系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方法重写概述及其应用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方法重写概述及其应用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什么是方法重写？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方法重写的注意事项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方法重写的注意事项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方法重写的注意事项有哪些？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思考题：方法重写和方法重载有什么区别？（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方法重写的面试题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方法重写的面试题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思考备注中的需求，如果不使用继承应该怎么做？使用继承呢？（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代码块</a:t>
            </a:r>
            <a:endParaRPr lang="en-US" altLang="zh-CN" dirty="0" smtClean="0"/>
          </a:p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使用继承前的学生和老师案例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使用继承前的学生和老师案例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使用继承后的学生和老师案例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使用继承后的学生和老师案例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练习学生和老师案例继承版的代码。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看注释中的需求，思考如何实现。（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猫狗案例分析</a:t>
            </a:r>
            <a:r>
              <a:rPr lang="en-US" altLang="zh-CN" dirty="0"/>
              <a:t>,</a:t>
            </a:r>
            <a:r>
              <a:rPr lang="zh-CN" altLang="en-US" dirty="0"/>
              <a:t>实现及测试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猫狗案例分析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实现及测试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练习猫狗案例继承版。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关键字修饰类</a:t>
            </a:r>
            <a:r>
              <a:rPr lang="en-US" altLang="zh-CN" dirty="0"/>
              <a:t>,</a:t>
            </a:r>
            <a:r>
              <a:rPr lang="zh-CN" altLang="en-US" dirty="0"/>
              <a:t>方法以及变量的特点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(final</a:t>
            </a:r>
            <a:r>
              <a:rPr lang="zh-CN" altLang="en-US" sz="1900" dirty="0">
                <a:hlinkClick r:id="rId3" action="ppaction://hlinkfile"/>
              </a:rPr>
              <a:t>关键字修饰类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方法以及变量的特点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f</a:t>
            </a:r>
            <a:r>
              <a:rPr lang="en-US" altLang="zh-CN" sz="1800" dirty="0" smtClean="0"/>
              <a:t>inal</a:t>
            </a:r>
            <a:r>
              <a:rPr lang="zh-CN" altLang="en-US" sz="1800" dirty="0" smtClean="0"/>
              <a:t>关键字的特点有哪些？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507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(final</a:t>
            </a:r>
            <a:r>
              <a:rPr lang="zh-CN" altLang="en-US" sz="1900" dirty="0">
                <a:hlinkClick r:id="rId3" action="ppaction://hlinkfile"/>
              </a:rPr>
              <a:t>关键字修饰局部变量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788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修饰变量的初始化时机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(final</a:t>
            </a:r>
            <a:r>
              <a:rPr lang="zh-CN" altLang="en-US" sz="1900" dirty="0">
                <a:hlinkClick r:id="rId3" action="ppaction://hlinkfile"/>
              </a:rPr>
              <a:t>修饰变量的初始化时机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27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代码块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代码块的概述和分类</a:t>
            </a:r>
          </a:p>
          <a:p>
            <a:r>
              <a:rPr lang="zh-CN" altLang="en-US" dirty="0" smtClean="0"/>
              <a:t>代码</a:t>
            </a:r>
            <a:r>
              <a:rPr lang="zh-CN" altLang="en-US" dirty="0"/>
              <a:t>块的面试题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代码块的概述和分类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代码块的概述和分类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什么是代码块？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代码</a:t>
            </a:r>
            <a:r>
              <a:rPr lang="zh-CN" altLang="en-US" sz="1800" dirty="0" smtClean="0"/>
              <a:t>块分几类？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代码块的面试题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代码块的面试题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静态代码块只执行一次（类文件只加载一次的情况下）。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继承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继承案例演示</a:t>
            </a:r>
          </a:p>
          <a:p>
            <a:r>
              <a:rPr lang="zh-CN" altLang="en-US" dirty="0" smtClean="0"/>
              <a:t>继承</a:t>
            </a:r>
            <a:r>
              <a:rPr lang="zh-CN" altLang="en-US" dirty="0"/>
              <a:t>的好处和弊端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的继承特点</a:t>
            </a:r>
          </a:p>
          <a:p>
            <a:r>
              <a:rPr lang="zh-CN" altLang="en-US" dirty="0" smtClean="0"/>
              <a:t>继承</a:t>
            </a:r>
            <a:r>
              <a:rPr lang="zh-CN" altLang="en-US" dirty="0"/>
              <a:t>的注意事项及使用场景</a:t>
            </a:r>
          </a:p>
          <a:p>
            <a:r>
              <a:rPr lang="zh-CN" altLang="en-US" dirty="0" smtClean="0"/>
              <a:t>继承</a:t>
            </a:r>
            <a:r>
              <a:rPr lang="zh-CN" altLang="en-US" dirty="0"/>
              <a:t>中成员的关系</a:t>
            </a:r>
          </a:p>
          <a:p>
            <a:r>
              <a:rPr lang="en-US" altLang="zh-CN" dirty="0" smtClean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关键字的区别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重写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练习</a:t>
            </a:r>
          </a:p>
          <a:p>
            <a:r>
              <a:rPr lang="en-US" altLang="zh-CN" dirty="0" smtClean="0"/>
              <a:t>final</a:t>
            </a:r>
            <a:r>
              <a:rPr lang="zh-CN" altLang="en-US" dirty="0"/>
              <a:t>关键字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48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继承案例演示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继承案例演示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为什么要用继承</a:t>
            </a:r>
            <a:r>
              <a:rPr lang="en-US" altLang="zh-CN" sz="1800" dirty="0" smtClean="0"/>
              <a:t>?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什么关键字可以帮我们实现继承</a:t>
            </a:r>
            <a:r>
              <a:rPr lang="en-US" altLang="zh-CN" sz="1800" smtClean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继承的好处和弊端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继承的好处和弊端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继承的好处和弊端分别是什么？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中类的继承特点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(Java</a:t>
            </a:r>
            <a:r>
              <a:rPr lang="zh-CN" altLang="en-US" sz="1900" dirty="0">
                <a:hlinkClick r:id="rId3" action="ppaction://hlinkfile"/>
              </a:rPr>
              <a:t>中类的继承特点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中类的继承特点有哪些？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5633</TotalTime>
  <Pages>0</Pages>
  <Words>1461</Words>
  <Characters>0</Characters>
  <Application>Microsoft Office PowerPoint</Application>
  <DocSecurity>0</DocSecurity>
  <PresentationFormat>全屏显示(4:3)</PresentationFormat>
  <Lines>0</Lines>
  <Paragraphs>284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代码块</vt:lpstr>
      <vt:lpstr>代码块的概述和分类</vt:lpstr>
      <vt:lpstr>代码块的面试题</vt:lpstr>
      <vt:lpstr>继承</vt:lpstr>
      <vt:lpstr>继承案例演示</vt:lpstr>
      <vt:lpstr>继承的好处和弊端</vt:lpstr>
      <vt:lpstr>Java中类的继承特点</vt:lpstr>
      <vt:lpstr>继承的注意事项和什么时候使用继承</vt:lpstr>
      <vt:lpstr>继承中成员变量的关系</vt:lpstr>
      <vt:lpstr>this和super的区别和应用</vt:lpstr>
      <vt:lpstr>继承中构造方法的关系</vt:lpstr>
      <vt:lpstr>继承中构造方法的注意事项</vt:lpstr>
      <vt:lpstr>继承中的面试题</vt:lpstr>
      <vt:lpstr>继承中成员方法关系</vt:lpstr>
      <vt:lpstr>方法重写概述及其应用</vt:lpstr>
      <vt:lpstr>方法重写的注意事项</vt:lpstr>
      <vt:lpstr>方法重写的面试题</vt:lpstr>
      <vt:lpstr>使用继承前的学生和老师案例</vt:lpstr>
      <vt:lpstr>使用继承后的学生和老师案例</vt:lpstr>
      <vt:lpstr>猫狗案例分析,实现及测试</vt:lpstr>
      <vt:lpstr>final关键字修饰类,方法以及变量的特点</vt:lpstr>
      <vt:lpstr>final关键字修饰局部变量</vt:lpstr>
      <vt:lpstr>final修饰变量的初始化时机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Windows User</cp:lastModifiedBy>
  <cp:revision>476</cp:revision>
  <dcterms:created xsi:type="dcterms:W3CDTF">2015-04-23T13:51:39Z</dcterms:created>
  <dcterms:modified xsi:type="dcterms:W3CDTF">2016-04-10T07:13:21Z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