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305" r:id="rId13"/>
    <p:sldId id="270" r:id="rId14"/>
    <p:sldId id="274" r:id="rId15"/>
    <p:sldId id="276" r:id="rId16"/>
    <p:sldId id="277" r:id="rId17"/>
    <p:sldId id="278" r:id="rId18"/>
    <p:sldId id="280" r:id="rId19"/>
    <p:sldId id="281" r:id="rId20"/>
    <p:sldId id="308" r:id="rId21"/>
    <p:sldId id="284" r:id="rId22"/>
    <p:sldId id="306" r:id="rId23"/>
    <p:sldId id="307" r:id="rId24"/>
    <p:sldId id="309" r:id="rId25"/>
    <p:sldId id="310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2" autoAdjust="0"/>
    <p:restoredTop sz="87387" autoAdjust="0"/>
  </p:normalViewPr>
  <p:slideViewPr>
    <p:cSldViewPr snapToGrid="0" snapToObjects="1">
      <p:cViewPr varScale="1">
        <p:scale>
          <a:sx n="65" d="100"/>
          <a:sy n="65" d="100"/>
        </p:scale>
        <p:origin x="1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</a:t>
            </a:r>
            <a:br>
              <a:rPr lang="zh-CN" altLang="en-US" dirty="0" smtClean="0"/>
            </a:br>
            <a:r>
              <a:rPr lang="zh-CN" altLang="en-US" dirty="0" smtClean="0"/>
              <a:t>    * 具体事物：猫，狗</a:t>
            </a:r>
            <a:br>
              <a:rPr lang="zh-CN" altLang="en-US" dirty="0" smtClean="0"/>
            </a:br>
            <a:r>
              <a:rPr lang="zh-CN" altLang="en-US" dirty="0" smtClean="0"/>
              <a:t>    * 共性：姓名，年龄，吃饭</a:t>
            </a:r>
            <a:br>
              <a:rPr lang="zh-CN" altLang="en-US" dirty="0" smtClean="0"/>
            </a:br>
            <a:r>
              <a:rPr lang="zh-CN" altLang="en-US" dirty="0" smtClean="0"/>
              <a:t>    * 猫的特性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抓老鼠</a:t>
            </a:r>
            <a:br>
              <a:rPr lang="zh-CN" altLang="en-US" dirty="0" smtClean="0"/>
            </a:br>
            <a:r>
              <a:rPr lang="zh-CN" altLang="en-US" dirty="0" smtClean="0"/>
              <a:t>    * 狗的特性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看家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</a:t>
            </a:r>
            <a:br>
              <a:rPr lang="zh-CN" altLang="en-US" dirty="0" smtClean="0"/>
            </a:br>
            <a:r>
              <a:rPr lang="zh-CN" altLang="en-US" dirty="0" smtClean="0"/>
              <a:t>    * 具体事物：基础班老师，就业班老师</a:t>
            </a:r>
            <a:br>
              <a:rPr lang="zh-CN" altLang="en-US" dirty="0" smtClean="0"/>
            </a:br>
            <a:r>
              <a:rPr lang="zh-CN" altLang="en-US" dirty="0" smtClean="0"/>
              <a:t>    * 共性：姓名，年龄，讲课。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  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  * 具体事物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基础班学生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就业班学生</a:t>
            </a:r>
            <a:br>
              <a:rPr lang="zh-CN" altLang="en-US" dirty="0" smtClean="0"/>
            </a:br>
            <a:r>
              <a:rPr lang="zh-CN" altLang="en-US" dirty="0" smtClean="0"/>
              <a:t>        * 共性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年龄</a:t>
            </a:r>
            <a:r>
              <a:rPr lang="en-US" altLang="zh-CN" dirty="0" smtClean="0"/>
              <a:t>,</a:t>
            </a:r>
            <a:r>
              <a:rPr lang="zh-CN" altLang="en-US" dirty="0" smtClean="0"/>
              <a:t>学习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19455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</a:t>
            </a:r>
            <a:br>
              <a:rPr lang="zh-CN" altLang="en-US" dirty="0" smtClean="0"/>
            </a:br>
            <a:r>
              <a:rPr lang="zh-CN" altLang="en-US" dirty="0" smtClean="0"/>
              <a:t>    * 动物类：姓名，年龄，吃饭，睡觉。</a:t>
            </a:r>
            <a:br>
              <a:rPr lang="zh-CN" altLang="en-US" dirty="0" smtClean="0"/>
            </a:br>
            <a:r>
              <a:rPr lang="zh-CN" altLang="en-US" dirty="0" smtClean="0"/>
              <a:t>    * 猫和狗</a:t>
            </a:r>
            <a:br>
              <a:rPr lang="zh-CN" altLang="en-US" dirty="0" smtClean="0"/>
            </a:br>
            <a:r>
              <a:rPr lang="zh-CN" altLang="en-US" dirty="0" smtClean="0"/>
              <a:t>    * 动物培训接口：跳高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0787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362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A:</a:t>
            </a:r>
            <a:r>
              <a:rPr lang="zh-CN" altLang="en-US" dirty="0" smtClean="0"/>
              <a:t>看下面程序是否有问题，如果没有，说出结果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show");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extends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show");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method()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method");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Test1Demo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Fu f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f.method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B:</a:t>
            </a:r>
            <a:r>
              <a:rPr lang="zh-CN" altLang="en-US" dirty="0" smtClean="0"/>
              <a:t>看下面程序是否有问题，如果没有，说出结果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A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show2();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show2()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B extends A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show2()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C extends B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super.show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show2()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Test2DuoTai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new B();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B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new C();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2016/5/3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9.07_&#38754;&#21521;&#23545;&#35937;(&#22810;&#24577;&#30340;&#22909;&#22788;&#21644;&#24330;&#3147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9.08_&#38754;&#21521;&#23545;&#35937;(&#22810;&#24577;&#20013;&#30340;&#39064;&#30446;&#20998;&#26512;&#3906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9.09_&#38754;&#21521;&#23545;&#35937;(&#25277;&#35937;&#31867;&#30340;&#27010;&#36848;&#21450;&#20854;&#29305;&#2885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9.10_&#38754;&#21521;&#23545;&#35937;(&#25277;&#35937;&#31867;&#30340;&#25104;&#21592;&#29305;&#28857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9.11_&#38754;&#21521;&#23545;&#35937;(&#33909;&#33457;&#23453;&#20856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video/09.12_&#38754;&#21521;&#23545;&#35937;(&#25277;&#35937;&#31867;&#32451;&#20064;&#29483;&#29399;&#26696;&#20363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9.13_&#38754;&#21521;&#23545;&#35937;(&#25277;&#35937;&#31867;&#32451;&#20064;&#32769;&#24072;&#26696;&#20363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9.14_&#38754;&#21521;&#23545;&#35937;(&#25277;&#35937;&#31867;&#32451;&#20064;&#21592;&#24037;&#26696;&#20363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9.15_&#38754;&#21521;&#23545;&#35937;(&#25277;&#35937;&#31867;&#20013;&#30340;&#38754;&#35797;&#39064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09.16_&#38754;&#21521;&#23545;&#35937;(&#25509;&#21475;&#30340;&#27010;&#36848;&#21450;&#20854;&#29305;&#28857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/09.17_&#38754;&#21521;&#23545;&#35937;(&#25509;&#21475;&#30340;&#25104;&#21592;&#29305;&#28857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ideo/09.18_&#38754;&#21521;&#23545;&#35937;(&#31867;&#19982;&#31867;,&#31867;&#19982;&#25509;&#21475;,&#25509;&#21475;&#19982;&#25509;&#21475;&#30340;&#20851;&#31995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09.19_&#38754;&#21521;&#23545;&#35937;(&#25277;&#35937;&#31867;&#21644;&#25509;&#21475;&#30340;&#21306;&#21035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video/09.20_&#38754;&#21521;&#23545;&#35937;(&#29483;&#29399;&#26696;&#20363;&#21152;&#20837;&#36339;&#39640;&#21151;&#33021;&#20998;&#26512;&#21450;&#20195;&#30721;&#23454;&#29616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9.01_&#38754;&#21521;&#23545;&#35937;(&#22810;&#24577;&#30340;&#27010;&#36848;&#21450;&#20854;&#20195;&#30721;&#20307;&#29616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9.02_&#38754;&#21521;&#23545;&#35937;(&#22810;&#24577;&#20013;&#30340;&#25104;&#21592;&#35775;&#38382;&#29305;&#28857;&#20043;&#25104;&#21592;&#21464;&#37327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09.03_&#38754;&#21521;&#23545;&#35937;(&#22810;&#24577;&#20013;&#30340;&#25104;&#21592;&#35775;&#38382;&#29305;&#28857;&#20043;&#25104;&#21592;&#26041;&#27861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9.04_&#38754;&#21521;&#23545;&#35937;(&#22810;&#24577;&#20013;&#30340;&#25104;&#21592;&#35775;&#38382;&#29305;&#28857;&#20043;&#38745;&#24577;&#25104;&#21592;&#26041;&#27861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9.05_&#38754;&#21521;&#23545;&#35937;(&#36229;&#20154;&#30340;&#25925;&#2010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9.06_&#38754;&#21521;&#23545;&#35937;(&#22810;&#24577;&#20013;&#21521;&#19978;&#36716;&#22411;&#21644;&#21521;&#19979;&#36716;&#22411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多态的好处和弊端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多态的好处和弊端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多态的好处和弊端分别是什么？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思考：看备注中的两个程序是否有问题，如果没有，直接说出运行结果。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多态中的题目分析题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/>
              <a:t>1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多态中的题目分析题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抽象类的概述及其特点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类的成员特点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类案例（葵花宝典）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类练习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类中的面试题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抽象类的概述及其特点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/>
              <a:t>0</a:t>
            </a:r>
            <a:r>
              <a:rPr lang="en-US" altLang="zh-CN" sz="1900" dirty="0" smtClean="0"/>
              <a:t>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抽象类的概述及其特点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抽象</a:t>
            </a:r>
            <a:r>
              <a:rPr lang="zh-CN" altLang="en-US" sz="1800" dirty="0" smtClean="0"/>
              <a:t>类的特点有哪些？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抽象类的成员特点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/>
              <a:t>2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抽象类的成员特点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抽象</a:t>
            </a:r>
            <a:r>
              <a:rPr lang="zh-CN" altLang="en-US" sz="1800" dirty="0" smtClean="0"/>
              <a:t>类中的成员特点是什么？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抽象方法的作用是什么？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葵花宝典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葵花宝典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思考：备注中的需求，如何用代码实现？（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抽象类练习猫狗案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抽象类练习猫狗案例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练习视频中的代码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思考：备注中的需求如何用代码实现（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抽象类练习老师案例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抽象类练习老师案例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模仿刚才的老师案例，完成</a:t>
            </a:r>
            <a:r>
              <a:rPr lang="zh-CN" altLang="en-US" sz="1800" smtClean="0"/>
              <a:t>学生案例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抽象类练习员工案例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抽象类练习员工案例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一个抽象类如果没有抽象方法，可不可以定义为抽象类</a:t>
            </a:r>
            <a:r>
              <a:rPr lang="en-US" altLang="zh-CN" sz="1800" dirty="0"/>
              <a:t>?</a:t>
            </a:r>
            <a:r>
              <a:rPr lang="zh-CN" altLang="en-US" sz="1800" dirty="0"/>
              <a:t>如果可以，有什么意义</a:t>
            </a:r>
            <a:r>
              <a:rPr lang="en-US" altLang="zh-CN" sz="18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抽象类中的面试题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抽象类中的面试题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a</a:t>
            </a:r>
            <a:r>
              <a:rPr lang="en-US" altLang="zh-CN" sz="1800" dirty="0" smtClean="0"/>
              <a:t>bstract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可以和那些关键字共存？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多态</a:t>
            </a:r>
            <a:endParaRPr lang="en-US" altLang="zh-CN" dirty="0" smtClean="0"/>
          </a:p>
          <a:p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接口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接口的概述及其特点</a:t>
            </a:r>
          </a:p>
          <a:p>
            <a:r>
              <a:rPr lang="zh-CN" altLang="en-US" dirty="0" smtClean="0"/>
              <a:t>接口</a:t>
            </a:r>
            <a:r>
              <a:rPr lang="zh-CN" altLang="en-US" dirty="0"/>
              <a:t>的成员特点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、接口之间的关系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类和接口的区别</a:t>
            </a:r>
          </a:p>
          <a:p>
            <a:r>
              <a:rPr lang="zh-CN" altLang="en-US" dirty="0" smtClean="0"/>
              <a:t>接口</a:t>
            </a:r>
            <a:r>
              <a:rPr lang="zh-CN" altLang="en-US" dirty="0"/>
              <a:t>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33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接口的概述及其特点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接口的概述及其特点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接口用哪个关键字表示？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类实现接口用哪个关键字？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接口的成员特点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接口的成员特点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接口的成员特点是什么？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类与类</a:t>
            </a:r>
            <a:r>
              <a:rPr lang="en-US" altLang="zh-CN" dirty="0"/>
              <a:t>,</a:t>
            </a:r>
            <a:r>
              <a:rPr lang="zh-CN" altLang="en-US" dirty="0"/>
              <a:t>类与接口</a:t>
            </a:r>
            <a:r>
              <a:rPr lang="en-US" altLang="zh-CN" dirty="0"/>
              <a:t>,</a:t>
            </a:r>
            <a:r>
              <a:rPr lang="zh-CN" altLang="en-US" dirty="0"/>
              <a:t>接口与接口的关系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类与类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类与接口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接口与接口的关系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类与类</a:t>
            </a:r>
            <a:r>
              <a:rPr lang="en-US" altLang="zh-CN" sz="1800" dirty="0"/>
              <a:t>,</a:t>
            </a:r>
            <a:r>
              <a:rPr lang="zh-CN" altLang="en-US" sz="1800" dirty="0"/>
              <a:t>类与接口</a:t>
            </a:r>
            <a:r>
              <a:rPr lang="en-US" altLang="zh-CN" sz="1800" dirty="0"/>
              <a:t>,</a:t>
            </a:r>
            <a:r>
              <a:rPr lang="zh-CN" altLang="en-US" sz="1800" dirty="0"/>
              <a:t>接口与接口的</a:t>
            </a:r>
            <a:r>
              <a:rPr lang="zh-CN" altLang="en-US" sz="1800" dirty="0" smtClean="0"/>
              <a:t>关系分别是什么？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思考：抽象类和接口的区别有哪些？（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抽象类和接口的区别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思考：备注中的案例，如何用代码实现？（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071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猫狗案例加入跳高功能分析及其代码实现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猫狗案例加入跳高功能分析</a:t>
            </a:r>
            <a:r>
              <a:rPr lang="zh-CN" altLang="en-US" sz="1900" dirty="0" smtClean="0">
                <a:hlinkClick r:id="rId3" action="ppaction://hlinkfile"/>
              </a:rPr>
              <a:t>及代码</a:t>
            </a:r>
            <a:r>
              <a:rPr lang="zh-CN" altLang="en-US" sz="1900" dirty="0">
                <a:hlinkClick r:id="rId3" action="ppaction://hlinkfile"/>
              </a:rPr>
              <a:t>实现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743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多态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多态的概述及其代码体现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中的成员访问特点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案例（超人的故事）</a:t>
            </a:r>
          </a:p>
          <a:p>
            <a:r>
              <a:rPr lang="zh-CN" altLang="en-US" dirty="0" smtClean="0"/>
              <a:t>向上</a:t>
            </a:r>
            <a:r>
              <a:rPr lang="zh-CN" altLang="en-US" dirty="0"/>
              <a:t>，向下转型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的好处和弊端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练习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多态的概述及其代码体现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多态的概述及其代码体现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多态的前提条件是什么？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练习视频中的代码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多态中的成员访问特点之成员变量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多态中的成员访问特点之成员变量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多态中成员变量的访问特点是什么？</a:t>
            </a:r>
            <a:endParaRPr lang="en-US" altLang="zh-CN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思考：那多态中成员方法的访问特点呢？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多态中的成员访问特点之成员方法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多态中的成员访问特点之成员方法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多态中的成员访问特点之静态成员方法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多态中的成员访问特点之静态成员方法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超人的故事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超人的故事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练习视频中的代码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多态中向上转型和向下转型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多态中向上转型和向下转型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利用</a:t>
            </a:r>
            <a:r>
              <a:rPr lang="zh-CN" altLang="en-US" sz="1800" dirty="0"/>
              <a:t>多态</a:t>
            </a:r>
            <a:r>
              <a:rPr lang="zh-CN" altLang="en-US" sz="1800" dirty="0" smtClean="0"/>
              <a:t>中的向上</a:t>
            </a:r>
            <a:r>
              <a:rPr lang="zh-CN" altLang="en-US" sz="1800" dirty="0"/>
              <a:t>转型和向下</a:t>
            </a:r>
            <a:r>
              <a:rPr lang="zh-CN" altLang="en-US" sz="1800" dirty="0" smtClean="0"/>
              <a:t>转型，把刚才的代码完善下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4544</TotalTime>
  <Pages>0</Pages>
  <Words>1429</Words>
  <Characters>0</Characters>
  <Application>Microsoft Office PowerPoint</Application>
  <DocSecurity>0</DocSecurity>
  <PresentationFormat>全屏显示(4:3)</PresentationFormat>
  <Lines>0</Lines>
  <Paragraphs>281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多态</vt:lpstr>
      <vt:lpstr>多态的概述及其代码体现</vt:lpstr>
      <vt:lpstr>多态中的成员访问特点之成员变量</vt:lpstr>
      <vt:lpstr>多态中的成员访问特点之成员方法</vt:lpstr>
      <vt:lpstr>多态中的成员访问特点之静态成员方法</vt:lpstr>
      <vt:lpstr>超人的故事</vt:lpstr>
      <vt:lpstr>多态中向上转型和向下转型</vt:lpstr>
      <vt:lpstr>多态的好处和弊端</vt:lpstr>
      <vt:lpstr>多态中的题目分析题</vt:lpstr>
      <vt:lpstr>抽象类</vt:lpstr>
      <vt:lpstr>抽象类的概述及其特点</vt:lpstr>
      <vt:lpstr>抽象类的成员特点</vt:lpstr>
      <vt:lpstr>葵花宝典</vt:lpstr>
      <vt:lpstr>抽象类练习猫狗案</vt:lpstr>
      <vt:lpstr>抽象类练习老师案例</vt:lpstr>
      <vt:lpstr>抽象类练习员工案例</vt:lpstr>
      <vt:lpstr>抽象类中的面试题</vt:lpstr>
      <vt:lpstr>接口</vt:lpstr>
      <vt:lpstr>接口的概述及其特点</vt:lpstr>
      <vt:lpstr>接口的成员特点</vt:lpstr>
      <vt:lpstr>类与类,类与接口,接口与接口的关系</vt:lpstr>
      <vt:lpstr>抽象类和接口的区别</vt:lpstr>
      <vt:lpstr>猫狗案例加入跳高功能分析及其代码实现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Windows User</cp:lastModifiedBy>
  <cp:revision>487</cp:revision>
  <dcterms:created xsi:type="dcterms:W3CDTF">2015-04-23T13:51:39Z</dcterms:created>
  <dcterms:modified xsi:type="dcterms:W3CDTF">2016-05-03T12:34:48Z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