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92" r:id="rId3"/>
    <p:sldId id="304" r:id="rId4"/>
    <p:sldId id="261" r:id="rId5"/>
    <p:sldId id="262" r:id="rId6"/>
    <p:sldId id="305" r:id="rId7"/>
    <p:sldId id="264" r:id="rId8"/>
    <p:sldId id="293" r:id="rId9"/>
    <p:sldId id="265" r:id="rId10"/>
    <p:sldId id="267" r:id="rId11"/>
    <p:sldId id="268" r:id="rId12"/>
    <p:sldId id="303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284" r:id="rId21"/>
    <p:sldId id="306" r:id="rId2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81182" autoAdjust="0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* 需求：统计一个字符串中大写字母字符，小写字母字符，数字字符出现的次数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其他字符出现的次数。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ABCDEabcd123456!@#$%^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String s =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woaiHEImaniaima</a:t>
            </a:r>
            <a:r>
              <a:rPr lang="zh-CN" altLang="en-US" dirty="0" smtClean="0"/>
              <a:t>”；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需求：把数组中的数据按照指定个格式拼接成一个字符串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举例：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{1,2,3};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 输出结果：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"[1,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2, 3]"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举例：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键盘录入：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abc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”    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输出结果：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cba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String max = “woaiheima,heimabutongyubaima,wulunheimahaishibaima,zhaodaogongzuojiushihaoma”;      //</a:t>
            </a:r>
            <a:r>
              <a:rPr lang="zh-CN" altLang="en-US" dirty="0" smtClean="0"/>
              <a:t>大串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String min = “</a:t>
            </a:r>
            <a:r>
              <a:rPr lang="en-US" altLang="zh-CN" dirty="0" err="1" smtClean="0"/>
              <a:t>heima</a:t>
            </a:r>
            <a:r>
              <a:rPr lang="en-US" altLang="zh-CN" dirty="0" smtClean="0"/>
              <a:t>”;     //</a:t>
            </a:r>
            <a:r>
              <a:rPr lang="zh-CN" altLang="en-US" dirty="0" smtClean="0"/>
              <a:t>小串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1.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 == </a:t>
            </a:r>
            <a:r>
              <a:rPr lang="en-US" altLang="zh-CN" dirty="0" err="1" smtClean="0"/>
              <a:t>s2</a:t>
            </a:r>
            <a:r>
              <a:rPr lang="en-US" altLang="zh-CN" dirty="0" smtClean="0"/>
              <a:t>);           </a:t>
            </a:r>
            <a:r>
              <a:rPr lang="en-US" altLang="zh-CN" dirty="0" smtClean="0"/>
              <a:t> </a:t>
            </a:r>
            <a:r>
              <a:rPr lang="en-US" altLang="zh-CN" dirty="0" smtClean="0"/>
              <a:t>?</a:t>
            </a:r>
            <a:r>
              <a:rPr lang="en-US" altLang="zh-CN" dirty="0" smtClean="0"/>
              <a:t>        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s1.equals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s2</a:t>
            </a:r>
            <a:r>
              <a:rPr lang="en-US" altLang="zh-CN" dirty="0" smtClean="0"/>
              <a:t>));   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下面这句话在</a:t>
            </a:r>
            <a:r>
              <a:rPr lang="zh-CN" altLang="en-US" dirty="0" smtClean="0"/>
              <a:t>内存中创建了几个对象</a:t>
            </a:r>
            <a:r>
              <a:rPr lang="en-US" altLang="zh-CN" dirty="0" smtClean="0"/>
              <a:t>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* String s1 = new </a:t>
            </a:r>
            <a:r>
              <a:rPr lang="en-US" altLang="zh-CN" dirty="0" smtClean="0"/>
              <a:t>String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");          </a:t>
            </a:r>
            <a:r>
              <a:rPr lang="en-US" altLang="zh-CN" dirty="0" smtClean="0"/>
              <a:t> ?</a:t>
            </a: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3.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new String("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");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 == s2);        </a:t>
            </a:r>
            <a:r>
              <a:rPr lang="en-US" altLang="zh-CN" dirty="0" smtClean="0"/>
              <a:t>?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(s1.equals(s2)); 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4.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"a" + "b" + "c";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 == s2); ?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(s1.equals(s2));   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5.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s3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"ab";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String s3 = s1 + "c";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(s3 == </a:t>
            </a:r>
            <a:r>
              <a:rPr lang="en-US" altLang="zh-CN" dirty="0" err="1" smtClean="0"/>
              <a:t>s2</a:t>
            </a:r>
            <a:r>
              <a:rPr lang="en-US" altLang="zh-CN" dirty="0" smtClean="0"/>
              <a:t>);   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(s3.equals(s2));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模拟登录，登陆过程中只能尝试3次。从控制台输入用户名密码，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如果用户名密码正确的话，提示登陆成功，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否则提示登陆失败，并提示还有几次。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（用户名和密码都是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/>
              <a:t>假设字符串的值为：</a:t>
            </a:r>
            <a:r>
              <a:rPr lang="en-US" altLang="zh-CN" sz="1400" dirty="0" err="1" smtClean="0"/>
              <a:t>heima</a:t>
            </a:r>
            <a:r>
              <a:rPr lang="zh-CN" altLang="en-US" sz="1400" dirty="0" smtClean="0"/>
              <a:t>，如何遍历字符串。（遍历字符串就是拿到字符串中的每一个字符，然后打印）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2016/3/7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6_&#24120;&#35265;&#23545;&#35937;(String&#31867;&#30340;&#21028;&#26029;&#21151;&#3302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7_&#24120;&#35265;&#23545;&#35937;(&#27169;&#25311;&#29992;&#25143;&#30331;&#24405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8_&#24120;&#35265;&#23545;&#35937;(String&#31867;&#30340;&#33719;&#21462;&#21151;&#33021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9_&#24120;&#35265;&#23545;&#35937;(&#23383;&#31526;&#20018;&#30340;&#36941;&#2138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0_&#24120;&#35265;&#23545;&#35937;(&#32479;&#35745;&#19981;&#21516;&#31867;&#22411;&#23383;&#31526;&#20010;&#25968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1_&#24120;&#35265;&#23545;&#35937;(String&#31867;&#30340;&#36716;&#25442;&#21151;&#33021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2_&#24120;&#35265;&#23545;&#35937;(&#25353;&#35201;&#27714;&#36716;&#25442;&#23383;&#31526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3_&#24120;&#35265;&#23545;&#35937;(&#25226;&#25968;&#32452;&#36716;&#25104;&#23383;&#31526;&#20018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4_&#24120;&#35265;&#23545;&#35937;(String&#31867;&#30340;&#20854;&#20182;&#21151;&#33021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5_&#24120;&#35265;&#23545;&#35937;(&#23383;&#31526;&#20018;&#21453;&#36716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6_&#24120;&#35265;&#23545;&#35937;(&#22312;&#22823;&#20018;&#20013;&#26597;&#25214;&#23567;&#20018;&#20986;&#29616;&#30340;&#27425;&#25968;&#24605;&#36335;&#22270;&#35299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7_&#24120;&#35265;&#23545;&#35937;(&#22312;&#22823;&#20018;&#20013;&#26597;&#25214;&#23567;&#20018;&#20986;&#29616;&#30340;&#27425;&#25968;&#20195;&#30721;&#23454;&#29616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1_&#24120;&#35265;&#23545;&#35937;(Scanner&#30340;&#27010;&#36848;&#21644;&#26041;&#27861;&#20171;&#32461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2_&#24120;&#35265;&#23545;&#35937;(Scanner&#33719;&#21462;&#25968;&#25454;&#20986;&#29616;&#30340;&#23567;&#38382;&#39064;&#21450;&#35299;&#20915;&#26041;&#26696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3_&#24120;&#35265;&#23545;&#35937;(String&#31867;&#30340;&#27010;&#36848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4_&#24120;&#35265;&#23545;&#35937;(String&#31867;&#30340;&#26500;&#36896;&#26041;&#2786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5_&#24120;&#35265;&#23545;&#35937;(String&#31867;&#30340;&#24120;&#35265;&#38754;&#35797;&#39064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核心之常用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类的判断功能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类的判断功能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查看备注中的需求，思考如何用代码实现。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模拟用户登录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</a:t>
            </a:r>
            <a:r>
              <a:rPr lang="zh-CN" altLang="en-US" sz="1800" dirty="0" smtClean="0"/>
              <a:t>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类的获取功能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字符串和数组分别怎么获取长度？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思考：如何遍历字符串。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字符串的遍历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思考：备注中的需求，如何用代码实现。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统计不同类型字符个数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统计不同类型字符个数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类的转换功能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类的转换功能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需求：把一个字符串的首字母转成大写，其余为小写。</a:t>
            </a:r>
            <a:r>
              <a:rPr lang="en-US" altLang="zh-CN" sz="1800" dirty="0"/>
              <a:t>(</a:t>
            </a:r>
            <a:r>
              <a:rPr lang="zh-CN" altLang="en-US" sz="1800" dirty="0"/>
              <a:t>只考虑英文大小写字母字符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按要求转换字符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按要求转换字符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链式编程。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思考：备注中的需求如何用代码实现。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把数组转成字符串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把数组转成字符串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</a:t>
            </a:r>
            <a:r>
              <a:rPr lang="zh-CN" altLang="en-US" sz="1800" smtClean="0"/>
              <a:t>的</a:t>
            </a:r>
            <a:r>
              <a:rPr lang="zh-CN" altLang="en-US" sz="1800" smtClean="0"/>
              <a:t>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3304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类的其他功能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思考：把</a:t>
            </a:r>
            <a:r>
              <a:rPr lang="zh-CN" altLang="en-US" sz="1800" dirty="0"/>
              <a:t>字符串</a:t>
            </a:r>
            <a:r>
              <a:rPr lang="zh-CN" altLang="en-US" sz="1800" dirty="0" smtClean="0"/>
              <a:t>反转，应该怎么实现？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字符串反转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字符串反转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</a:t>
            </a:r>
            <a:r>
              <a:rPr lang="zh-CN" altLang="en-US" sz="1800" dirty="0" smtClean="0"/>
              <a:t>：统计</a:t>
            </a:r>
            <a:r>
              <a:rPr lang="zh-CN" altLang="en-US" sz="1800" dirty="0"/>
              <a:t>大串中小串出现的</a:t>
            </a:r>
            <a:r>
              <a:rPr lang="zh-CN" altLang="en-US" sz="1800" dirty="0" smtClean="0"/>
              <a:t>次数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在大串中查找小串出现的次数思路图解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在大串中查找小串出现的次数思路图解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在大串中查找小串出现的次数代码实现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在大串中查找小串出现的次数代码实现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Scanner</a:t>
            </a:r>
            <a:r>
              <a:rPr lang="zh-CN" altLang="en-US" dirty="0" smtClean="0"/>
              <a:t>类的概述和方法介绍</a:t>
            </a:r>
          </a:p>
          <a:p>
            <a:r>
              <a:rPr lang="en-US" altLang="zh-CN" dirty="0" smtClean="0"/>
              <a:t>Scanner</a:t>
            </a:r>
            <a:r>
              <a:rPr lang="zh-CN" altLang="en-US" dirty="0" smtClean="0"/>
              <a:t>获取数据出现的小问题及解决方案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的概述和方法介绍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(Scanner</a:t>
            </a:r>
            <a:r>
              <a:rPr lang="zh-CN" altLang="en-US" sz="1900" dirty="0">
                <a:hlinkClick r:id="rId3" action="ppaction://hlinkfile"/>
              </a:rPr>
              <a:t>的概述和方法介绍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获取数据出现的小问题及解决方案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2402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(Scanner</a:t>
            </a:r>
            <a:r>
              <a:rPr lang="zh-CN" altLang="en-US" sz="1900" dirty="0">
                <a:hlinkClick r:id="rId3" action="ppaction://hlinkfile"/>
              </a:rPr>
              <a:t>获取</a:t>
            </a:r>
            <a:r>
              <a:rPr lang="zh-CN" altLang="en-US" sz="1900" dirty="0" smtClean="0">
                <a:hlinkClick r:id="rId3" action="ppaction://hlinkfile"/>
              </a:rPr>
              <a:t>数据的</a:t>
            </a:r>
            <a:r>
              <a:rPr lang="zh-CN" altLang="en-US" sz="1900" dirty="0">
                <a:hlinkClick r:id="rId3" action="ppaction://hlinkfile"/>
              </a:rPr>
              <a:t>小问题及解决方案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什么情况下用</a:t>
            </a:r>
            <a:r>
              <a:rPr lang="en-US" altLang="zh-CN" sz="1800" dirty="0" smtClean="0"/>
              <a:t>Scanner</a:t>
            </a:r>
            <a:r>
              <a:rPr lang="zh-CN" altLang="en-US" sz="1800" dirty="0" smtClean="0"/>
              <a:t>获取数据会出问题？怎么解决？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类的概述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类的构造方法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类的常见面试题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类的常见判断功能及案例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类的常见获取功能及案例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类的常见转换功能及案例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类的常见其他功能及案例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字符串一旦初始化就不能发生改变，这句话对还是错？说出原因。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类的构造方法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补充知识：空串和</a:t>
            </a:r>
            <a:r>
              <a:rPr lang="en-US" altLang="zh-CN" sz="1800" dirty="0"/>
              <a:t>null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区别。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查看备注中的代码，不运行直接说出结果。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类的常见面试题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类的常见面试题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5855</TotalTime>
  <Pages>0</Pages>
  <Words>1234</Words>
  <Characters>0</Characters>
  <Application>Microsoft Office PowerPoint</Application>
  <DocSecurity>0</DocSecurity>
  <PresentationFormat>全屏显示(4:3)</PresentationFormat>
  <Lines>0</Lines>
  <Paragraphs>220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Scanner类</vt:lpstr>
      <vt:lpstr>Scanner的概述和方法介绍</vt:lpstr>
      <vt:lpstr>Scanner获取数据出现的小问题及解决方案</vt:lpstr>
      <vt:lpstr>String类</vt:lpstr>
      <vt:lpstr>String类的概述</vt:lpstr>
      <vt:lpstr>String类的构造方法</vt:lpstr>
      <vt:lpstr>String类的常见面试题</vt:lpstr>
      <vt:lpstr>String类的判断功能</vt:lpstr>
      <vt:lpstr>模拟用户登录</vt:lpstr>
      <vt:lpstr>String类的获取功能</vt:lpstr>
      <vt:lpstr>字符串的遍历</vt:lpstr>
      <vt:lpstr>统计不同类型字符个数</vt:lpstr>
      <vt:lpstr>String类的转换功能</vt:lpstr>
      <vt:lpstr>按要求转换字符</vt:lpstr>
      <vt:lpstr>把数组转成字符串</vt:lpstr>
      <vt:lpstr>String类的其他功能</vt:lpstr>
      <vt:lpstr>字符串反转</vt:lpstr>
      <vt:lpstr>在大串中查找小串出现的次数思路图解</vt:lpstr>
      <vt:lpstr>在大串中查找小串出现的次数代码实现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481</cp:revision>
  <dcterms:created xsi:type="dcterms:W3CDTF">2015-04-23T13:51:39Z</dcterms:created>
  <dcterms:modified xsi:type="dcterms:W3CDTF">2016-03-07T08:10:19Z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