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7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03" r:id="rId12"/>
    <p:sldId id="270" r:id="rId13"/>
    <p:sldId id="274" r:id="rId14"/>
    <p:sldId id="276" r:id="rId15"/>
    <p:sldId id="277" r:id="rId16"/>
    <p:sldId id="278" r:id="rId17"/>
    <p:sldId id="306" r:id="rId18"/>
    <p:sldId id="280" r:id="rId19"/>
    <p:sldId id="281" r:id="rId20"/>
    <p:sldId id="309" r:id="rId21"/>
    <p:sldId id="310" r:id="rId22"/>
    <p:sldId id="311" r:id="rId23"/>
    <p:sldId id="312" r:id="rId24"/>
    <p:sldId id="313" r:id="rId25"/>
    <p:sldId id="314" r:id="rId26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32" autoAdjust="0"/>
    <p:restoredTop sz="80871" autoAdjust="0"/>
  </p:normalViewPr>
  <p:slideViewPr>
    <p:cSldViewPr snapToGrid="0" snapToObjects="1">
      <p:cViewPr varScale="1">
        <p:scale>
          <a:sx n="84" d="100"/>
          <a:sy n="84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84171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如果有必需要执行的程序，放在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中就一定会执行。</a:t>
            </a:r>
            <a:endParaRPr lang="en-US" altLang="zh-CN" dirty="0" smtClean="0"/>
          </a:p>
          <a:p>
            <a:r>
              <a:rPr lang="zh-CN" altLang="en-US" dirty="0" smtClean="0"/>
              <a:t>但是如果不放在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中，假设这个时候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块中出现的异常是没有被捕获到的，那么程序就会死掉，从而导致必须要执行的代码没有被执行到！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键盘录入一个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类型的整数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对其求二进制表现形式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如果录入的整数过大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给予提示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录入的整数过大请重新录入一个整数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BigInteger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如果录入的是小数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给予提示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录入的是小数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请重新录入一个整数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BigDecimal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)</a:t>
            </a:r>
            <a:endParaRPr lang="zh-CN" alt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如果录入的是其他字符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给予提示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录入的是非法字符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请重新录入一个整数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8461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70532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7436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2670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39846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有两种方案</a:t>
            </a:r>
            <a:endParaRPr lang="en-US" altLang="zh-CN" dirty="0" smtClean="0"/>
          </a:p>
          <a:p>
            <a:r>
              <a:rPr lang="en-US" altLang="zh-CN" dirty="0" smtClean="0"/>
              <a:t>		     </a:t>
            </a:r>
            <a:r>
              <a:rPr lang="zh-CN" altLang="en-US" dirty="0" smtClean="0"/>
              <a:t>方案一</a:t>
            </a:r>
            <a:r>
              <a:rPr lang="en-US" altLang="zh-CN" dirty="0" smtClean="0"/>
              <a:t>:</a:t>
            </a:r>
            <a:r>
              <a:rPr lang="zh-CN" altLang="en-US" dirty="0" smtClean="0"/>
              <a:t>自己处理，处理后，不会影响程序运行。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方案二</a:t>
            </a:r>
            <a:r>
              <a:rPr lang="en-US" altLang="zh-CN" dirty="0" smtClean="0"/>
              <a:t>:</a:t>
            </a:r>
            <a:r>
              <a:rPr lang="zh-CN" altLang="en-US" dirty="0" smtClean="0"/>
              <a:t>交给虚拟机处理，虚拟机处理后，会将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停止，整个程序结束。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编译期异常</a:t>
            </a:r>
            <a:r>
              <a:rPr lang="en-US" altLang="zh-CN" dirty="0" smtClean="0"/>
              <a:t>:Java</a:t>
            </a:r>
            <a:r>
              <a:rPr lang="zh-CN" altLang="en-US" dirty="0" smtClean="0"/>
              <a:t>程序必须显示处理，否则程序在编译的过程中就会报错。</a:t>
            </a:r>
            <a:endParaRPr lang="en-US" altLang="zh-CN" dirty="0" smtClean="0"/>
          </a:p>
          <a:p>
            <a:r>
              <a:rPr lang="zh-CN" altLang="en-US" dirty="0" smtClean="0"/>
              <a:t>运行期异常</a:t>
            </a:r>
            <a:r>
              <a:rPr lang="en-US" altLang="zh-CN" dirty="0" smtClean="0"/>
              <a:t>:</a:t>
            </a:r>
            <a:r>
              <a:rPr lang="zh-CN" altLang="en-US" dirty="0" smtClean="0"/>
              <a:t>可以不处理，在运行期间如果出问题会将问题给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处理，但是那就意味着如果出现了异常，整个程序要挂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z="1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07_&#24322;&#24120;(throws&#30340;&#26041;&#24335;&#22788;&#29702;&#24322;&#24120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08_&#24322;&#24120;(throw&#30340;&#27010;&#36848;&#20197;&#21450;&#21644;throws&#30340;&#21306;&#21035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09_&#24322;&#24120;(finally&#20851;&#38190;&#23383;&#30340;&#29305;&#28857;&#21450;&#20316;&#29992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10_&#24322;&#24120;(finally&#20851;&#38190;&#23383;&#30340;&#38754;&#35797;&#39064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11_&#24322;&#24120;(&#33258;&#23450;&#20041;&#24322;&#24120;&#27010;&#36848;&#21644;&#22522;&#26412;&#20351;&#29992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12_&#24322;&#24120;(&#24322;&#24120;&#30340;&#27880;&#24847;&#20107;&#39033;&#21450;&#22914;&#20309;&#20351;&#29992;&#24322;&#24120;&#22788;&#29702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13_&#24322;&#24120;(&#32451;&#20064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14_File&#31867;(File&#31867;&#30340;&#27010;&#36848;&#21644;&#26500;&#36896;&#26041;&#27861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15_File&#31867;(File&#31867;&#30340;&#21019;&#24314;&#21151;&#33021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16_File&#31867;(File&#31867;&#30340;&#37325;&#21629;&#21517;&#21644;&#21024;&#38500;&#21151;&#33021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17_File&#31867;(File&#31867;&#30340;&#21028;&#26029;&#21151;&#33021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18_File&#31867;(File&#31867;&#30340;&#33719;&#21462;&#21151;&#33021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19_File&#31867;(&#36755;&#20986;&#25351;&#23450;&#30446;&#24405;&#19979;&#25351;&#23450;&#21518;&#32512;&#30340;&#25991;&#20214;&#21517;)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20_File&#31867;(&#25991;&#20214;&#21517;&#31216;&#36807;&#28388;&#22120;&#30340;&#27010;&#36848;&#21450;&#20351;&#29992;)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01_&#24322;&#24120;(&#24322;&#24120;&#30340;&#27010;&#36848;&#21644;&#20998;&#31867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02_&#24322;&#24120;(JVM&#40664;&#35748;&#26159;&#22914;&#20309;&#22788;&#29702;&#24322;&#24120;&#30340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03_&#24322;&#24120;(try...catch&#30340;&#26041;&#24335;&#22788;&#29702;&#24322;&#24120;1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04_&#24322;&#24120;(try...catch&#30340;&#26041;&#24335;&#22788;&#29702;&#24322;&#24120;2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05_&#24322;&#24120;(&#32534;&#35793;&#26399;&#24322;&#24120;&#21644;&#36816;&#34892;&#26399;&#24322;&#24120;&#30340;&#21306;&#21035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19_video/19.06_&#24322;&#24120;(Throwable&#30340;&#20960;&#20010;&#24120;&#35265;&#26041;&#27861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12192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sz="4800" b="1" dirty="0" smtClean="0">
                <a:solidFill>
                  <a:schemeClr val="bg1"/>
                </a:solidFill>
                <a:latin typeface="+mj-ea"/>
              </a:rPr>
              <a:t>Java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</a:rPr>
              <a:t>核心之</a:t>
            </a:r>
            <a:r>
              <a:rPr lang="en-US" altLang="zh-CN" sz="4800" b="1" dirty="0" smtClean="0">
                <a:solidFill>
                  <a:schemeClr val="bg1"/>
                </a:solidFill>
                <a:latin typeface="+mj-ea"/>
              </a:rPr>
              <a:t>IO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</a:rPr>
              <a:t>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throws</a:t>
            </a:r>
            <a:r>
              <a:rPr lang="zh-CN" altLang="en-US" dirty="0"/>
              <a:t>的方式处理异常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(throws</a:t>
            </a:r>
            <a:r>
              <a:rPr lang="zh-CN" altLang="en-US" sz="1900" dirty="0">
                <a:hlinkClick r:id="rId3" action="ppaction://hlinkfile"/>
              </a:rPr>
              <a:t>的方式处理异常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throw</a:t>
            </a:r>
            <a:r>
              <a:rPr lang="zh-CN" altLang="en-US" dirty="0"/>
              <a:t>的概述以及和</a:t>
            </a:r>
            <a:r>
              <a:rPr lang="en-US" altLang="zh-CN" dirty="0"/>
              <a:t>throws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(throw</a:t>
            </a:r>
            <a:r>
              <a:rPr lang="zh-CN" altLang="en-US" sz="1900" dirty="0">
                <a:hlinkClick r:id="rId3" action="ppaction://hlinkfile"/>
              </a:rPr>
              <a:t>的概述以及和</a:t>
            </a:r>
            <a:r>
              <a:rPr lang="en-US" altLang="zh-CN" sz="1900" dirty="0">
                <a:hlinkClick r:id="rId3" action="ppaction://hlinkfile"/>
              </a:rPr>
              <a:t>throws</a:t>
            </a:r>
            <a:r>
              <a:rPr lang="zh-CN" altLang="en-US" sz="1900" dirty="0">
                <a:hlinkClick r:id="rId3" action="ppaction://hlinkfile"/>
              </a:rPr>
              <a:t>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finally</a:t>
            </a:r>
            <a:r>
              <a:rPr lang="zh-CN" altLang="en-US" dirty="0"/>
              <a:t>关键字的特点及作用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(finally</a:t>
            </a:r>
            <a:r>
              <a:rPr lang="zh-CN" altLang="en-US" sz="1900" dirty="0">
                <a:hlinkClick r:id="rId3" action="ppaction://hlinkfile"/>
              </a:rPr>
              <a:t>关键字的特点及作用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</a:t>
            </a:r>
            <a:r>
              <a:rPr lang="en-US" altLang="zh-CN" sz="1900" dirty="0" err="1"/>
              <a:t>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没有</a:t>
            </a:r>
            <a:r>
              <a:rPr lang="en-US" altLang="zh-CN" sz="1800" dirty="0"/>
              <a:t>finally,</a:t>
            </a:r>
            <a:r>
              <a:rPr lang="zh-CN" altLang="en-US" sz="1800" dirty="0"/>
              <a:t>后面的代码也会执行，那么</a:t>
            </a:r>
            <a:r>
              <a:rPr lang="en-US" altLang="zh-CN" sz="1800" dirty="0"/>
              <a:t>finally</a:t>
            </a:r>
            <a:r>
              <a:rPr lang="zh-CN" altLang="en-US" sz="1800" dirty="0"/>
              <a:t>有和没有的区别是什么</a:t>
            </a:r>
            <a:r>
              <a:rPr lang="zh-CN" altLang="en-US" sz="1800" dirty="0" smtClean="0"/>
              <a:t>？</a:t>
            </a:r>
            <a:r>
              <a:rPr lang="zh-CN" altLang="zh-CN" sz="1800" dirty="0"/>
              <a:t>（假设</a:t>
            </a:r>
            <a:r>
              <a:rPr lang="en-US" altLang="zh-CN" sz="1800" dirty="0"/>
              <a:t>finally</a:t>
            </a:r>
            <a:r>
              <a:rPr lang="zh-CN" altLang="zh-CN" sz="1800" dirty="0"/>
              <a:t>一定会执行的正常情况下）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finally</a:t>
            </a:r>
            <a:r>
              <a:rPr lang="zh-CN" altLang="en-US" dirty="0"/>
              <a:t>关键字的面试题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(finally</a:t>
            </a:r>
            <a:r>
              <a:rPr lang="zh-CN" altLang="en-US" sz="1900" dirty="0">
                <a:hlinkClick r:id="rId3" action="ppaction://hlinkfile"/>
              </a:rPr>
              <a:t>关键字的面试题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自定义异常概述和基本使用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自定义异常概述和基本使用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异常的注意事项及如何使用异常处理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异常的注意事项及如何使用异常处理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看需求</a:t>
            </a:r>
            <a:r>
              <a:rPr lang="en-US" altLang="zh-CN" sz="1800" dirty="0" smtClean="0"/>
              <a:t>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类的概述和构造方法</a:t>
            </a:r>
          </a:p>
          <a:p>
            <a:r>
              <a:rPr lang="en-US" altLang="zh-CN" dirty="0" smtClean="0"/>
              <a:t>File</a:t>
            </a:r>
            <a:r>
              <a:rPr lang="zh-CN" altLang="en-US" dirty="0"/>
              <a:t>类的创建功能</a:t>
            </a:r>
          </a:p>
          <a:p>
            <a:r>
              <a:rPr lang="en-US" altLang="zh-CN" dirty="0" smtClean="0"/>
              <a:t>File</a:t>
            </a:r>
            <a:r>
              <a:rPr lang="zh-CN" altLang="en-US" dirty="0"/>
              <a:t>类的重命名和删除功能</a:t>
            </a:r>
          </a:p>
          <a:p>
            <a:r>
              <a:rPr lang="en-US" altLang="zh-CN" dirty="0" smtClean="0"/>
              <a:t>File</a:t>
            </a:r>
            <a:r>
              <a:rPr lang="zh-CN" altLang="en-US" dirty="0"/>
              <a:t>类的判断功能</a:t>
            </a:r>
          </a:p>
          <a:p>
            <a:r>
              <a:rPr lang="en-US" altLang="zh-CN" dirty="0" smtClean="0"/>
              <a:t>File</a:t>
            </a:r>
            <a:r>
              <a:rPr lang="zh-CN" altLang="en-US" dirty="0"/>
              <a:t>类的获取功能</a:t>
            </a:r>
          </a:p>
          <a:p>
            <a:r>
              <a:rPr lang="zh-CN" altLang="en-US" dirty="0" smtClean="0"/>
              <a:t>输出</a:t>
            </a:r>
            <a:r>
              <a:rPr lang="zh-CN" altLang="en-US" dirty="0"/>
              <a:t>指定目录下指定后缀的文件名</a:t>
            </a:r>
          </a:p>
          <a:p>
            <a:r>
              <a:rPr lang="zh-CN" altLang="en-US" dirty="0" smtClean="0"/>
              <a:t>文件</a:t>
            </a:r>
            <a:r>
              <a:rPr lang="zh-CN" altLang="en-US" dirty="0"/>
              <a:t>名称过滤器的概述及使用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98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类的概述和构造方法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14_File</a:t>
            </a:r>
            <a:r>
              <a:rPr lang="zh-CN" altLang="en-US" sz="1900" dirty="0">
                <a:hlinkClick r:id="rId3" action="ppaction://hlinkfile"/>
              </a:rPr>
              <a:t>类</a:t>
            </a:r>
            <a:r>
              <a:rPr lang="en-US" altLang="zh-CN" sz="1900" dirty="0">
                <a:hlinkClick r:id="rId3" action="ppaction://hlinkfile"/>
              </a:rPr>
              <a:t>(File</a:t>
            </a:r>
            <a:r>
              <a:rPr lang="zh-CN" altLang="en-US" sz="1900" dirty="0">
                <a:hlinkClick r:id="rId3" action="ppaction://hlinkfile"/>
              </a:rPr>
              <a:t>类的概述和构造方法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类的创建功能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15_File</a:t>
            </a:r>
            <a:r>
              <a:rPr lang="zh-CN" altLang="en-US" sz="1900" dirty="0">
                <a:hlinkClick r:id="rId3" action="ppaction://hlinkfile"/>
              </a:rPr>
              <a:t>类</a:t>
            </a:r>
            <a:r>
              <a:rPr lang="en-US" altLang="zh-CN" sz="1900" dirty="0">
                <a:hlinkClick r:id="rId3" action="ppaction://hlinkfile"/>
              </a:rPr>
              <a:t>(File</a:t>
            </a:r>
            <a:r>
              <a:rPr lang="zh-CN" altLang="en-US" sz="1900" dirty="0">
                <a:hlinkClick r:id="rId3" action="ppaction://hlinkfile"/>
              </a:rPr>
              <a:t>类的创建功能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完成需求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在</a:t>
            </a:r>
            <a:r>
              <a:rPr lang="zh-CN" altLang="en-US" sz="1800" dirty="0"/>
              <a:t>指定</a:t>
            </a:r>
            <a:r>
              <a:rPr lang="zh-CN" altLang="en-US" sz="1800" dirty="0" smtClean="0"/>
              <a:t>盘符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根目录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下面</a:t>
            </a:r>
            <a:r>
              <a:rPr lang="zh-CN" altLang="en-US" sz="1800" dirty="0"/>
              <a:t>的“hello\\world\\Java”这个目录中创建文件a.</a:t>
            </a:r>
            <a:r>
              <a:rPr lang="zh-CN" altLang="en-US" sz="1800" dirty="0" smtClean="0"/>
              <a:t>txt。 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跟随导师查看三个常见错误</a:t>
            </a:r>
            <a:r>
              <a:rPr lang="en-US" altLang="zh-CN" sz="1800" dirty="0" smtClean="0"/>
              <a:t>!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 smtClean="0"/>
              <a:t>异常</a:t>
            </a:r>
            <a:endParaRPr lang="en-US" altLang="zh-CN" dirty="0" smtClean="0"/>
          </a:p>
          <a:p>
            <a:r>
              <a:rPr lang="en-US" altLang="zh-CN" dirty="0" smtClean="0"/>
              <a:t>File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类的重命名和删除功能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16_File</a:t>
            </a:r>
            <a:r>
              <a:rPr lang="zh-CN" altLang="en-US" sz="1900" dirty="0">
                <a:hlinkClick r:id="rId3" action="ppaction://hlinkfile"/>
              </a:rPr>
              <a:t>类</a:t>
            </a:r>
            <a:r>
              <a:rPr lang="en-US" altLang="zh-CN" sz="1900" dirty="0">
                <a:hlinkClick r:id="rId3" action="ppaction://hlinkfile"/>
              </a:rPr>
              <a:t>(File</a:t>
            </a:r>
            <a:r>
              <a:rPr lang="zh-CN" altLang="en-US" sz="1900" dirty="0">
                <a:hlinkClick r:id="rId3" action="ppaction://hlinkfile"/>
              </a:rPr>
              <a:t>类的重命名和删除功能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26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类的判断功能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17_File</a:t>
            </a:r>
            <a:r>
              <a:rPr lang="zh-CN" altLang="en-US" sz="1900" dirty="0">
                <a:hlinkClick r:id="rId3" action="ppaction://hlinkfile"/>
              </a:rPr>
              <a:t>类</a:t>
            </a:r>
            <a:r>
              <a:rPr lang="en-US" altLang="zh-CN" sz="1900" dirty="0">
                <a:hlinkClick r:id="rId3" action="ppaction://hlinkfile"/>
              </a:rPr>
              <a:t>(File</a:t>
            </a:r>
            <a:r>
              <a:rPr lang="zh-CN" altLang="en-US" sz="1900" dirty="0">
                <a:hlinkClick r:id="rId3" action="ppaction://hlinkfile"/>
              </a:rPr>
              <a:t>类的判断功能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744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类的获取功能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18_File</a:t>
            </a:r>
            <a:r>
              <a:rPr lang="zh-CN" altLang="en-US" sz="1900" dirty="0">
                <a:hlinkClick r:id="rId3" action="ppaction://hlinkfile"/>
              </a:rPr>
              <a:t>类</a:t>
            </a:r>
            <a:r>
              <a:rPr lang="en-US" altLang="zh-CN" sz="1900" dirty="0">
                <a:hlinkClick r:id="rId3" action="ppaction://hlinkfile"/>
              </a:rPr>
              <a:t>(File</a:t>
            </a:r>
            <a:r>
              <a:rPr lang="zh-CN" altLang="en-US" sz="1900" dirty="0">
                <a:hlinkClick r:id="rId3" action="ppaction://hlinkfile"/>
              </a:rPr>
              <a:t>类的获取功能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实现需求</a:t>
            </a:r>
            <a:r>
              <a:rPr lang="en-US" altLang="zh-CN" sz="1800" dirty="0"/>
              <a:t>:</a:t>
            </a:r>
            <a:r>
              <a:rPr lang="zh-CN" altLang="en-US" sz="1800" dirty="0" smtClean="0"/>
              <a:t>输出指定</a:t>
            </a:r>
            <a:r>
              <a:rPr lang="zh-CN" altLang="en-US" sz="1800" dirty="0"/>
              <a:t>目录</a:t>
            </a:r>
            <a:r>
              <a:rPr lang="zh-CN" altLang="en-US" sz="1800" dirty="0" smtClean="0"/>
              <a:t>下所有</a:t>
            </a:r>
            <a:r>
              <a:rPr lang="en-US" altLang="zh-CN" sz="1800" dirty="0" smtClean="0"/>
              <a:t>.jpg</a:t>
            </a:r>
            <a:r>
              <a:rPr lang="zh-CN" altLang="en-US" sz="1800" dirty="0" smtClean="0"/>
              <a:t>文件的名称到控制台上.</a:t>
            </a: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976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输出指定目录下指定后缀的文件名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19_File</a:t>
            </a:r>
            <a:r>
              <a:rPr lang="zh-CN" altLang="en-US" sz="1900" dirty="0">
                <a:hlinkClick r:id="rId3" action="ppaction://hlinkfile"/>
              </a:rPr>
              <a:t>类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输出指定目录下指定后缀的文件名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</a:t>
            </a:r>
            <a:r>
              <a:rPr lang="en-US" altLang="zh-CN" sz="1900" dirty="0" err="1"/>
              <a:t>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143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文件名称过滤器的概述及使用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20_File</a:t>
            </a:r>
            <a:r>
              <a:rPr lang="zh-CN" altLang="en-US" sz="1900" dirty="0">
                <a:hlinkClick r:id="rId3" action="ppaction://hlinkfile"/>
              </a:rPr>
              <a:t>类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文件名称过滤器的概述及使用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393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56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异常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异常的概述和分类</a:t>
            </a:r>
          </a:p>
          <a:p>
            <a:r>
              <a:rPr lang="en-US" altLang="zh-CN" dirty="0" smtClean="0"/>
              <a:t>JVM</a:t>
            </a:r>
            <a:r>
              <a:rPr lang="zh-CN" altLang="en-US" dirty="0"/>
              <a:t>默认是如何处理异常的</a:t>
            </a:r>
          </a:p>
          <a:p>
            <a:r>
              <a:rPr lang="en-US" altLang="zh-CN" dirty="0" smtClean="0"/>
              <a:t>try</a:t>
            </a:r>
            <a:r>
              <a:rPr lang="en-US" altLang="zh-CN" dirty="0"/>
              <a:t>...catch</a:t>
            </a:r>
            <a:r>
              <a:rPr lang="zh-CN" altLang="en-US" dirty="0"/>
              <a:t>的方式处理异常</a:t>
            </a:r>
          </a:p>
          <a:p>
            <a:r>
              <a:rPr lang="zh-CN" altLang="en-US" dirty="0" smtClean="0"/>
              <a:t>编译</a:t>
            </a:r>
            <a:r>
              <a:rPr lang="zh-CN" altLang="en-US" dirty="0"/>
              <a:t>期异常和运行期异常的区别</a:t>
            </a:r>
          </a:p>
          <a:p>
            <a:r>
              <a:rPr lang="en-US" altLang="zh-CN" dirty="0" err="1" smtClean="0"/>
              <a:t>Throwable</a:t>
            </a:r>
            <a:r>
              <a:rPr lang="zh-CN" altLang="en-US" dirty="0"/>
              <a:t>的几个常见方法</a:t>
            </a:r>
          </a:p>
          <a:p>
            <a:r>
              <a:rPr lang="en-US" altLang="zh-CN" dirty="0" smtClean="0"/>
              <a:t>throws</a:t>
            </a:r>
            <a:r>
              <a:rPr lang="zh-CN" altLang="en-US" dirty="0"/>
              <a:t>的方式处理异常</a:t>
            </a:r>
          </a:p>
          <a:p>
            <a:r>
              <a:rPr lang="en-US" altLang="zh-CN" dirty="0" smtClean="0"/>
              <a:t>throw</a:t>
            </a:r>
            <a:r>
              <a:rPr lang="zh-CN" altLang="en-US" dirty="0"/>
              <a:t>的概述以及和</a:t>
            </a:r>
            <a:r>
              <a:rPr lang="en-US" altLang="zh-CN" dirty="0"/>
              <a:t>throws</a:t>
            </a:r>
            <a:r>
              <a:rPr lang="zh-CN" altLang="en-US" dirty="0"/>
              <a:t>的区别</a:t>
            </a:r>
          </a:p>
          <a:p>
            <a:r>
              <a:rPr lang="en-US" altLang="zh-CN" dirty="0" smtClean="0"/>
              <a:t>finally</a:t>
            </a:r>
            <a:r>
              <a:rPr lang="zh-CN" altLang="en-US" dirty="0"/>
              <a:t>关键字</a:t>
            </a:r>
          </a:p>
          <a:p>
            <a:r>
              <a:rPr lang="zh-CN" altLang="en-US" dirty="0" smtClean="0"/>
              <a:t>自定义</a:t>
            </a:r>
            <a:r>
              <a:rPr lang="zh-CN" altLang="en-US" dirty="0"/>
              <a:t>异常概述和基本使用</a:t>
            </a:r>
          </a:p>
          <a:p>
            <a:r>
              <a:rPr lang="zh-CN" altLang="en-US" dirty="0" smtClean="0"/>
              <a:t>异常</a:t>
            </a:r>
            <a:r>
              <a:rPr lang="zh-CN" altLang="en-US" dirty="0"/>
              <a:t>的注意事项及如何使用</a:t>
            </a:r>
            <a:r>
              <a:rPr lang="zh-CN" altLang="en-US" dirty="0" smtClean="0"/>
              <a:t>异常处理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异常的概述和分类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异常的概述和分类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在异常中提到的处理代码，其实也是在修改代码，但是是按照针对异常的</a:t>
            </a:r>
            <a:r>
              <a:rPr lang="zh-CN" altLang="en-US" sz="1800" dirty="0" smtClean="0"/>
              <a:t>处理的特有格式在</a:t>
            </a:r>
            <a:r>
              <a:rPr lang="zh-CN" altLang="en-US" sz="1800" dirty="0"/>
              <a:t>修改代码</a:t>
            </a:r>
            <a:r>
              <a:rPr lang="zh-CN" altLang="en-US" sz="1800" dirty="0" smtClean="0"/>
              <a:t>而已。</a:t>
            </a:r>
            <a:endParaRPr lang="zh-CN" altLang="en-US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默认是如何处理异常的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(JVM</a:t>
            </a:r>
            <a:r>
              <a:rPr lang="zh-CN" altLang="en-US" sz="1900" dirty="0">
                <a:hlinkClick r:id="rId3" action="ppaction://hlinkfile"/>
              </a:rPr>
              <a:t>默认是如何处理异常的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latin typeface="+mn-ea"/>
              </a:rPr>
              <a:t>在</a:t>
            </a:r>
            <a:r>
              <a:rPr lang="en-US" altLang="zh-CN" sz="1800" dirty="0" smtClean="0">
                <a:latin typeface="+mn-ea"/>
              </a:rPr>
              <a:t>java</a:t>
            </a:r>
            <a:r>
              <a:rPr lang="zh-CN" altLang="en-US" sz="1800" dirty="0" smtClean="0">
                <a:latin typeface="+mn-ea"/>
              </a:rPr>
              <a:t>中如果出现异常，我们怎么办？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try...catch</a:t>
            </a:r>
            <a:r>
              <a:rPr lang="zh-CN" altLang="en-US" dirty="0"/>
              <a:t>的方式处理异常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(try...catch</a:t>
            </a:r>
            <a:r>
              <a:rPr lang="zh-CN" altLang="en-US" sz="1900" dirty="0">
                <a:hlinkClick r:id="rId3" action="ppaction://hlinkfile"/>
              </a:rPr>
              <a:t>的方式处理异常</a:t>
            </a:r>
            <a:r>
              <a:rPr lang="en-US" altLang="zh-CN" sz="1900" dirty="0">
                <a:hlinkClick r:id="rId3" action="ppaction://hlinkfile"/>
              </a:rPr>
              <a:t>1).avi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</a:t>
            </a:r>
            <a:r>
              <a:rPr lang="zh-CN" altLang="en-US" sz="2400" dirty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try...catch</a:t>
            </a:r>
            <a:r>
              <a:rPr lang="zh-CN" altLang="en-US" dirty="0"/>
              <a:t>的方式处理异常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(try...catch</a:t>
            </a:r>
            <a:r>
              <a:rPr lang="zh-CN" altLang="en-US" sz="1900" dirty="0">
                <a:hlinkClick r:id="rId3" action="ppaction://hlinkfile"/>
              </a:rPr>
              <a:t>的方式处理异常</a:t>
            </a:r>
            <a:r>
              <a:rPr lang="en-US" altLang="zh-CN" sz="1900" dirty="0">
                <a:hlinkClick r:id="rId3" action="ppaction://hlinkfile"/>
              </a:rPr>
              <a:t>2).avi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编译期异常和运行期异常的区别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编译期异常和运行期异常的区别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请根据视频内容说明编译期异常和运行期异常的区别</a:t>
            </a:r>
            <a:r>
              <a:rPr lang="zh-CN" altLang="en-US" sz="1800" dirty="0"/>
              <a:t>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Throwable</a:t>
            </a:r>
            <a:r>
              <a:rPr lang="zh-CN" altLang="en-US" dirty="0"/>
              <a:t>的几个常见方法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异常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Throwable</a:t>
            </a:r>
            <a:r>
              <a:rPr lang="zh-CN" altLang="en-US" sz="1900" dirty="0">
                <a:hlinkClick r:id="rId3" action="ppaction://hlinkfile"/>
              </a:rPr>
              <a:t>的几个常见方法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6167</TotalTime>
  <Pages>0</Pages>
  <Words>1538</Words>
  <Characters>0</Characters>
  <Application>Microsoft Office PowerPoint</Application>
  <DocSecurity>0</DocSecurity>
  <PresentationFormat>全屏显示(4:3)</PresentationFormat>
  <Lines>0</Lines>
  <Paragraphs>295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Eurostile</vt:lpstr>
      <vt:lpstr>宋体</vt:lpstr>
      <vt:lpstr>微软雅黑</vt:lpstr>
      <vt:lpstr>Arial</vt:lpstr>
      <vt:lpstr>Wingdings</vt:lpstr>
      <vt:lpstr>iOS基础主题</vt:lpstr>
      <vt:lpstr>Java核心之IO流</vt:lpstr>
      <vt:lpstr>课程内容</vt:lpstr>
      <vt:lpstr>异常</vt:lpstr>
      <vt:lpstr>异常的概述和分类</vt:lpstr>
      <vt:lpstr>JVM默认是如何处理异常的</vt:lpstr>
      <vt:lpstr>try...catch的方式处理异常1</vt:lpstr>
      <vt:lpstr>try...catch的方式处理异常2</vt:lpstr>
      <vt:lpstr>编译期异常和运行期异常的区别</vt:lpstr>
      <vt:lpstr>Throwable的几个常见方法</vt:lpstr>
      <vt:lpstr>throws的方式处理异常</vt:lpstr>
      <vt:lpstr>throw的概述以及和throws的区别</vt:lpstr>
      <vt:lpstr>finally关键字的特点及作用</vt:lpstr>
      <vt:lpstr>finally关键字的面试题</vt:lpstr>
      <vt:lpstr>自定义异常概述和基本使用</vt:lpstr>
      <vt:lpstr>异常的注意事项及如何使用异常处理</vt:lpstr>
      <vt:lpstr>异常练习</vt:lpstr>
      <vt:lpstr>File类</vt:lpstr>
      <vt:lpstr>File类的概述和构造方法</vt:lpstr>
      <vt:lpstr>File类的创建功能</vt:lpstr>
      <vt:lpstr>File类的重命名和删除功能</vt:lpstr>
      <vt:lpstr>File类的判断功能</vt:lpstr>
      <vt:lpstr>File类的获取功能</vt:lpstr>
      <vt:lpstr>输出指定目录下指定后缀的文件名</vt:lpstr>
      <vt:lpstr>文件名称过滤器的概述及使用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gongxm</cp:lastModifiedBy>
  <cp:revision>651</cp:revision>
  <dcterms:created xsi:type="dcterms:W3CDTF">2015-04-23T13:51:39Z</dcterms:created>
  <dcterms:modified xsi:type="dcterms:W3CDTF">2016-08-09T07:23:55Z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