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92" r:id="rId3"/>
    <p:sldId id="261" r:id="rId4"/>
    <p:sldId id="262" r:id="rId5"/>
    <p:sldId id="264" r:id="rId6"/>
    <p:sldId id="293" r:id="rId7"/>
    <p:sldId id="265" r:id="rId8"/>
    <p:sldId id="267" r:id="rId9"/>
    <p:sldId id="268" r:id="rId10"/>
    <p:sldId id="303" r:id="rId11"/>
    <p:sldId id="270" r:id="rId12"/>
    <p:sldId id="274" r:id="rId13"/>
    <p:sldId id="276" r:id="rId14"/>
    <p:sldId id="277" r:id="rId15"/>
    <p:sldId id="278" r:id="rId16"/>
    <p:sldId id="280" r:id="rId17"/>
    <p:sldId id="281" r:id="rId18"/>
    <p:sldId id="309" r:id="rId19"/>
    <p:sldId id="310" r:id="rId20"/>
    <p:sldId id="311" r:id="rId21"/>
    <p:sldId id="312" r:id="rId2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47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43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algn="l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Eurostile" charset="0"/>
              </a:rPr>
              <a:t>二级</a:t>
            </a:r>
          </a:p>
          <a:p>
            <a:pPr lvl="2"/>
            <a:r>
              <a:rPr lang="zh-CN" dirty="0" smtClean="0">
                <a:sym typeface="Eurostile" charset="0"/>
              </a:rPr>
              <a:t>三级</a:t>
            </a:r>
          </a:p>
          <a:p>
            <a:pPr lvl="3"/>
            <a:r>
              <a:rPr lang="zh-CN" dirty="0" smtClean="0">
                <a:sym typeface="Eurostile" charset="0"/>
              </a:rPr>
              <a:t>四级</a:t>
            </a:r>
          </a:p>
          <a:p>
            <a:pPr lvl="4"/>
            <a:r>
              <a:rPr lang="zh-CN" dirty="0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8_IO&#27969;(&#23383;&#33410;&#25968;&#32452;&#25335;&#36125;&#20043;available()&#26041;&#27861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9_IO&#27969;(&#23450;&#20041;&#23567;&#25968;&#32452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0_IO&#27969;(&#23450;&#20041;&#23567;&#25968;&#32452;&#30340;&#26631;&#20934;&#26684;&#243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1_IO&#27969;(BufferedInputStream&#21644;BufferOutputStream&#25335;&#3612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2_IO&#27969;(flush&#21644;close&#26041;&#27861;&#30340;&#21306;&#21035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3_IO&#27969;(&#23383;&#33410;&#27969;&#35835;&#20889;&#20013;&#25991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4_IO&#27969;(&#27969;&#30340;&#26631;&#20934;&#22788;&#29702;&#24322;&#24120;&#20195;&#30721;1.6&#29256;&#26412;&#21450;&#20854;&#20197;&#21069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5_IO&#27969;(&#27969;&#30340;&#26631;&#20934;&#22788;&#29702;&#24322;&#24120;&#20195;&#30721;1.7&#29256;&#2641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6_IO&#27969;(&#22270;&#29255;&#21152;&#23494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7_IO&#27969;(&#25335;&#36125;&#25991;&#2021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18_IO&#27969;(&#24405;&#20837;&#25968;&#25454;&#25335;&#36125;&#21040;&#25991;&#2021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1_IO&#27969;(IO&#27969;&#27010;&#36848;&#21450;&#20854;&#20998;&#31867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2_IO&#27969;(FileInputStream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3_IO&#27969;(read()&#26041;&#27861;&#36820;&#22238;&#20540;&#20026;&#20160;&#20040;&#26159;int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4_IO&#27969;(FileOutputStream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5_IO&#27969;(FileOutputStream&#36861;&#2115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6_IO&#27969;(&#25335;&#36125;&#22270;&#29255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20.07_IO&#27969;(&#25335;&#36125;&#38899;&#39057;&#25991;&#20214;&#30011;&#21407;&#29702;&#22270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041400" y="1182189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IO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字节数组拷贝之</a:t>
            </a:r>
            <a:r>
              <a:rPr lang="en-US" altLang="zh-CN" dirty="0"/>
              <a:t>available()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字节数组拷贝之</a:t>
            </a:r>
            <a:r>
              <a:rPr lang="en-US" altLang="zh-CN" sz="1900" dirty="0">
                <a:hlinkClick r:id="rId3" action="ppaction://hlinkfile"/>
              </a:rPr>
              <a:t>available()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定义小数组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定义小数组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定义小数组的标准格式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定义小数组的标准格式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645525" cy="715579"/>
          </a:xfrm>
        </p:spPr>
        <p:txBody>
          <a:bodyPr/>
          <a:lstStyle/>
          <a:p>
            <a:r>
              <a:rPr lang="zh-CN" altLang="en-US" dirty="0" smtClean="0"/>
              <a:t>高效字节流的拷贝及原理图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11_BufferedInputStream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BufferOutputStream</a:t>
            </a:r>
            <a:r>
              <a:rPr lang="zh-CN" altLang="en-US" sz="1900" dirty="0" smtClean="0">
                <a:hlinkClick r:id="rId3" action="ppaction://hlinkfile"/>
              </a:rPr>
              <a:t>拷贝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整理</a:t>
            </a:r>
            <a:r>
              <a:rPr lang="zh-CN" altLang="en-US" sz="1800" dirty="0"/>
              <a:t>视频中的代码思路</a:t>
            </a:r>
            <a:r>
              <a:rPr lang="zh-CN" altLang="en-US" sz="1800" dirty="0" smtClean="0"/>
              <a:t>，记录疑惑点，并练习代码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flush</a:t>
            </a:r>
            <a:r>
              <a:rPr lang="zh-CN" altLang="en-US" dirty="0"/>
              <a:t>和</a:t>
            </a:r>
            <a:r>
              <a:rPr lang="en-US" altLang="zh-CN" dirty="0"/>
              <a:t>close</a:t>
            </a:r>
            <a:r>
              <a:rPr lang="zh-CN" altLang="en-US" dirty="0"/>
              <a:t>方法的区别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(flush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close</a:t>
            </a:r>
            <a:r>
              <a:rPr lang="zh-CN" altLang="en-US" sz="1900" dirty="0">
                <a:hlinkClick r:id="rId3" action="ppaction://hlinkfile"/>
              </a:rPr>
              <a:t>方法的区别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字节流读写中文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字节流读写中文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整理</a:t>
            </a:r>
            <a:r>
              <a:rPr lang="zh-CN" altLang="en-US" sz="1800" dirty="0"/>
              <a:t>视频中的代码思路，记录疑惑点，并练习</a:t>
            </a:r>
            <a:r>
              <a:rPr lang="zh-CN" altLang="en-US" sz="1800" dirty="0" smtClean="0"/>
              <a:t>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流的标准处理异常代码</a:t>
            </a:r>
            <a:r>
              <a:rPr lang="en-US" altLang="zh-CN" dirty="0"/>
              <a:t>1.6</a:t>
            </a:r>
            <a:r>
              <a:rPr lang="zh-CN" altLang="en-US" dirty="0"/>
              <a:t>版本及其以前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流的标准处理异常代码</a:t>
            </a:r>
            <a:r>
              <a:rPr lang="en-US" altLang="zh-CN" sz="1900" dirty="0">
                <a:hlinkClick r:id="rId3" action="ppaction://hlinkfile"/>
              </a:rPr>
              <a:t>1.6</a:t>
            </a:r>
            <a:r>
              <a:rPr lang="zh-CN" altLang="en-US" sz="1900" dirty="0">
                <a:hlinkClick r:id="rId3" action="ppaction://hlinkfile"/>
              </a:rPr>
              <a:t>版本及其以前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流的标准处理异常代码</a:t>
            </a:r>
            <a:r>
              <a:rPr lang="en-US" altLang="zh-CN" dirty="0"/>
              <a:t>1.7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流的标准处理异常代码</a:t>
            </a:r>
            <a:r>
              <a:rPr lang="en-US" altLang="zh-CN" sz="1900" dirty="0">
                <a:hlinkClick r:id="rId3" action="ppaction://hlinkfile"/>
              </a:rPr>
              <a:t>1.7</a:t>
            </a:r>
            <a:r>
              <a:rPr lang="zh-CN" altLang="en-US" sz="1900" dirty="0">
                <a:hlinkClick r:id="rId3" action="ppaction://hlinkfile"/>
              </a:rPr>
              <a:t>版本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图片加密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实现需求</a:t>
            </a:r>
            <a:r>
              <a:rPr lang="en-US" altLang="zh-CN" sz="1800" dirty="0"/>
              <a:t>: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控制台录入文件的路径</a:t>
            </a:r>
            <a:r>
              <a:rPr lang="en-US" altLang="zh-CN" sz="1800" dirty="0"/>
              <a:t>,</a:t>
            </a:r>
            <a:r>
              <a:rPr lang="zh-CN" altLang="en-US" sz="1800" dirty="0"/>
              <a:t>将文件拷贝到当前项目</a:t>
            </a:r>
            <a:r>
              <a:rPr lang="zh-CN" altLang="en-US" sz="1800" dirty="0" smtClean="0"/>
              <a:t>下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拷贝文件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实现需求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将键盘录入的数据拷贝到当前项目下的</a:t>
            </a:r>
            <a:r>
              <a:rPr lang="en-US" altLang="zh-CN" sz="1800" dirty="0" err="1" smtClean="0"/>
              <a:t>text.txt</a:t>
            </a:r>
            <a:r>
              <a:rPr lang="zh-CN" altLang="en-US" sz="1800" dirty="0" smtClean="0"/>
              <a:t>文件</a:t>
            </a:r>
            <a:r>
              <a:rPr lang="zh-CN" altLang="en-US" sz="1800" dirty="0"/>
              <a:t>中</a:t>
            </a:r>
            <a:r>
              <a:rPr lang="en-US" altLang="zh-CN" sz="1800" dirty="0"/>
              <a:t>,</a:t>
            </a:r>
            <a:r>
              <a:rPr lang="zh-CN" altLang="en-US" sz="1800" dirty="0"/>
              <a:t>键盘录入数据当遇到</a:t>
            </a:r>
            <a:r>
              <a:rPr lang="en-US" altLang="zh-CN" sz="1800" dirty="0"/>
              <a:t>quit</a:t>
            </a:r>
            <a:r>
              <a:rPr lang="zh-CN" altLang="en-US" sz="1800" dirty="0"/>
              <a:t>时就</a:t>
            </a:r>
            <a:r>
              <a:rPr lang="zh-CN" altLang="en-US" sz="1800" dirty="0" smtClean="0"/>
              <a:t>退出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/>
              <a:t>流概述及其分类</a:t>
            </a:r>
          </a:p>
          <a:p>
            <a:r>
              <a:rPr lang="zh-CN" altLang="en-US" dirty="0" smtClean="0"/>
              <a:t>字节</a:t>
            </a:r>
            <a:r>
              <a:rPr lang="zh-CN" altLang="en-US" dirty="0"/>
              <a:t>输入、输出流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：拷贝图片</a:t>
            </a:r>
          </a:p>
          <a:p>
            <a:r>
              <a:rPr lang="zh-CN" altLang="en-US" dirty="0" smtClean="0"/>
              <a:t>字节</a:t>
            </a:r>
            <a:r>
              <a:rPr lang="zh-CN" altLang="en-US" dirty="0"/>
              <a:t>数组拷贝之</a:t>
            </a:r>
            <a:r>
              <a:rPr lang="en-US" altLang="zh-CN" dirty="0"/>
              <a:t>available()</a:t>
            </a:r>
            <a:r>
              <a:rPr lang="zh-CN" altLang="en-US" dirty="0"/>
              <a:t>方法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小数组及其标准格式</a:t>
            </a:r>
          </a:p>
          <a:p>
            <a:r>
              <a:rPr lang="en-US" altLang="zh-CN" dirty="0" err="1" smtClean="0"/>
              <a:t>BufferedInputStream</a:t>
            </a:r>
            <a:r>
              <a:rPr lang="zh-CN" altLang="en-US" dirty="0"/>
              <a:t>和</a:t>
            </a:r>
            <a:r>
              <a:rPr lang="en-US" altLang="zh-CN" dirty="0" err="1"/>
              <a:t>BufferOutputStream</a:t>
            </a:r>
            <a:r>
              <a:rPr lang="zh-CN" altLang="en-US" dirty="0"/>
              <a:t>拷贝</a:t>
            </a:r>
          </a:p>
          <a:p>
            <a:r>
              <a:rPr lang="en-US" altLang="zh-CN" dirty="0" smtClean="0"/>
              <a:t>flush</a:t>
            </a:r>
            <a:r>
              <a:rPr lang="zh-CN" altLang="en-US" dirty="0"/>
              <a:t>和</a:t>
            </a:r>
            <a:r>
              <a:rPr lang="en-US" altLang="zh-CN" dirty="0"/>
              <a:t>close</a:t>
            </a:r>
            <a:r>
              <a:rPr lang="zh-CN" altLang="en-US" dirty="0"/>
              <a:t>方法的区别</a:t>
            </a:r>
          </a:p>
          <a:p>
            <a:r>
              <a:rPr lang="zh-CN" altLang="en-US" dirty="0" smtClean="0"/>
              <a:t>字节</a:t>
            </a:r>
            <a:r>
              <a:rPr lang="zh-CN" altLang="en-US" dirty="0"/>
              <a:t>流读写中文</a:t>
            </a:r>
          </a:p>
          <a:p>
            <a:r>
              <a:rPr lang="zh-CN" altLang="en-US" dirty="0" smtClean="0"/>
              <a:t>流</a:t>
            </a:r>
            <a:r>
              <a:rPr lang="zh-CN" altLang="en-US" dirty="0"/>
              <a:t>的标准处理异常</a:t>
            </a:r>
            <a:r>
              <a:rPr lang="zh-CN" altLang="en-US" dirty="0" smtClean="0"/>
              <a:t>代码</a:t>
            </a:r>
            <a:r>
              <a:rPr lang="zh-CN" altLang="en-US" dirty="0"/>
              <a:t>			</a:t>
            </a:r>
            <a:endParaRPr lang="en-US" altLang="zh-CN" dirty="0" smtClean="0"/>
          </a:p>
          <a:p>
            <a:r>
              <a:rPr lang="zh-CN" altLang="en-US" dirty="0" smtClean="0"/>
              <a:t>案例：图片加密、拷贝文件</a:t>
            </a:r>
            <a:r>
              <a:rPr lang="zh-CN" altLang="en-US" dirty="0"/>
              <a:t>、</a:t>
            </a:r>
            <a:r>
              <a:rPr lang="zh-CN" altLang="en-US" dirty="0" smtClean="0"/>
              <a:t>录入数据拷贝到文件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录入数据拷贝到文件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录入数据拷贝到文件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7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53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流概述及其分类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(IO</a:t>
            </a:r>
            <a:r>
              <a:rPr lang="zh-CN" altLang="en-US" sz="1900" dirty="0">
                <a:hlinkClick r:id="rId3" action="ppaction://hlinkfile"/>
              </a:rPr>
              <a:t>流概述及其分类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FileInputStream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(FileInputStream).avi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read()</a:t>
            </a:r>
            <a:r>
              <a:rPr lang="zh-CN" altLang="en-US" dirty="0"/>
              <a:t>方法返回值为什么是</a:t>
            </a:r>
            <a:r>
              <a:rPr lang="en-US" altLang="zh-CN" dirty="0" err="1"/>
              <a:t>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(read()</a:t>
            </a:r>
            <a:r>
              <a:rPr lang="zh-CN" altLang="en-US" sz="1900" dirty="0">
                <a:hlinkClick r:id="rId3" action="ppaction://hlinkfile"/>
              </a:rPr>
              <a:t>方法返回值为什么是</a:t>
            </a:r>
            <a:r>
              <a:rPr lang="en-US" altLang="zh-CN" sz="1900" dirty="0">
                <a:hlinkClick r:id="rId3" action="ppaction://hlinkfile"/>
              </a:rPr>
              <a:t>int).av</a:t>
            </a:r>
            <a:r>
              <a:rPr lang="en-US" altLang="zh-CN" sz="1900" dirty="0"/>
              <a:t>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FileOutputStream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(FileOutputStream).avi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FileOutputStream</a:t>
            </a:r>
            <a:r>
              <a:rPr lang="zh-CN" altLang="en-US" dirty="0" smtClean="0"/>
              <a:t>追加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FileOutputStream</a:t>
            </a:r>
            <a:r>
              <a:rPr lang="zh-CN" altLang="en-US" sz="1900" dirty="0">
                <a:hlinkClick r:id="rId3" action="ppaction://hlinkfile"/>
              </a:rPr>
              <a:t>追加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拷贝图片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整理视频中的代码思路，</a:t>
            </a:r>
            <a:r>
              <a:rPr lang="zh-CN" altLang="en-US" sz="1800" dirty="0"/>
              <a:t>记录疑惑点</a:t>
            </a:r>
            <a:r>
              <a:rPr lang="zh-CN" altLang="en-US" sz="1800" dirty="0" smtClean="0"/>
              <a:t>，并练习代码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拷贝音频</a:t>
            </a:r>
            <a:r>
              <a:rPr lang="zh-CN" altLang="en-US" dirty="0" smtClean="0"/>
              <a:t>文件过程原理图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拷贝音频文件画原理图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5105</TotalTime>
  <Pages>0</Pages>
  <Words>969</Words>
  <Characters>0</Characters>
  <Application>Microsoft Office PowerPoint</Application>
  <DocSecurity>0</DocSecurity>
  <PresentationFormat>全屏显示(4:3)</PresentationFormat>
  <Lines>0</Lines>
  <Paragraphs>211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Eurostile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IO流概述及其分类</vt:lpstr>
      <vt:lpstr>FileInputStream的使用</vt:lpstr>
      <vt:lpstr>read()方法返回值为什么是int</vt:lpstr>
      <vt:lpstr>FileOutputStream的使用</vt:lpstr>
      <vt:lpstr>FileOutputStream追加</vt:lpstr>
      <vt:lpstr>拷贝图片</vt:lpstr>
      <vt:lpstr>拷贝音频文件过程原理图</vt:lpstr>
      <vt:lpstr>字节数组拷贝之available()方法</vt:lpstr>
      <vt:lpstr>定义小数组</vt:lpstr>
      <vt:lpstr>定义小数组的标准格式</vt:lpstr>
      <vt:lpstr>高效字节流的拷贝及原理图</vt:lpstr>
      <vt:lpstr>flush和close方法的区别</vt:lpstr>
      <vt:lpstr>字节流读写中文</vt:lpstr>
      <vt:lpstr>流的标准处理异常代码1.6版本及其以前</vt:lpstr>
      <vt:lpstr>流的标准处理异常代码1.7版本</vt:lpstr>
      <vt:lpstr>图片加密</vt:lpstr>
      <vt:lpstr>拷贝文件</vt:lpstr>
      <vt:lpstr>录入数据拷贝到文件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Windows User</cp:lastModifiedBy>
  <cp:revision>641</cp:revision>
  <dcterms:created xsi:type="dcterms:W3CDTF">2015-04-23T13:51:39Z</dcterms:created>
  <dcterms:modified xsi:type="dcterms:W3CDTF">2016-09-26T00:19:16Z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