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313" r:id="rId9"/>
    <p:sldId id="265" r:id="rId10"/>
    <p:sldId id="267" r:id="rId11"/>
    <p:sldId id="268" r:id="rId12"/>
    <p:sldId id="303" r:id="rId13"/>
    <p:sldId id="312" r:id="rId14"/>
    <p:sldId id="270" r:id="rId15"/>
    <p:sldId id="274" r:id="rId16"/>
    <p:sldId id="277" r:id="rId17"/>
    <p:sldId id="276" r:id="rId18"/>
    <p:sldId id="306" r:id="rId19"/>
    <p:sldId id="280" r:id="rId20"/>
    <p:sldId id="281" r:id="rId21"/>
    <p:sldId id="309" r:id="rId22"/>
    <p:sldId id="314" r:id="rId23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7" autoAdjust="0"/>
    <p:restoredTop sz="91425" autoAdjust="0"/>
  </p:normalViewPr>
  <p:slideViewPr>
    <p:cSldViewPr snapToGrid="0" snapToObjects="1">
      <p:cViewPr varScale="1">
        <p:scale>
          <a:sx n="68" d="100"/>
          <a:sy n="68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t>2016/9/28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41053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396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5959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9047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63678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873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22817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30481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69058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8469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087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2761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4252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495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908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677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792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94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Eurostile" charset="0"/>
              </a:rPr>
              <a:t>二级</a:t>
            </a:r>
          </a:p>
          <a:p>
            <a:pPr lvl="2"/>
            <a:r>
              <a:rPr lang="zh-CN" dirty="0" smtClean="0">
                <a:sym typeface="Eurostile" charset="0"/>
              </a:rPr>
              <a:t>三级</a:t>
            </a:r>
          </a:p>
          <a:p>
            <a:pPr lvl="3"/>
            <a:r>
              <a:rPr lang="zh-CN" dirty="0" smtClean="0">
                <a:sym typeface="Eurostile" charset="0"/>
              </a:rPr>
              <a:t>四级</a:t>
            </a:r>
          </a:p>
          <a:p>
            <a:pPr lvl="4"/>
            <a:r>
              <a:rPr lang="zh-CN" dirty="0" smtClean="0">
                <a:sym typeface="Eurostile" charset="0"/>
              </a:rPr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7_IO&#27969;(&#23545;&#35937;&#25805;&#20316;&#27969;ObjectInputStream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8_IO&#27969;(&#23545;&#35937;&#25805;&#20316;&#27969;&#20248;&#21270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9_IO&#27969;(&#21152;&#19978;id&#21495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0_IO&#27969;(&#25968;&#25454;&#36755;&#20837;&#36755;&#20986;&#27969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1_IO&#27969;(&#25171;&#21360;&#27969;&#30340;&#27010;&#36848;&#21644;&#29305;&#28857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2_IO&#27969;(&#26631;&#20934;&#36755;&#20837;&#36755;&#20986;&#27969;&#27010;&#36848;&#21644;&#36755;&#20986;&#35821;&#21477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3_IO&#27969;(&#20462;&#25913;&#26631;&#20934;&#36755;&#20837;&#36755;&#20986;&#27969;&#25335;&#36125;&#22270;&#29255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4_IO&#27969;(&#20004;&#31181;&#26041;&#24335;&#23454;&#29616;&#38190;&#30424;&#24405;&#20837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5_IO&#27969;(Properties&#30340;&#27010;&#36848;&#21644;&#20316;&#20026;Map&#38598;&#21512;&#30340;&#20351;&#29992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6_IO&#27969;(Properties&#30340;&#29305;&#27530;&#21151;&#33021;&#20351;&#2999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17_IO&#27969;(Properties&#30340;load()&#21644;store()&#21151;&#33021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1_IO&#27969;(&#24207;&#21015;&#27969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2_IO&#27969;(&#24207;&#21015;&#27969;&#25972;&#21512;&#22810;&#20010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3_IO&#27969;(&#20869;&#23384;&#36755;&#20986;&#27969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4_IO&#27969;(&#20869;&#23384;&#36755;&#20986;&#27969;&#20043;&#40657;&#39532;&#38754;&#35797;&#39064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5_IO&#27969;(&#38543;&#26426;&#35775;&#38382;&#27969;&#27010;&#36848;&#21644;&#35835;&#20889;&#25968;&#25454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22.06_IO&#27969;(&#23545;&#35937;&#25805;&#20316;&#27969;ObjecOutputStream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072661" y="1307681"/>
            <a:ext cx="6858000" cy="2387600"/>
          </a:xfrm>
        </p:spPr>
        <p:txBody>
          <a:bodyPr/>
          <a:lstStyle/>
          <a:p>
            <a:pPr marL="0" indent="0"/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核心之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IO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对象操作流</a:t>
            </a:r>
            <a:r>
              <a:rPr lang="en-US" altLang="zh-CN" dirty="0" err="1"/>
              <a:t>ObjectInputStream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err="1" smtClean="0">
                <a:hlinkClick r:id="rId3" action="ppaction://hlinkfile"/>
              </a:rPr>
              <a:t>07_IO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对象操作流</a:t>
            </a:r>
            <a:r>
              <a:rPr lang="en-US" altLang="zh-CN" sz="1900" dirty="0">
                <a:hlinkClick r:id="rId3" action="ppaction://hlinkfile"/>
              </a:rPr>
              <a:t>ObjectInputStream).avi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对象操作流优化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err="1" smtClean="0">
                <a:hlinkClick r:id="rId3" action="ppaction://hlinkfile"/>
              </a:rPr>
              <a:t>08_IO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对象操作流优化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加上</a:t>
            </a:r>
            <a:r>
              <a:rPr lang="en-US" altLang="zh-CN" dirty="0"/>
              <a:t>id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err="1" smtClean="0">
                <a:hlinkClick r:id="rId3" action="ppaction://hlinkfile"/>
              </a:rPr>
              <a:t>09_IO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加上</a:t>
            </a:r>
            <a:r>
              <a:rPr lang="en-US" altLang="zh-CN" sz="1900" dirty="0">
                <a:hlinkClick r:id="rId3" action="ppaction://hlinkfile"/>
              </a:rPr>
              <a:t>id</a:t>
            </a:r>
            <a:r>
              <a:rPr lang="zh-CN" altLang="en-US" sz="1900" dirty="0">
                <a:hlinkClick r:id="rId3" action="ppaction://hlinkfile"/>
              </a:rPr>
              <a:t>号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err="1" smtClean="0">
                <a:hlinkClick r:id="rId3" action="ppaction://hlinkfile"/>
              </a:rPr>
              <a:t>10_IO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数据输入输出流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打印流的概述和特点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err="1" smtClean="0">
                <a:hlinkClick r:id="rId3" action="ppaction://hlinkfile"/>
              </a:rPr>
              <a:t>11_IO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打印流的概述和特点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标准输入输出流概述和输出语句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err="1" smtClean="0">
                <a:hlinkClick r:id="rId3" action="ppaction://hlinkfile"/>
              </a:rPr>
              <a:t>12_IO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标准输入输出流概述和输出语句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修改标准输入输出流拷贝图片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修改标准输入输出流拷贝图片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两种方式实现键盘录入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两种方式实现键盘录入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的概述和作为</a:t>
            </a:r>
            <a:r>
              <a:rPr lang="en-US" altLang="zh-CN" dirty="0"/>
              <a:t>Map</a:t>
            </a:r>
            <a:r>
              <a:rPr lang="zh-CN" altLang="en-US" dirty="0"/>
              <a:t>集合的使用</a:t>
            </a:r>
          </a:p>
          <a:p>
            <a:r>
              <a:rPr lang="en-US" altLang="zh-CN" dirty="0" smtClean="0"/>
              <a:t>Properties</a:t>
            </a:r>
            <a:r>
              <a:rPr lang="zh-CN" altLang="en-US" dirty="0"/>
              <a:t>的特殊功能使用</a:t>
            </a:r>
          </a:p>
          <a:p>
            <a:r>
              <a:rPr lang="en-US" altLang="zh-CN" dirty="0" smtClean="0"/>
              <a:t>Properties</a:t>
            </a:r>
            <a:r>
              <a:rPr lang="zh-CN" altLang="en-US" dirty="0"/>
              <a:t>的</a:t>
            </a:r>
            <a:r>
              <a:rPr lang="en-US" altLang="zh-CN" dirty="0"/>
              <a:t>load()</a:t>
            </a:r>
            <a:r>
              <a:rPr lang="zh-CN" altLang="en-US" dirty="0"/>
              <a:t>和</a:t>
            </a:r>
            <a:r>
              <a:rPr lang="en-US" altLang="zh-CN" dirty="0"/>
              <a:t>store()</a:t>
            </a:r>
            <a:r>
              <a:rPr lang="zh-CN" altLang="en-US" dirty="0"/>
              <a:t>功能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的概述和作为</a:t>
            </a:r>
            <a:r>
              <a:rPr lang="en-US" altLang="zh-CN" dirty="0"/>
              <a:t>Map</a:t>
            </a:r>
            <a:r>
              <a:rPr lang="zh-CN" altLang="en-US" dirty="0"/>
              <a:t>集合的使用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(Properties</a:t>
            </a:r>
            <a:r>
              <a:rPr lang="zh-CN" altLang="en-US" sz="1900" dirty="0">
                <a:hlinkClick r:id="rId3" action="ppaction://hlinkfile"/>
              </a:rPr>
              <a:t>的概述和作为</a:t>
            </a:r>
            <a:r>
              <a:rPr lang="en-US" altLang="zh-CN" sz="1900" dirty="0">
                <a:hlinkClick r:id="rId3" action="ppaction://hlinkfile"/>
              </a:rPr>
              <a:t>Map</a:t>
            </a:r>
            <a:r>
              <a:rPr lang="zh-CN" altLang="en-US" sz="1900" dirty="0">
                <a:hlinkClick r:id="rId3" action="ppaction://hlinkfile"/>
              </a:rPr>
              <a:t>集合的使用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流中的其他流</a:t>
            </a:r>
            <a:endParaRPr lang="en-US" altLang="zh-CN" dirty="0" smtClean="0"/>
          </a:p>
          <a:p>
            <a:r>
              <a:rPr lang="en-US" altLang="zh-CN" dirty="0" smtClean="0"/>
              <a:t>Properties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的特殊功能使用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(Properties</a:t>
            </a:r>
            <a:r>
              <a:rPr lang="zh-CN" altLang="en-US" sz="1900" dirty="0">
                <a:hlinkClick r:id="rId3" action="ppaction://hlinkfile"/>
              </a:rPr>
              <a:t>的特殊功能使用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</a:t>
            </a:r>
            <a:r>
              <a:rPr lang="en-US" altLang="zh-CN" dirty="0"/>
              <a:t>load()</a:t>
            </a:r>
            <a:r>
              <a:rPr lang="zh-CN" altLang="en-US" dirty="0"/>
              <a:t>和</a:t>
            </a:r>
            <a:r>
              <a:rPr lang="en-US" altLang="zh-CN" dirty="0"/>
              <a:t>store()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(Properties</a:t>
            </a:r>
            <a:r>
              <a:rPr lang="zh-CN" altLang="en-US" sz="1900" dirty="0">
                <a:hlinkClick r:id="rId3" action="ppaction://hlinkfile"/>
              </a:rPr>
              <a:t>的</a:t>
            </a:r>
            <a:r>
              <a:rPr lang="en-US" altLang="zh-CN" sz="1900" dirty="0">
                <a:hlinkClick r:id="rId3" action="ppaction://hlinkfile"/>
              </a:rPr>
              <a:t>load()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store()</a:t>
            </a:r>
            <a:r>
              <a:rPr lang="zh-CN" altLang="en-US" sz="1900" dirty="0">
                <a:hlinkClick r:id="rId3" action="ppaction://hlinkfile"/>
              </a:rPr>
              <a:t>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流中的其他流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序列流</a:t>
            </a:r>
          </a:p>
          <a:p>
            <a:r>
              <a:rPr lang="zh-CN" altLang="en-US" dirty="0" smtClean="0"/>
              <a:t>内存</a:t>
            </a:r>
            <a:r>
              <a:rPr lang="zh-CN" altLang="en-US" dirty="0"/>
              <a:t>输出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/>
              <a:t>随机访问流概述和读写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r>
              <a:rPr lang="zh-CN" altLang="en-US" dirty="0" smtClean="0"/>
              <a:t>对象</a:t>
            </a:r>
            <a:r>
              <a:rPr lang="zh-CN" altLang="en-US" dirty="0"/>
              <a:t>操作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/>
              <a:t>数据输入输出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 smtClean="0"/>
              <a:t>打印</a:t>
            </a:r>
            <a:r>
              <a:rPr lang="zh-CN" altLang="en-US" dirty="0"/>
              <a:t>流的概述和特点</a:t>
            </a:r>
          </a:p>
          <a:p>
            <a:r>
              <a:rPr lang="zh-CN" altLang="en-US" dirty="0" smtClean="0"/>
              <a:t>标准</a:t>
            </a:r>
            <a:r>
              <a:rPr lang="zh-CN" altLang="en-US" dirty="0"/>
              <a:t>输入输出流概述和输出语句</a:t>
            </a:r>
          </a:p>
          <a:p>
            <a:r>
              <a:rPr lang="zh-CN" altLang="en-US" dirty="0" smtClean="0"/>
              <a:t>两种</a:t>
            </a:r>
            <a:r>
              <a:rPr lang="zh-CN" altLang="en-US" dirty="0"/>
              <a:t>方式</a:t>
            </a:r>
            <a:r>
              <a:rPr lang="zh-CN" altLang="en-US" dirty="0" smtClean="0"/>
              <a:t>实现</a:t>
            </a:r>
            <a:r>
              <a:rPr lang="zh-CN" altLang="en-US" dirty="0"/>
              <a:t>键盘录入</a:t>
            </a:r>
          </a:p>
          <a:p>
            <a:r>
              <a:rPr lang="zh-CN" altLang="en-US" dirty="0" smtClean="0"/>
              <a:t>标准</a:t>
            </a:r>
            <a:r>
              <a:rPr lang="zh-CN" altLang="en-US" dirty="0"/>
              <a:t>输入输出流拷贝</a:t>
            </a:r>
            <a:r>
              <a:rPr lang="zh-CN" altLang="en-US" dirty="0" smtClean="0"/>
              <a:t>图片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序列流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序列流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序列流整合多个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序列流整合多个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、整理</a:t>
            </a:r>
            <a:r>
              <a:rPr lang="zh-CN" altLang="zh-CN" sz="1800" dirty="0"/>
              <a:t>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内存输出流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内存输出流之黑马面试题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内存输出流之黑马面试题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 smtClean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随机访问流概述和读写数据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err="1" smtClean="0">
                <a:hlinkClick r:id="rId3" action="ppaction://hlinkfile"/>
              </a:rPr>
              <a:t>05_IO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随机访问流概述和读写数据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对象操作</a:t>
            </a:r>
            <a:r>
              <a:rPr lang="zh-CN" altLang="en-US" dirty="0" smtClean="0"/>
              <a:t>流</a:t>
            </a:r>
            <a:r>
              <a:rPr lang="en-US" altLang="zh-CN" dirty="0" err="1" smtClean="0"/>
              <a:t>ObjectOutputStream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err="1" smtClean="0">
                <a:hlinkClick r:id="rId3" action="ppaction://hlinkfile"/>
              </a:rPr>
              <a:t>06_IO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对象操作流</a:t>
            </a:r>
            <a:r>
              <a:rPr lang="en-US" altLang="zh-CN" sz="1900" dirty="0">
                <a:hlinkClick r:id="rId3" action="ppaction://hlinkfile"/>
              </a:rPr>
              <a:t>ObjecOutputStream).avi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18</TotalTime>
  <Words>871</Words>
  <Application>Microsoft Office PowerPoint</Application>
  <PresentationFormat>全屏显示(4:3)</PresentationFormat>
  <Paragraphs>205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Eurostile</vt:lpstr>
      <vt:lpstr>宋体</vt:lpstr>
      <vt:lpstr>微软雅黑</vt:lpstr>
      <vt:lpstr>Arial</vt:lpstr>
      <vt:lpstr>Wingdings</vt:lpstr>
      <vt:lpstr>iOS基础主题</vt:lpstr>
      <vt:lpstr>Java核心之IO流</vt:lpstr>
      <vt:lpstr>课程内容</vt:lpstr>
      <vt:lpstr>IO流中的其他流</vt:lpstr>
      <vt:lpstr>序列流</vt:lpstr>
      <vt:lpstr>序列流整合多个</vt:lpstr>
      <vt:lpstr>内存输出流</vt:lpstr>
      <vt:lpstr>内存输出流之黑马面试题</vt:lpstr>
      <vt:lpstr>随机访问流概述和读写数据</vt:lpstr>
      <vt:lpstr>对象操作流ObjectOutputStream</vt:lpstr>
      <vt:lpstr>对象操作流ObjectInputStream</vt:lpstr>
      <vt:lpstr>对象操作流优化</vt:lpstr>
      <vt:lpstr>加上id号</vt:lpstr>
      <vt:lpstr>数据输入输出流</vt:lpstr>
      <vt:lpstr>打印流的概述和特点</vt:lpstr>
      <vt:lpstr>标准输入输出流概述和输出语句</vt:lpstr>
      <vt:lpstr>修改标准输入输出流拷贝图片</vt:lpstr>
      <vt:lpstr>两种方式实现键盘录入</vt:lpstr>
      <vt:lpstr>Properties类</vt:lpstr>
      <vt:lpstr>Properties的概述和作为Map集合的使用</vt:lpstr>
      <vt:lpstr>Properties的特殊功能使用</vt:lpstr>
      <vt:lpstr>Properties的load()和store()功能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creator>fengjia</dc:creator>
  <cp:lastModifiedBy>Windows User</cp:lastModifiedBy>
  <cp:revision>667</cp:revision>
  <dcterms:created xsi:type="dcterms:W3CDTF">2015-04-23T13:51:00Z</dcterms:created>
  <dcterms:modified xsi:type="dcterms:W3CDTF">2016-09-27T23:31:14Z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