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92" r:id="rId4"/>
    <p:sldId id="317" r:id="rId5"/>
    <p:sldId id="261" r:id="rId6"/>
    <p:sldId id="262" r:id="rId8"/>
    <p:sldId id="264" r:id="rId9"/>
    <p:sldId id="293" r:id="rId10"/>
    <p:sldId id="265" r:id="rId11"/>
    <p:sldId id="319" r:id="rId12"/>
    <p:sldId id="267" r:id="rId13"/>
    <p:sldId id="268" r:id="rId14"/>
    <p:sldId id="303" r:id="rId15"/>
    <p:sldId id="270" r:id="rId16"/>
    <p:sldId id="274" r:id="rId17"/>
    <p:sldId id="276" r:id="rId18"/>
    <p:sldId id="311" r:id="rId19"/>
    <p:sldId id="318" r:id="rId20"/>
    <p:sldId id="278" r:id="rId21"/>
    <p:sldId id="280" r:id="rId22"/>
    <p:sldId id="281" r:id="rId23"/>
    <p:sldId id="309" r:id="rId24"/>
    <p:sldId id="312" r:id="rId25"/>
    <p:sldId id="313" r:id="rId26"/>
    <p:sldId id="314" r:id="rId27"/>
    <p:sldId id="315" r:id="rId28"/>
    <p:sldId id="320" r:id="rId29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4" autoAdjust="0"/>
    <p:restoredTop sz="91425" autoAdjust="0"/>
  </p:normalViewPr>
  <p:slideViewPr>
    <p:cSldViewPr snapToGrid="0" snapToObjects="1">
      <p:cViewPr varScale="1">
        <p:scale>
          <a:sx n="95" d="100"/>
          <a:sy n="9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二级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三级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四级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  <a:endParaRPr lang="zh-CN" smtClean="0">
              <a:sym typeface="Eurostile" charset="0"/>
            </a:endParaRP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  <a:endParaRPr lang="zh-CN" smtClean="0">
              <a:sym typeface="Eurostile" charset="0"/>
            </a:endParaRPr>
          </a:p>
          <a:p>
            <a:pPr lvl="1"/>
            <a:r>
              <a:rPr lang="zh-CN" smtClean="0">
                <a:sym typeface="Eurostile" charset="0"/>
              </a:rPr>
              <a:t>二级</a:t>
            </a:r>
            <a:endParaRPr lang="zh-CN" smtClean="0">
              <a:sym typeface="Eurostile" charset="0"/>
            </a:endParaRPr>
          </a:p>
          <a:p>
            <a:pPr lvl="2"/>
            <a:r>
              <a:rPr lang="zh-CN" smtClean="0">
                <a:sym typeface="Eurostile" charset="0"/>
              </a:rPr>
              <a:t>三级</a:t>
            </a:r>
            <a:endParaRPr lang="zh-CN" smtClean="0">
              <a:sym typeface="Eurostile" charset="0"/>
            </a:endParaRPr>
          </a:p>
          <a:p>
            <a:pPr lvl="3"/>
            <a:r>
              <a:rPr lang="zh-CN" smtClean="0">
                <a:sym typeface="Eurostile" charset="0"/>
              </a:rPr>
              <a:t>四级</a:t>
            </a:r>
            <a:endParaRPr lang="zh-CN" smtClean="0">
              <a:sym typeface="Eurostile" charset="0"/>
            </a:endParaRPr>
          </a:p>
          <a:p>
            <a:pPr lvl="4"/>
            <a:r>
              <a:rPr lang="zh-CN" smtClean="0">
                <a:sym typeface="Eurostile" charset="0"/>
              </a:rPr>
              <a:t>五级</a:t>
            </a:r>
            <a:endParaRPr lang="zh-CN" smtClean="0">
              <a:sym typeface="Eurostil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7_&#22810;&#32447;&#31243;(JDK1.5&#30340;&#26032;&#29305;&#24615;&#20114;&#26021;&#38145;)(&#25484;&#25569;)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8_&#22810;&#32447;&#31243;(&#32447;&#31243;&#32452;&#30340;&#27010;&#36848;&#21644;&#20351;&#29992;)(&#20102;&#35299;)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9_&#22810;&#32447;&#31243;(&#32447;&#31243;&#30340;&#20116;&#31181;&#29366;&#24577;)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0_&#22810;&#32447;&#31243;(&#32447;&#31243;&#27744;&#30340;&#27010;&#36848;&#21644;&#20351;&#29992;)(&#20102;&#35299;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1_&#22810;&#32447;&#31243;(&#22810;&#32447;&#31243;&#31243;&#24207;&#23454;&#29616;&#30340;&#26041;&#24335;3)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2_&#35774;&#35745;&#27169;&#24335;(&#31616;&#21333;&#24037;&#21378;&#27169;&#24335;&#27010;&#36848;&#21644;&#20351;&#29992;)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3_&#35774;&#35745;&#27169;&#24335;(&#24037;&#21378;&#26041;&#27861;&#27169;&#24335;&#30340;&#27010;&#36848;&#21644;&#20351;&#29992;).av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4_GUI(&#22914;&#20309;&#21019;&#24314;&#19968;&#20010;&#31383;&#21475;&#24182;&#26174;&#31034;)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5_GUI(&#24067;&#23616;&#31649;&#29702;&#22120;).av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6_GUI(&#31383;&#20307;&#30417;&#21548;)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7_GUI(&#40736;&#26631;&#30417;&#21548;)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8_GUI(&#38190;&#30424;&#30417;&#21548;&#21644;&#38190;&#30424;&#20107;&#20214;)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19_GUI(&#21160;&#20316;&#30417;&#21548;)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20_&#35774;&#35745;&#27169;&#24335;(&#36866;&#37197;&#22120;&#35774;&#35745;&#27169;&#24335;)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21_GUI(&#38656;&#35201;&#30693;&#36947;&#30340;).avi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1_&#22810;&#32447;&#31243;(&#21333;&#20363;&#35774;&#35745;&#27169;&#24335;)(&#25484;&#25569;)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2_&#22810;&#32447;&#31243;(Runtime&#31867;)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3_&#22810;&#32447;&#31243;(Timer)(&#25484;&#25569;)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4_&#22810;&#32447;&#31243;(&#20004;&#20010;&#32447;&#31243;&#38388;&#30340;&#36890;&#20449;)(&#25484;&#25569;)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5_&#22810;&#32447;&#31243;(&#19977;&#20010;&#25110;&#19977;&#20010;&#20197;&#19978;&#38388;&#30340;&#32447;&#31243;&#36890;&#20449;)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5_video/25.06_&#22810;&#32447;&#31243;(&#32447;&#31243;&#38388;&#30340;&#36890;&#20449;&#27880;&#24847;&#30340;&#38382;&#39064;)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58746" y="1367971"/>
            <a:ext cx="8714432" cy="2387600"/>
          </a:xfrm>
        </p:spPr>
        <p:txBody>
          <a:bodyPr/>
          <a:lstStyle/>
          <a:p>
            <a:pPr marL="0" indent="0"/>
            <a:r>
              <a:rPr lang="en-US" altLang="zh-CN" sz="4800" b="1" dirty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+mj-ea"/>
              </a:rPr>
              <a:t>核心之多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线程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)&amp;GUI</a:t>
            </a:r>
            <a:endParaRPr lang="zh-CN" altLang="en-US" sz="4800" b="1" dirty="0" smtClean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JDK1.5</a:t>
            </a:r>
            <a:r>
              <a:rPr lang="zh-CN" altLang="en-US" dirty="0"/>
              <a:t>的新特性互斥锁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07_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(JDK1.5</a:t>
            </a:r>
            <a:r>
              <a:rPr lang="zh-CN" altLang="en-US" sz="1900" dirty="0">
                <a:hlinkClick r:id="rId1" action="ppaction://hlinkfile"/>
              </a:rPr>
              <a:t>的新特性互斥锁</a:t>
            </a:r>
            <a:r>
              <a:rPr lang="en-US" altLang="zh-CN" sz="1900" dirty="0">
                <a:hlinkClick r:id="rId1" action="ppaction://hlinkfile"/>
              </a:rPr>
              <a:t>)(</a:t>
            </a:r>
            <a:r>
              <a:rPr lang="zh-CN" altLang="en-US" sz="1900" dirty="0">
                <a:hlinkClick r:id="rId1" action="ppaction://hlinkfile"/>
              </a:rPr>
              <a:t>掌握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线程组的概述和使用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08_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线程组的概述和使用</a:t>
            </a:r>
            <a:r>
              <a:rPr lang="en-US" altLang="zh-CN" sz="1900" dirty="0">
                <a:hlinkClick r:id="rId1" action="ppaction://hlinkfile"/>
              </a:rPr>
              <a:t>)(</a:t>
            </a:r>
            <a:r>
              <a:rPr lang="zh-CN" altLang="en-US" sz="1900" dirty="0">
                <a:hlinkClick r:id="rId1" action="ppaction://hlinkfile"/>
              </a:rPr>
              <a:t>了解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线程的五种状态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09_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线程的五种状态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10_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线程池的概述和使用</a:t>
            </a:r>
            <a:r>
              <a:rPr lang="en-US" altLang="zh-CN" sz="1900" dirty="0">
                <a:hlinkClick r:id="rId1" action="ppaction://hlinkfile"/>
              </a:rPr>
              <a:t>)(</a:t>
            </a:r>
            <a:r>
              <a:rPr lang="zh-CN" altLang="en-US" sz="1900" dirty="0">
                <a:hlinkClick r:id="rId1" action="ppaction://hlinkfile"/>
              </a:rPr>
              <a:t>了解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多线程程序实现的方式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11_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多线程程序实现的方式</a:t>
            </a:r>
            <a:r>
              <a:rPr lang="en-US" altLang="zh-CN" sz="1900" dirty="0">
                <a:hlinkClick r:id="rId1" action="ppaction://hlinkfile"/>
              </a:rPr>
              <a:t>3).avi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简单工厂模式概述和使用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12_</a:t>
            </a:r>
            <a:r>
              <a:rPr lang="zh-CN" altLang="en-US" sz="1900" dirty="0" smtClean="0">
                <a:hlinkClick r:id="rId1" action="ppaction://hlinkfile"/>
              </a:rPr>
              <a:t>设计模式</a:t>
            </a:r>
            <a:r>
              <a:rPr lang="en-US" altLang="zh-CN" sz="1900" dirty="0" smtClean="0">
                <a:hlinkClick r:id="rId1" action="ppaction://hlinkfile"/>
              </a:rPr>
              <a:t>(</a:t>
            </a:r>
            <a:r>
              <a:rPr lang="zh-CN" altLang="en-US" sz="1900" dirty="0" smtClean="0">
                <a:hlinkClick r:id="rId1" action="ppaction://hlinkfile"/>
              </a:rPr>
              <a:t>简单工厂模式概述和使用</a:t>
            </a:r>
            <a:r>
              <a:rPr lang="en-US" altLang="zh-CN" sz="1900" dirty="0" smtClean="0">
                <a:hlinkClick r:id="rId1" action="ppaction://hlinkfile"/>
              </a:rPr>
              <a:t>).</a:t>
            </a:r>
            <a:r>
              <a:rPr lang="en-US" altLang="zh-CN" sz="1900" dirty="0" err="1" smtClean="0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工厂方法模式的概述和使用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13_</a:t>
            </a:r>
            <a:r>
              <a:rPr lang="zh-CN" altLang="en-US" sz="1900" dirty="0">
                <a:hlinkClick r:id="rId1" action="ppaction://hlinkfile"/>
              </a:rPr>
              <a:t>设计模式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工厂方法模式的概述和使用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dirty="0" smtClean="0"/>
              <a:t>GUI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如何创建一个窗口并显示</a:t>
            </a:r>
            <a:endParaRPr lang="zh-CN" altLang="en-US" dirty="0"/>
          </a:p>
          <a:p>
            <a:r>
              <a:rPr lang="zh-CN" altLang="en-US" dirty="0" smtClean="0"/>
              <a:t>布局</a:t>
            </a:r>
            <a:r>
              <a:rPr lang="zh-CN" altLang="en-US" dirty="0"/>
              <a:t>管理器</a:t>
            </a:r>
            <a:endParaRPr lang="zh-CN" altLang="en-US" dirty="0"/>
          </a:p>
          <a:p>
            <a:r>
              <a:rPr lang="zh-CN" altLang="en-US" dirty="0" smtClean="0"/>
              <a:t>窗体</a:t>
            </a:r>
            <a:r>
              <a:rPr lang="zh-CN" altLang="en-US" dirty="0"/>
              <a:t>监听</a:t>
            </a:r>
            <a:endParaRPr lang="zh-CN" altLang="en-US" dirty="0"/>
          </a:p>
          <a:p>
            <a:r>
              <a:rPr lang="zh-CN" altLang="en-US" dirty="0" smtClean="0"/>
              <a:t>鼠标</a:t>
            </a:r>
            <a:r>
              <a:rPr lang="zh-CN" altLang="en-US" dirty="0"/>
              <a:t>监听</a:t>
            </a:r>
            <a:endParaRPr lang="zh-CN" altLang="en-US" dirty="0"/>
          </a:p>
          <a:p>
            <a:r>
              <a:rPr lang="zh-CN" altLang="en-US" dirty="0" smtClean="0"/>
              <a:t>键盘</a:t>
            </a:r>
            <a:r>
              <a:rPr lang="zh-CN" altLang="en-US" dirty="0"/>
              <a:t>监听和键盘事件</a:t>
            </a:r>
            <a:endParaRPr lang="zh-CN" altLang="en-US" dirty="0"/>
          </a:p>
          <a:p>
            <a:r>
              <a:rPr lang="zh-CN" altLang="en-US" dirty="0" smtClean="0"/>
              <a:t>动作</a:t>
            </a:r>
            <a:r>
              <a:rPr lang="zh-CN" altLang="en-US" dirty="0"/>
              <a:t>监听</a:t>
            </a:r>
            <a:endParaRPr lang="zh-CN" altLang="en-US" dirty="0"/>
          </a:p>
          <a:p>
            <a:r>
              <a:rPr lang="zh-CN" altLang="en-US" dirty="0" smtClean="0"/>
              <a:t>适配器</a:t>
            </a:r>
            <a:r>
              <a:rPr lang="zh-CN" altLang="en-US" dirty="0"/>
              <a:t>设计模式</a:t>
            </a:r>
            <a:endParaRPr lang="zh-CN" altLang="en-US" dirty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如何创建一个窗口并显示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14_GUI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如何创建一个窗口并显示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15_GUI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布局管理器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GUI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16_GUI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窗体监听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zh-CN" sz="1800" dirty="0"/>
          </a:p>
          <a:p>
            <a:pPr lvl="1" indent="0">
              <a:buNone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17_GUI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鼠标监听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键盘监听和键盘事件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18_GUI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键盘监听和键盘事件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19_GUI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动作监听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</a:t>
            </a:r>
            <a:r>
              <a:rPr lang="zh-CN" altLang="zh-CN" sz="1800" dirty="0" smtClean="0"/>
              <a:t>点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20_</a:t>
            </a:r>
            <a:r>
              <a:rPr lang="zh-CN" altLang="en-US" sz="1900" dirty="0">
                <a:hlinkClick r:id="rId1" action="ppaction://hlinkfile"/>
              </a:rPr>
              <a:t>设计模式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适配器设计模式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需要知道的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21_GUI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需要知道的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/>
              <a:t>多线程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946650"/>
          </a:xfrm>
        </p:spPr>
        <p:txBody>
          <a:bodyPr/>
          <a:lstStyle/>
          <a:p>
            <a:r>
              <a:rPr lang="zh-CN" altLang="en-US" dirty="0"/>
              <a:t>单例设计模式</a:t>
            </a:r>
            <a:endParaRPr lang="zh-CN" altLang="en-US" dirty="0"/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Timer</a:t>
            </a:r>
            <a:r>
              <a:rPr lang="zh-CN" altLang="en-US" dirty="0"/>
              <a:t>类</a:t>
            </a:r>
            <a:endParaRPr lang="zh-CN" altLang="en-US" dirty="0"/>
          </a:p>
          <a:p>
            <a:r>
              <a:rPr lang="zh-CN" altLang="en-US" dirty="0" smtClean="0"/>
              <a:t>线程</a:t>
            </a:r>
            <a:r>
              <a:rPr lang="zh-CN" altLang="en-US" dirty="0"/>
              <a:t>间的通信问题</a:t>
            </a:r>
            <a:endParaRPr lang="zh-CN" altLang="en-US" dirty="0"/>
          </a:p>
          <a:p>
            <a:r>
              <a:rPr lang="en-US" altLang="zh-CN" dirty="0" smtClean="0"/>
              <a:t>JDK1.5</a:t>
            </a:r>
            <a:r>
              <a:rPr lang="zh-CN" altLang="en-US" dirty="0"/>
              <a:t>的新特性互斥锁</a:t>
            </a:r>
            <a:endParaRPr lang="zh-CN" altLang="en-US" dirty="0"/>
          </a:p>
          <a:p>
            <a:r>
              <a:rPr lang="zh-CN" altLang="en-US" dirty="0" smtClean="0"/>
              <a:t>线程</a:t>
            </a:r>
            <a:r>
              <a:rPr lang="zh-CN" altLang="en-US" dirty="0"/>
              <a:t>组的概述和使用</a:t>
            </a:r>
            <a:endParaRPr lang="zh-CN" altLang="en-US" dirty="0"/>
          </a:p>
          <a:p>
            <a:r>
              <a:rPr lang="zh-CN" altLang="en-US" dirty="0" smtClean="0"/>
              <a:t>线程</a:t>
            </a:r>
            <a:r>
              <a:rPr lang="zh-CN" altLang="en-US" dirty="0"/>
              <a:t>的五种状态</a:t>
            </a:r>
            <a:endParaRPr lang="zh-CN" altLang="en-US" dirty="0"/>
          </a:p>
          <a:p>
            <a:r>
              <a:rPr lang="zh-CN" altLang="en-US" dirty="0" smtClean="0"/>
              <a:t>线程</a:t>
            </a:r>
            <a:r>
              <a:rPr lang="zh-CN" altLang="en-US" dirty="0"/>
              <a:t>池的概述和使用</a:t>
            </a:r>
            <a:endParaRPr lang="zh-CN" altLang="en-US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线程程序实现的方式</a:t>
            </a:r>
            <a:r>
              <a:rPr lang="en-US" altLang="zh-CN" dirty="0"/>
              <a:t>3</a:t>
            </a:r>
            <a:endParaRPr lang="en-US" altLang="zh-CN" dirty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工厂</a:t>
            </a:r>
            <a:r>
              <a:rPr lang="zh-CN" altLang="en-US" dirty="0" smtClean="0"/>
              <a:t>模式、工厂</a:t>
            </a:r>
            <a:r>
              <a:rPr lang="zh-CN" altLang="en-US" dirty="0"/>
              <a:t>方法模式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单例设计模式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01_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单例设计模式</a:t>
            </a:r>
            <a:r>
              <a:rPr lang="en-US" altLang="zh-CN" sz="1900" dirty="0">
                <a:hlinkClick r:id="rId1" action="ppaction://hlinkfile"/>
              </a:rPr>
              <a:t>)(</a:t>
            </a:r>
            <a:r>
              <a:rPr lang="zh-CN" altLang="en-US" sz="1900" dirty="0">
                <a:hlinkClick r:id="rId1" action="ppaction://hlinkfile"/>
              </a:rPr>
              <a:t>掌握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02_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(Runtime</a:t>
            </a:r>
            <a:r>
              <a:rPr lang="zh-CN" altLang="en-US" sz="1900" dirty="0">
                <a:hlinkClick r:id="rId1" action="ppaction://hlinkfile"/>
              </a:rPr>
              <a:t>类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 smtClean="0"/>
              <a:t>整理</a:t>
            </a:r>
            <a:r>
              <a:rPr lang="zh-CN" altLang="zh-CN" sz="1800" dirty="0"/>
              <a:t>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03_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(Timer)(</a:t>
            </a:r>
            <a:r>
              <a:rPr lang="zh-CN" altLang="en-US" sz="1900" dirty="0">
                <a:hlinkClick r:id="rId1" action="ppaction://hlinkfile"/>
              </a:rPr>
              <a:t>掌握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两个线程间的通信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1" action="ppaction://hlinkfile"/>
              </a:rPr>
              <a:t>04_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两个线程间的通信</a:t>
            </a:r>
            <a:r>
              <a:rPr lang="en-US" altLang="zh-CN" sz="1900" dirty="0">
                <a:hlinkClick r:id="rId1" action="ppaction://hlinkfile"/>
              </a:rPr>
              <a:t>)(</a:t>
            </a:r>
            <a:r>
              <a:rPr lang="zh-CN" altLang="en-US" sz="1900" dirty="0">
                <a:hlinkClick r:id="rId1" action="ppaction://hlinkfile"/>
              </a:rPr>
              <a:t>掌握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三个或三个</a:t>
            </a:r>
            <a:r>
              <a:rPr lang="zh-CN" altLang="en-US" dirty="0" smtClean="0"/>
              <a:t>以上的线程间通信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05_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三个或三个以上间的线程通信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线程间的通信注意的问题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06_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线程间的通信注意的问题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0</TotalTime>
  <Words>2014</Words>
  <Application>WPS 演示</Application>
  <PresentationFormat>全屏显示(4:3)</PresentationFormat>
  <Paragraphs>278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Eurostile</vt:lpstr>
      <vt:lpstr>微软雅黑</vt:lpstr>
      <vt:lpstr>Segoe Print</vt:lpstr>
      <vt:lpstr>iOS基础主题</vt:lpstr>
      <vt:lpstr>Java核心之多线程(下)&amp;GUI</vt:lpstr>
      <vt:lpstr>课程内容</vt:lpstr>
      <vt:lpstr>多线程</vt:lpstr>
      <vt:lpstr>单例设计模式</vt:lpstr>
      <vt:lpstr>Runtime类</vt:lpstr>
      <vt:lpstr>Timer类</vt:lpstr>
      <vt:lpstr>两个线程间的通信</vt:lpstr>
      <vt:lpstr>三个或三个以上的线程间通信</vt:lpstr>
      <vt:lpstr>线程间的通信注意的问题</vt:lpstr>
      <vt:lpstr>JDK1.5的新特性互斥锁</vt:lpstr>
      <vt:lpstr>线程组的概述和使用</vt:lpstr>
      <vt:lpstr>线程的五种状态</vt:lpstr>
      <vt:lpstr>线程池的概述和使用</vt:lpstr>
      <vt:lpstr>多线程程序实现的方式3</vt:lpstr>
      <vt:lpstr>简单工厂模式概述和使用</vt:lpstr>
      <vt:lpstr>工厂方法模式的概述和使用</vt:lpstr>
      <vt:lpstr>GUI</vt:lpstr>
      <vt:lpstr>如何创建一个窗口并显示</vt:lpstr>
      <vt:lpstr>布局管理器</vt:lpstr>
      <vt:lpstr>窗体监听</vt:lpstr>
      <vt:lpstr>鼠标监听</vt:lpstr>
      <vt:lpstr>键盘监听和键盘事件</vt:lpstr>
      <vt:lpstr>动作监听</vt:lpstr>
      <vt:lpstr>适配器设计模式</vt:lpstr>
      <vt:lpstr>需要知道的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creator>fengjia</dc:creator>
  <cp:lastModifiedBy>zhongchaohui</cp:lastModifiedBy>
  <cp:revision>723</cp:revision>
  <dcterms:created xsi:type="dcterms:W3CDTF">2015-04-23T13:51:00Z</dcterms:created>
  <dcterms:modified xsi:type="dcterms:W3CDTF">2016-10-05T23:38:49Z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