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64" d="100"/>
          <a:sy n="64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hotosuperhero"/>
          <p:cNvSpPr txBox="1">
            <a:spLocks noGrp="1"/>
          </p:cNvSpPr>
          <p:nvPr>
            <p:ph type="ctrTitle"/>
          </p:nvPr>
        </p:nvSpPr>
        <p:spPr>
          <a:xfrm>
            <a:off x="406400" y="3816350"/>
            <a:ext cx="12192000" cy="2705100"/>
          </a:xfrm>
          <a:prstGeom prst="rect">
            <a:avLst/>
          </a:prstGeom>
        </p:spPr>
        <p:txBody>
          <a:bodyPr/>
          <a:lstStyle>
            <a:lvl1pPr defTabSz="572516">
              <a:defRPr sz="16660"/>
            </a:lvl1pPr>
          </a:lstStyle>
          <a:p>
            <a:r>
              <a:rPr dirty="0" err="1"/>
              <a:t>Photosuperhero</a:t>
            </a:r>
            <a:endParaRPr dirty="0"/>
          </a:p>
        </p:txBody>
      </p:sp>
      <p:sp>
        <p:nvSpPr>
          <p:cNvPr id="167" name="Name: mokhlaroyim Tuychiboeva…"/>
          <p:cNvSpPr txBox="1">
            <a:spLocks noGrp="1"/>
          </p:cNvSpPr>
          <p:nvPr>
            <p:ph type="subTitle" sz="quarter" idx="1"/>
          </p:nvPr>
        </p:nvSpPr>
        <p:spPr>
          <a:xfrm>
            <a:off x="406400" y="6883400"/>
            <a:ext cx="12192000" cy="1803400"/>
          </a:xfrm>
          <a:prstGeom prst="rect">
            <a:avLst/>
          </a:prstGeom>
        </p:spPr>
        <p:txBody>
          <a:bodyPr/>
          <a:lstStyle/>
          <a:p>
            <a:pPr algn="r">
              <a:defRPr sz="2400"/>
            </a:pPr>
            <a:r>
              <a:t>Name: mokhlaroyim Tuychiboeva</a:t>
            </a:r>
          </a:p>
          <a:p>
            <a:pPr algn="r">
              <a:defRPr sz="2400"/>
            </a:pPr>
            <a:r>
              <a:t>ID: u1610148</a:t>
            </a:r>
          </a:p>
          <a:p>
            <a:pPr algn="r">
              <a:defRPr sz="2400"/>
            </a:pPr>
            <a:r>
              <a:t>Group: 16-3</a:t>
            </a:r>
          </a:p>
        </p:txBody>
      </p:sp>
      <p:sp>
        <p:nvSpPr>
          <p:cNvPr id="168" name="Multimedia communication"/>
          <p:cNvSpPr txBox="1"/>
          <p:nvPr/>
        </p:nvSpPr>
        <p:spPr>
          <a:xfrm>
            <a:off x="406400" y="1379730"/>
            <a:ext cx="12192000" cy="1374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sz="5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Multimedia communication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e who you want to be and Let dreams come true"/>
          <p:cNvSpPr txBox="1">
            <a:spLocks noGrp="1"/>
          </p:cNvSpPr>
          <p:nvPr>
            <p:ph type="body" idx="13"/>
          </p:nvPr>
        </p:nvSpPr>
        <p:spPr>
          <a:xfrm>
            <a:off x="889000" y="2908300"/>
            <a:ext cx="11226800" cy="243239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never stop working on your dreams</a:t>
            </a:r>
          </a:p>
        </p:txBody>
      </p:sp>
      <p:sp>
        <p:nvSpPr>
          <p:cNvPr id="226" name="Mokhlaroyim Tuychiboeva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Mokhlaroyim</a:t>
            </a:r>
            <a:r>
              <a:rPr dirty="0"/>
              <a:t> </a:t>
            </a:r>
            <a:r>
              <a:rPr dirty="0" err="1"/>
              <a:t>Tuychiboeva</a:t>
            </a:r>
            <a:endParaRPr dirty="0"/>
          </a:p>
        </p:txBody>
      </p:sp>
      <p:sp>
        <p:nvSpPr>
          <p:cNvPr id="227" name="Goal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otivatio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71" name="“Marvel comics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“Marvel comics” </a:t>
            </a:r>
          </a:p>
        </p:txBody>
      </p:sp>
      <p:sp>
        <p:nvSpPr>
          <p:cNvPr id="172" name="Many people find app as a source of entertainment…"/>
          <p:cNvSpPr txBox="1">
            <a:spLocks noGrp="1"/>
          </p:cNvSpPr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r>
              <a:t>Many people find app as a source of entertainment </a:t>
            </a:r>
          </a:p>
          <a:p>
            <a:r>
              <a:t>Among app users, there are some fans of Marvel Comics, who would like to see themselves in the image of superhero </a:t>
            </a:r>
          </a:p>
          <a:p>
            <a:r>
              <a:t>There is no exact app to fit people’s face in the superhero costumes in few clicks</a:t>
            </a:r>
          </a:p>
          <a:p>
            <a:r>
              <a:t>To realize the wishes of thousands of fans, the idea of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"PhotoSuperhero” </a:t>
            </a:r>
            <a:r>
              <a:t>has arrived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esign ide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idea</a:t>
            </a:r>
          </a:p>
        </p:txBody>
      </p:sp>
      <p:sp>
        <p:nvSpPr>
          <p:cNvPr id="175" name="Be superher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Be superhero</a:t>
            </a:r>
          </a:p>
        </p:txBody>
      </p:sp>
      <p:sp>
        <p:nvSpPr>
          <p:cNvPr id="176" name="Make program easy to us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Make program easy to use</a:t>
            </a:r>
          </a:p>
          <a:p>
            <a:r>
              <a:rPr dirty="0"/>
              <a:t>Use simple UI and UX </a:t>
            </a:r>
          </a:p>
          <a:p>
            <a:r>
              <a:rPr dirty="0"/>
              <a:t>Less human interaction </a:t>
            </a:r>
          </a:p>
          <a:p>
            <a:r>
              <a:rPr dirty="0"/>
              <a:t>Make one snapshot, which -&gt;</a:t>
            </a:r>
          </a:p>
          <a:p>
            <a:r>
              <a:rPr dirty="0"/>
              <a:t>Turns your face into Superhero’s face</a:t>
            </a:r>
          </a:p>
        </p:txBody>
      </p:sp>
      <p:pic>
        <p:nvPicPr>
          <p:cNvPr id="178" name="swoman2020001_cov_classic.jpg" descr="swoman2020001_cov_classic.jpg"/>
          <p:cNvPicPr>
            <a:picLocks noGrp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 rot="21240000">
            <a:off x="6273696" y="1438574"/>
            <a:ext cx="3136106" cy="4491437"/>
          </a:xfrm>
          <a:prstGeom prst="rect">
            <a:avLst/>
          </a:prstGeom>
          <a:ln w="9525">
            <a:round/>
          </a:ln>
        </p:spPr>
      </p:pic>
      <p:pic>
        <p:nvPicPr>
          <p:cNvPr id="179" name="mvddd6702820.jpg" descr="mvddd6702820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60000">
            <a:off x="7871123" y="5240318"/>
            <a:ext cx="3627082" cy="3639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2649AA-5524-D24B-A487-710FDA882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13" y="1623235"/>
            <a:ext cx="5908177" cy="343748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-76200"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low Char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Flow Chart</a:t>
            </a:r>
          </a:p>
        </p:txBody>
      </p:sp>
      <p:sp>
        <p:nvSpPr>
          <p:cNvPr id="182" name="Run app"/>
          <p:cNvSpPr/>
          <p:nvPr/>
        </p:nvSpPr>
        <p:spPr>
          <a:xfrm>
            <a:off x="1154279" y="1569674"/>
            <a:ext cx="1524895" cy="13358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Run app</a:t>
            </a:r>
          </a:p>
        </p:txBody>
      </p:sp>
      <p:sp>
        <p:nvSpPr>
          <p:cNvPr id="183" name="Choose image"/>
          <p:cNvSpPr/>
          <p:nvPr/>
        </p:nvSpPr>
        <p:spPr>
          <a:xfrm>
            <a:off x="4767230" y="1483851"/>
            <a:ext cx="2736433" cy="1507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Choose image</a:t>
            </a:r>
          </a:p>
        </p:txBody>
      </p:sp>
      <p:sp>
        <p:nvSpPr>
          <p:cNvPr id="184" name="Turn on camera"/>
          <p:cNvSpPr/>
          <p:nvPr/>
        </p:nvSpPr>
        <p:spPr>
          <a:xfrm>
            <a:off x="1159260" y="4800577"/>
            <a:ext cx="1524895" cy="13358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rPr dirty="0"/>
              <a:t>Turn on camera</a:t>
            </a:r>
          </a:p>
        </p:txBody>
      </p:sp>
      <p:sp>
        <p:nvSpPr>
          <p:cNvPr id="185" name="Close app"/>
          <p:cNvSpPr/>
          <p:nvPr/>
        </p:nvSpPr>
        <p:spPr>
          <a:xfrm>
            <a:off x="9384056" y="4152420"/>
            <a:ext cx="1524896" cy="13358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Close app</a:t>
            </a:r>
          </a:p>
        </p:txBody>
      </p:sp>
      <p:sp>
        <p:nvSpPr>
          <p:cNvPr id="186" name="Press “Space”"/>
          <p:cNvSpPr/>
          <p:nvPr/>
        </p:nvSpPr>
        <p:spPr>
          <a:xfrm>
            <a:off x="548509" y="7177535"/>
            <a:ext cx="2736433" cy="1507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rPr dirty="0"/>
              <a:t>Press “Space”</a:t>
            </a:r>
          </a:p>
        </p:txBody>
      </p:sp>
      <p:sp>
        <p:nvSpPr>
          <p:cNvPr id="187" name="press…"/>
          <p:cNvSpPr/>
          <p:nvPr/>
        </p:nvSpPr>
        <p:spPr>
          <a:xfrm>
            <a:off x="4785536" y="7177535"/>
            <a:ext cx="2736433" cy="1507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press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“esc”</a:t>
            </a:r>
          </a:p>
        </p:txBody>
      </p:sp>
      <p:sp>
        <p:nvSpPr>
          <p:cNvPr id="188" name="Line"/>
          <p:cNvSpPr/>
          <p:nvPr/>
        </p:nvSpPr>
        <p:spPr>
          <a:xfrm>
            <a:off x="1921707" y="3534952"/>
            <a:ext cx="0" cy="74073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>
            <a:off x="1905378" y="6041604"/>
            <a:ext cx="1" cy="11547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>
            <a:off x="6983454" y="7918195"/>
            <a:ext cx="1880393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3260641" y="2237575"/>
            <a:ext cx="1524895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7449601" y="2237575"/>
            <a:ext cx="2736433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10146503" y="2208891"/>
            <a:ext cx="1" cy="193558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V="1">
            <a:off x="10146504" y="6030167"/>
            <a:ext cx="0" cy="120053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5" name="Yes"/>
          <p:cNvSpPr txBox="1"/>
          <p:nvPr/>
        </p:nvSpPr>
        <p:spPr>
          <a:xfrm>
            <a:off x="5526612" y="3034306"/>
            <a:ext cx="50749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dirty="0"/>
              <a:t>Yes</a:t>
            </a:r>
          </a:p>
        </p:txBody>
      </p:sp>
      <p:sp>
        <p:nvSpPr>
          <p:cNvPr id="196" name="No"/>
          <p:cNvSpPr txBox="1"/>
          <p:nvPr/>
        </p:nvSpPr>
        <p:spPr>
          <a:xfrm>
            <a:off x="8410844" y="1685128"/>
            <a:ext cx="4653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197" name="1"/>
          <p:cNvSpPr/>
          <p:nvPr/>
        </p:nvSpPr>
        <p:spPr>
          <a:xfrm>
            <a:off x="2703461" y="1983829"/>
            <a:ext cx="507493" cy="507493"/>
          </a:xfrm>
          <a:prstGeom prst="ellipse">
            <a:avLst/>
          </a:prstGeom>
          <a:ln w="25400">
            <a:solidFill>
              <a:schemeClr val="accent1">
                <a:hueOff val="104794"/>
                <a:lumOff val="-84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>
              <a:lnSpc>
                <a:spcPct val="80000"/>
              </a:lnSpc>
              <a:spcBef>
                <a:spcPts val="0"/>
              </a:spcBef>
              <a:defRPr sz="24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</a:t>
            </a:r>
          </a:p>
        </p:txBody>
      </p:sp>
      <p:sp>
        <p:nvSpPr>
          <p:cNvPr id="198" name="2"/>
          <p:cNvSpPr/>
          <p:nvPr/>
        </p:nvSpPr>
        <p:spPr>
          <a:xfrm>
            <a:off x="1669553" y="4283141"/>
            <a:ext cx="507493" cy="507493"/>
          </a:xfrm>
          <a:prstGeom prst="ellipse">
            <a:avLst/>
          </a:prstGeom>
          <a:ln w="25400">
            <a:solidFill>
              <a:schemeClr val="accent1">
                <a:hueOff val="104794"/>
                <a:lumOff val="-84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>
              <a:lnSpc>
                <a:spcPct val="80000"/>
              </a:lnSpc>
              <a:spcBef>
                <a:spcPts val="0"/>
              </a:spcBef>
              <a:defRPr sz="24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2</a:t>
            </a:r>
          </a:p>
        </p:txBody>
      </p:sp>
      <p:sp>
        <p:nvSpPr>
          <p:cNvPr id="199" name="3"/>
          <p:cNvSpPr/>
          <p:nvPr/>
        </p:nvSpPr>
        <p:spPr>
          <a:xfrm>
            <a:off x="8876173" y="7677512"/>
            <a:ext cx="507493" cy="507493"/>
          </a:xfrm>
          <a:prstGeom prst="ellipse">
            <a:avLst/>
          </a:prstGeom>
          <a:ln w="25400">
            <a:solidFill>
              <a:schemeClr val="accent1">
                <a:hueOff val="104794"/>
                <a:lumOff val="-84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>
              <a:lnSpc>
                <a:spcPct val="80000"/>
              </a:lnSpc>
              <a:spcBef>
                <a:spcPts val="0"/>
              </a:spcBef>
              <a:defRPr sz="24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3</a:t>
            </a:r>
          </a:p>
        </p:txBody>
      </p:sp>
      <p:sp>
        <p:nvSpPr>
          <p:cNvPr id="22" name="Yes">
            <a:extLst>
              <a:ext uri="{FF2B5EF4-FFF2-40B4-BE49-F238E27FC236}">
                <a16:creationId xmlns:a16="http://schemas.microsoft.com/office/drawing/2014/main" id="{DF949B85-F0B2-C743-BF72-E20CBFB278D2}"/>
              </a:ext>
            </a:extLst>
          </p:cNvPr>
          <p:cNvSpPr txBox="1"/>
          <p:nvPr/>
        </p:nvSpPr>
        <p:spPr>
          <a:xfrm>
            <a:off x="2128795" y="6510792"/>
            <a:ext cx="50749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dirty="0"/>
              <a:t>Yes</a:t>
            </a:r>
          </a:p>
        </p:txBody>
      </p:sp>
      <p:sp>
        <p:nvSpPr>
          <p:cNvPr id="24" name="Yes">
            <a:extLst>
              <a:ext uri="{FF2B5EF4-FFF2-40B4-BE49-F238E27FC236}">
                <a16:creationId xmlns:a16="http://schemas.microsoft.com/office/drawing/2014/main" id="{600C8D0C-8B3A-EC4F-88B6-91B81943FEB2}"/>
              </a:ext>
            </a:extLst>
          </p:cNvPr>
          <p:cNvSpPr txBox="1"/>
          <p:nvPr/>
        </p:nvSpPr>
        <p:spPr>
          <a:xfrm>
            <a:off x="7923650" y="7473694"/>
            <a:ext cx="50749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dirty="0"/>
              <a:t>Yes</a:t>
            </a:r>
          </a:p>
        </p:txBody>
      </p:sp>
      <p:sp>
        <p:nvSpPr>
          <p:cNvPr id="25" name="Yes">
            <a:extLst>
              <a:ext uri="{FF2B5EF4-FFF2-40B4-BE49-F238E27FC236}">
                <a16:creationId xmlns:a16="http://schemas.microsoft.com/office/drawing/2014/main" id="{67E64175-9770-C341-A9FD-946D2B81564D}"/>
              </a:ext>
            </a:extLst>
          </p:cNvPr>
          <p:cNvSpPr txBox="1"/>
          <p:nvPr/>
        </p:nvSpPr>
        <p:spPr>
          <a:xfrm>
            <a:off x="10352894" y="6459222"/>
            <a:ext cx="50749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dirty="0"/>
              <a:t>Yes</a:t>
            </a:r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20024296-E645-B048-95D1-E273FEF12357}"/>
              </a:ext>
            </a:extLst>
          </p:cNvPr>
          <p:cNvSpPr/>
          <p:nvPr/>
        </p:nvSpPr>
        <p:spPr>
          <a:xfrm>
            <a:off x="2659292" y="5084417"/>
            <a:ext cx="6204555" cy="1621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9" name="Yes">
            <a:extLst>
              <a:ext uri="{FF2B5EF4-FFF2-40B4-BE49-F238E27FC236}">
                <a16:creationId xmlns:a16="http://schemas.microsoft.com/office/drawing/2014/main" id="{93EC4D71-9AA8-E841-B594-00D4E30EA0C7}"/>
              </a:ext>
            </a:extLst>
          </p:cNvPr>
          <p:cNvSpPr txBox="1"/>
          <p:nvPr/>
        </p:nvSpPr>
        <p:spPr>
          <a:xfrm>
            <a:off x="5594705" y="4513012"/>
            <a:ext cx="4584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No</a:t>
            </a:r>
            <a:endParaRPr dirty="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0944D431-9864-C946-8A4B-186EAE1FA572}"/>
              </a:ext>
            </a:extLst>
          </p:cNvPr>
          <p:cNvSpPr/>
          <p:nvPr/>
        </p:nvSpPr>
        <p:spPr>
          <a:xfrm flipV="1">
            <a:off x="1921706" y="3525527"/>
            <a:ext cx="4209127" cy="25608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5812CBED-D3EA-EE40-B587-658CEEA30372}"/>
              </a:ext>
            </a:extLst>
          </p:cNvPr>
          <p:cNvSpPr/>
          <p:nvPr/>
        </p:nvSpPr>
        <p:spPr>
          <a:xfrm>
            <a:off x="6121597" y="2480992"/>
            <a:ext cx="20810" cy="104082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 dirty="0"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27552573-E2A2-D54E-B77C-B69293F4B60F}"/>
              </a:ext>
            </a:extLst>
          </p:cNvPr>
          <p:cNvSpPr/>
          <p:nvPr/>
        </p:nvSpPr>
        <p:spPr>
          <a:xfrm>
            <a:off x="2906486" y="7918195"/>
            <a:ext cx="1895379" cy="1306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" name="Yes">
            <a:extLst>
              <a:ext uri="{FF2B5EF4-FFF2-40B4-BE49-F238E27FC236}">
                <a16:creationId xmlns:a16="http://schemas.microsoft.com/office/drawing/2014/main" id="{576B47F8-15AF-0E46-B562-A0220A2A3A63}"/>
              </a:ext>
            </a:extLst>
          </p:cNvPr>
          <p:cNvSpPr txBox="1"/>
          <p:nvPr/>
        </p:nvSpPr>
        <p:spPr>
          <a:xfrm>
            <a:off x="3725517" y="7507827"/>
            <a:ext cx="65833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dirty="0"/>
              <a:t>Yes</a:t>
            </a:r>
          </a:p>
        </p:txBody>
      </p:sp>
      <p:sp>
        <p:nvSpPr>
          <p:cNvPr id="32" name="Close app">
            <a:extLst>
              <a:ext uri="{FF2B5EF4-FFF2-40B4-BE49-F238E27FC236}">
                <a16:creationId xmlns:a16="http://schemas.microsoft.com/office/drawing/2014/main" id="{BA4101C9-E85B-6641-A67F-C7DF47CBE8E3}"/>
              </a:ext>
            </a:extLst>
          </p:cNvPr>
          <p:cNvSpPr/>
          <p:nvPr/>
        </p:nvSpPr>
        <p:spPr>
          <a:xfrm>
            <a:off x="9384056" y="7256825"/>
            <a:ext cx="1524896" cy="13358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rPr lang="en-US" dirty="0"/>
              <a:t>GET OUTPUT</a:t>
            </a:r>
            <a:endParaRPr dirty="0"/>
          </a:p>
        </p:txBody>
      </p:sp>
      <p:sp>
        <p:nvSpPr>
          <p:cNvPr id="33" name="3">
            <a:extLst>
              <a:ext uri="{FF2B5EF4-FFF2-40B4-BE49-F238E27FC236}">
                <a16:creationId xmlns:a16="http://schemas.microsoft.com/office/drawing/2014/main" id="{C1D5E630-25E9-7645-BB4F-34DC80492308}"/>
              </a:ext>
            </a:extLst>
          </p:cNvPr>
          <p:cNvSpPr/>
          <p:nvPr/>
        </p:nvSpPr>
        <p:spPr>
          <a:xfrm>
            <a:off x="9892756" y="5511338"/>
            <a:ext cx="507493" cy="507493"/>
          </a:xfrm>
          <a:prstGeom prst="ellipse">
            <a:avLst/>
          </a:prstGeom>
          <a:ln w="25400">
            <a:solidFill>
              <a:schemeClr val="accent1">
                <a:hueOff val="104794"/>
                <a:lumOff val="-84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>
              <a:lnSpc>
                <a:spcPct val="80000"/>
              </a:lnSpc>
              <a:spcBef>
                <a:spcPts val="0"/>
              </a:spcBef>
              <a:defRPr sz="24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lang="en-US" dirty="0"/>
              <a:t>4</a:t>
            </a:r>
            <a:endParaRPr dirty="0"/>
          </a:p>
        </p:txBody>
      </p:sp>
      <p:sp>
        <p:nvSpPr>
          <p:cNvPr id="34" name="3">
            <a:extLst>
              <a:ext uri="{FF2B5EF4-FFF2-40B4-BE49-F238E27FC236}">
                <a16:creationId xmlns:a16="http://schemas.microsoft.com/office/drawing/2014/main" id="{F6DE129A-39F4-9F47-B86F-42427F969047}"/>
              </a:ext>
            </a:extLst>
          </p:cNvPr>
          <p:cNvSpPr/>
          <p:nvPr/>
        </p:nvSpPr>
        <p:spPr>
          <a:xfrm>
            <a:off x="8876173" y="4838779"/>
            <a:ext cx="507493" cy="507493"/>
          </a:xfrm>
          <a:prstGeom prst="ellipse">
            <a:avLst/>
          </a:prstGeom>
          <a:ln w="25400">
            <a:solidFill>
              <a:schemeClr val="accent1">
                <a:hueOff val="104794"/>
                <a:lumOff val="-84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>
              <a:lnSpc>
                <a:spcPct val="80000"/>
              </a:lnSpc>
              <a:spcBef>
                <a:spcPts val="0"/>
              </a:spcBef>
              <a:defRPr sz="24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oblems I fac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 I face </a:t>
            </a:r>
          </a:p>
        </p:txBody>
      </p:sp>
      <p:sp>
        <p:nvSpPr>
          <p:cNvPr id="202" name="Detecting faces of main characters in cartoonish images in my case was difficult…"/>
          <p:cNvSpPr txBox="1">
            <a:spLocks noGrp="1"/>
          </p:cNvSpPr>
          <p:nvPr>
            <p:ph type="body" idx="1"/>
          </p:nvPr>
        </p:nvSpPr>
        <p:spPr>
          <a:xfrm>
            <a:off x="406400" y="1984077"/>
            <a:ext cx="12192001" cy="6108701"/>
          </a:xfrm>
          <a:prstGeom prst="rect">
            <a:avLst/>
          </a:prstGeom>
        </p:spPr>
        <p:txBody>
          <a:bodyPr/>
          <a:lstStyle/>
          <a:p>
            <a:r>
              <a:t>Detecting faces of main characters in cartoonish images in my case was difficult </a:t>
            </a:r>
          </a:p>
          <a:p>
            <a:r>
              <a:t>Even if faces were recognized, they really did not fit correctly to the right position</a:t>
            </a:r>
          </a:p>
          <a:p>
            <a:r>
              <a:t>Therefore, more photorealistic pictures (.png format) are used as a background image</a:t>
            </a:r>
          </a:p>
          <a:p>
            <a:r>
              <a:t>Chasing the contour of face in order to fit the exact fitness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dvantage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</a:t>
            </a:r>
          </a:p>
        </p:txBody>
      </p:sp>
      <p:pic>
        <p:nvPicPr>
          <p:cNvPr id="205" name="1_enzZrRQ_EwtfJJKOffrcFg.png" descr="1_enzZrRQ_EwtfJJKOffrcFg.png"/>
          <p:cNvPicPr>
            <a:picLocks noGrp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52955" y="1313228"/>
            <a:ext cx="5435601" cy="7759701"/>
          </a:xfrm>
          <a:prstGeom prst="rect">
            <a:avLst/>
          </a:prstGeom>
          <a:ln w="9525">
            <a:round/>
          </a:ln>
        </p:spPr>
      </p:pic>
      <p:sp>
        <p:nvSpPr>
          <p:cNvPr id="206" name="Entertains users…"/>
          <p:cNvSpPr txBox="1">
            <a:spLocks noGrp="1"/>
          </p:cNvSpPr>
          <p:nvPr>
            <p:ph type="body" sz="quarter" idx="1"/>
          </p:nvPr>
        </p:nvSpPr>
        <p:spPr>
          <a:xfrm>
            <a:off x="6327553" y="3200041"/>
            <a:ext cx="6299201" cy="3998776"/>
          </a:xfrm>
          <a:prstGeom prst="rect">
            <a:avLst/>
          </a:prstGeom>
        </p:spPr>
        <p:txBody>
          <a:bodyPr/>
          <a:lstStyle/>
          <a:p>
            <a:r>
              <a:t>Entertains users </a:t>
            </a:r>
          </a:p>
          <a:p>
            <a:r>
              <a:t>It will be free of access</a:t>
            </a:r>
          </a:p>
          <a:p>
            <a:r>
              <a:t>Easy to make photo and to get desired output</a:t>
            </a:r>
          </a:p>
          <a:p>
            <a:r>
              <a:t>Work with face recognition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isadvantage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disadvantages</a:t>
            </a:r>
          </a:p>
        </p:txBody>
      </p:sp>
      <p:sp>
        <p:nvSpPr>
          <p:cNvPr id="209" name="No animation (static images)…"/>
          <p:cNvSpPr txBox="1">
            <a:spLocks noGrp="1"/>
          </p:cNvSpPr>
          <p:nvPr>
            <p:ph type="body" sz="quarter" idx="1"/>
          </p:nvPr>
        </p:nvSpPr>
        <p:spPr>
          <a:xfrm>
            <a:off x="799702" y="1856402"/>
            <a:ext cx="7613603" cy="2670519"/>
          </a:xfrm>
          <a:prstGeom prst="rect">
            <a:avLst/>
          </a:prstGeom>
        </p:spPr>
        <p:txBody>
          <a:bodyPr/>
          <a:lstStyle/>
          <a:p>
            <a:r>
              <a:rPr dirty="0"/>
              <a:t>No animation (static images)</a:t>
            </a:r>
          </a:p>
          <a:p>
            <a:r>
              <a:rPr dirty="0"/>
              <a:t>No Real Time Visualization  </a:t>
            </a:r>
          </a:p>
          <a:p>
            <a:r>
              <a:rPr lang="en-US" dirty="0"/>
              <a:t>Not ideal face cut (contour detection)</a:t>
            </a:r>
            <a:endParaRPr dirty="0"/>
          </a:p>
        </p:txBody>
      </p:sp>
      <p:pic>
        <p:nvPicPr>
          <p:cNvPr id="210" name="2016_07_21_sato_nobuhiko_032_image_04.jpg" descr="2016_07_21_sato_nobuhiko_032_image_04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720000">
            <a:off x="6574954" y="4794467"/>
            <a:ext cx="5249291" cy="2941952"/>
          </a:xfrm>
          <a:prstGeom prst="rect">
            <a:avLst/>
          </a:prstGeom>
        </p:spPr>
      </p:pic>
      <p:pic>
        <p:nvPicPr>
          <p:cNvPr id="211" name="smtpefaceware002.jpg" descr="smtpefaceware002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640000">
            <a:off x="1518834" y="5429672"/>
            <a:ext cx="5130805" cy="3413871"/>
          </a:xfrm>
          <a:prstGeom prst="rect">
            <a:avLst/>
          </a:prstGeom>
        </p:spPr>
      </p:pic>
      <p:sp>
        <p:nvSpPr>
          <p:cNvPr id="212" name="Line"/>
          <p:cNvSpPr/>
          <p:nvPr/>
        </p:nvSpPr>
        <p:spPr>
          <a:xfrm flipV="1">
            <a:off x="3593273" y="4540613"/>
            <a:ext cx="5119415" cy="4439128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>
            <a:off x="3807747" y="4541913"/>
            <a:ext cx="5121669" cy="4436528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rrent realization"/>
          <p:cNvSpPr txBox="1">
            <a:spLocks noGrp="1"/>
          </p:cNvSpPr>
          <p:nvPr>
            <p:ph type="title"/>
          </p:nvPr>
        </p:nvSpPr>
        <p:spPr>
          <a:xfrm>
            <a:off x="406400" y="1443353"/>
            <a:ext cx="12192001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Current realization</a:t>
            </a:r>
          </a:p>
        </p:txBody>
      </p:sp>
      <p:pic>
        <p:nvPicPr>
          <p:cNvPr id="216" name="Screen Shot 2020-05-11 at 6.37.54 PM.png" descr="Screen Shot 2020-05-11 at 6.37.54 PM.png"/>
          <p:cNvPicPr>
            <a:picLocks noChangeAspect="1"/>
          </p:cNvPicPr>
          <p:nvPr/>
        </p:nvPicPr>
        <p:blipFill>
          <a:blip r:embed="rId2">
            <a:extLst/>
          </a:blip>
          <a:srcRect b="2171"/>
          <a:stretch>
            <a:fillRect/>
          </a:stretch>
        </p:blipFill>
        <p:spPr>
          <a:xfrm>
            <a:off x="466760" y="2604484"/>
            <a:ext cx="7843310" cy="4419877"/>
          </a:xfrm>
          <a:prstGeom prst="rect">
            <a:avLst/>
          </a:prstGeom>
          <a:ln w="25400">
            <a:miter lim="400000"/>
          </a:ln>
          <a:effectLst>
            <a:reflection stA="60997" endPos="40000" dir="5400000" sy="-100000" algn="bl" rotWithShape="0"/>
          </a:effectLst>
        </p:spPr>
      </p:pic>
      <p:pic>
        <p:nvPicPr>
          <p:cNvPr id="217" name="Screen Shot 2020-05-11 at 7.03.50 PM.png" descr="Screen Shot 2020-05-11 at 7.03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0357" y="2604484"/>
            <a:ext cx="3373314" cy="3792291"/>
          </a:xfrm>
          <a:prstGeom prst="rect">
            <a:avLst/>
          </a:prstGeom>
          <a:ln w="25400">
            <a:miter lim="400000"/>
          </a:ln>
          <a:effectLst>
            <a:reflection stA="45905" endPos="40000" dir="5400000" sy="-100000" algn="bl" rotWithShape="0"/>
          </a:effectLst>
        </p:spPr>
      </p:pic>
      <p:sp>
        <p:nvSpPr>
          <p:cNvPr id="218" name="Output result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Output result</a:t>
            </a:r>
          </a:p>
        </p:txBody>
      </p:sp>
      <p:sp>
        <p:nvSpPr>
          <p:cNvPr id="219" name="Line"/>
          <p:cNvSpPr/>
          <p:nvPr/>
        </p:nvSpPr>
        <p:spPr>
          <a:xfrm>
            <a:off x="8316999" y="4814483"/>
            <a:ext cx="856560" cy="1"/>
          </a:xfrm>
          <a:prstGeom prst="line">
            <a:avLst/>
          </a:prstGeom>
          <a:ln w="25400">
            <a:solidFill>
              <a:srgbClr val="22222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uture improvement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improvements</a:t>
            </a:r>
          </a:p>
        </p:txBody>
      </p:sp>
      <p:sp>
        <p:nvSpPr>
          <p:cNvPr id="222" name="Add features such as Real Time Image Processing…"/>
          <p:cNvSpPr txBox="1">
            <a:spLocks noGrp="1"/>
          </p:cNvSpPr>
          <p:nvPr>
            <p:ph type="body" idx="1"/>
          </p:nvPr>
        </p:nvSpPr>
        <p:spPr>
          <a:xfrm>
            <a:off x="424120" y="1947761"/>
            <a:ext cx="11825693" cy="6589333"/>
          </a:xfrm>
          <a:prstGeom prst="rect">
            <a:avLst/>
          </a:prstGeom>
        </p:spPr>
        <p:txBody>
          <a:bodyPr/>
          <a:lstStyle/>
          <a:p>
            <a:r>
              <a:t>Add features such as Real Time Image Processing</a:t>
            </a:r>
          </a:p>
          <a:p>
            <a:r>
              <a:t>Apply Artificial Intelligence for better implementation of program  </a:t>
            </a:r>
          </a:p>
          <a:p>
            <a:r>
              <a:t>Fix all disadvantages </a:t>
            </a:r>
          </a:p>
          <a:p>
            <a:r>
              <a:t>Add variety of choices </a:t>
            </a:r>
          </a:p>
          <a:p>
            <a:pPr marL="0" indent="0">
              <a:buClrTx/>
              <a:buSzTx/>
              <a:buFontTx/>
              <a:buNone/>
            </a:pPr>
            <a:r>
              <a:t>   with background for </a:t>
            </a:r>
          </a:p>
          <a:p>
            <a:pPr marL="0" indent="0">
              <a:buClrTx/>
              <a:buSzTx/>
              <a:buFontTx/>
              <a:buNone/>
            </a:pPr>
            <a:r>
              <a:t>   user preference </a:t>
            </a:r>
          </a:p>
        </p:txBody>
      </p:sp>
      <p:pic>
        <p:nvPicPr>
          <p:cNvPr id="223" name="2016_07_21_sato_nobuhiko_032_image_04.jpg" descr="2016_07_21_sato_nobuhiko_032_image_04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697" y="4229228"/>
            <a:ext cx="7054196" cy="3956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290</Words>
  <Application>Microsoft Macintosh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Photosuperhero</vt:lpstr>
      <vt:lpstr>“Marvel comics” </vt:lpstr>
      <vt:lpstr>Be superhero</vt:lpstr>
      <vt:lpstr>PowerPoint Presentation</vt:lpstr>
      <vt:lpstr>PowerPoint Presentation</vt:lpstr>
      <vt:lpstr>PowerPoint Presentation</vt:lpstr>
      <vt:lpstr>PowerPoint Presentation</vt:lpstr>
      <vt:lpstr>Current realization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Photosuperhero</dc:title>
  <cp:lastModifiedBy>Microsoft Office User</cp:lastModifiedBy>
  <cp:revision>11</cp:revision>
  <cp:lastPrinted>2020-05-13T16:02:29Z</cp:lastPrinted>
  <dcterms:modified xsi:type="dcterms:W3CDTF">2020-05-13T16:11:23Z</dcterms:modified>
</cp:coreProperties>
</file>