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a5d41a3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a5d41a3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a5d41a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a5d41a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a5d41a3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a5d41a3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a5d41a3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a5d41a3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0a5d41a3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0a5d41a3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RELATIONAL DATABASE MANAGEMENT SYSTEMS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MOKHLES BOUALLAGUI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MY SQL</a:t>
            </a:r>
            <a:endParaRPr sz="35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86275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MYSQL  is a database management system.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MySQL databases are relational.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MySQL software is Open Source.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The MySQL Database Server is very fast, reliable, scalable, and easy to use.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MySQL Server works in client/server or embedded systems.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A large amount of contributed MySQL software is available.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POSTGRE SQL</a:t>
            </a:r>
            <a:endParaRPr sz="35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PostgreSQL is powerful, open source object-relational database system that uses and extends the SQL language combined with many features that safely store and scale the most complicated data workloads.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PostgreSQL is highly extensible. For example, you can define your own data types, build out custom functions, even write code from different programming languages without recompiling your database.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SQL SERVER</a:t>
            </a:r>
            <a:endParaRPr sz="35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SQL SERVER is a relational database management system (RDBMS) developed by Microsoft. it is primarily designed and developed to compete with MySQL and Oracle database.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SQL SERVER supports ANSI SQL, which is standard SQL (Structured Query Language) language. However, SQL Server comes with its own implementation of the SQL language, T-SQL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T-SQL is a Microsoft property Language known as Transact-SQL. it provides further capabilities of declaring variable, exception handling, stored procedure,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SQL Server Management Studio (SSMS) is the main interface tool for SQL Server, and it supports both 32-bit and 64-bit environments.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6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DIFFERENCES BETWEEN MYSQL, POSTGRESQL AND SQL SERVER</a:t>
            </a:r>
            <a:endParaRPr sz="35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PostgreSQL, MySQL, and SQLITE use very similar syntax, with some notable differences highlighted below. Microsoft SQL SERVER has greatest contrast in SQL syntax, as well as a wide variety of functions not available in other platforms. The table below highlights some examples of basic differences between SQL platforms.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25" y="346412"/>
            <a:ext cx="7446950" cy="4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