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709B461-9D94-49A3-8AA9-E35FFC6A9365}">
  <a:tblStyle styleId="{5709B461-9D94-49A3-8AA9-E35FFC6A9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04708f0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04708f0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04708f0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04708f0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04708f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e04708f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04708f0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e04708f0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04708f0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04708f0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04708f0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04708f0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04708f0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04708f0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e04708f0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e04708f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04708f0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04708f0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04708f0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04708f0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e04708f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e04708f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04708f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04708f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04708f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04708f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04708f0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04708f0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e04708f0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e04708f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04708f0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04708f0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e04708f0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e04708f0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04708f0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04708f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okhtar092/groupe8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229600" cy="12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24292E"/>
                </a:solidFill>
                <a:highlight>
                  <a:srgbClr val="FFFFFF"/>
                </a:highlight>
              </a:rPr>
              <a:t>Semence Distribution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68150"/>
            <a:ext cx="8520600" cy="26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Par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</a:rPr>
              <a:t>SADA ANNE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2582700" y="3965925"/>
            <a:ext cx="4789375" cy="454800"/>
            <a:chOff x="2573225" y="4108025"/>
            <a:chExt cx="4789375" cy="454800"/>
          </a:xfrm>
        </p:grpSpPr>
        <p:sp>
          <p:nvSpPr>
            <p:cNvPr id="57" name="Google Shape;57;p13"/>
            <p:cNvSpPr/>
            <p:nvPr/>
          </p:nvSpPr>
          <p:spPr>
            <a:xfrm>
              <a:off x="2573225" y="4108025"/>
              <a:ext cx="1989300" cy="4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000">
                  <a:solidFill>
                    <a:srgbClr val="FFFFFF"/>
                  </a:solidFill>
                </a:rPr>
                <a:t>Ibrahima Thiam</a:t>
              </a:r>
              <a:endParaRPr sz="2000">
                <a:solidFill>
                  <a:srgbClr val="FFFFFF"/>
                </a:solidFill>
              </a:endParaRPr>
            </a:p>
          </p:txBody>
        </p:sp>
        <p:cxnSp>
          <p:nvCxnSpPr>
            <p:cNvPr id="58" name="Google Shape;58;p13"/>
            <p:cNvCxnSpPr/>
            <p:nvPr/>
          </p:nvCxnSpPr>
          <p:spPr>
            <a:xfrm>
              <a:off x="4388650" y="4171625"/>
              <a:ext cx="3600" cy="327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4572000" y="4171625"/>
              <a:ext cx="27906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000">
                  <a:solidFill>
                    <a:srgbClr val="FFFFFF"/>
                  </a:solidFill>
                </a:rPr>
                <a:t>Mamadou Mbaye</a:t>
              </a:r>
              <a:endParaRPr sz="2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Processus 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L’utilisation du backlog qui nous a permis d’avoir une vue globale de l’avancement de notre projet. A cela s’ajoute le GitHub et Slack qui nous a permis de d’échanger et de partager des fichiers.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Qu'est-ce qui a fonctionné?</a:t>
            </a:r>
            <a:endParaRPr b="1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L’enregistrement des commandes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 visualisation des commandes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l’envoi des notifications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 visualisation des prix du semence pour le paysan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L’enregistrement des prix du semence par le </a:t>
            </a:r>
            <a:r>
              <a:rPr lang="fr"/>
              <a:t>ministère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 Ce qui n'a pas fonctionné?</a:t>
            </a:r>
            <a:endParaRPr b="1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 visualisation des paysans selon leur village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La suivie des commandes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249275"/>
            <a:ext cx="85206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chemeClr val="dk1"/>
                </a:solidFill>
              </a:rPr>
              <a:t>Qu'est-ce qui pourrait être amélioré?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on avait du  temps pour améliorer les interfaces en utilisant photoshop…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400"/>
              <a:t>Qu'avez-vous appris sur l'agile et la mêlée?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De travailler en groupe, de gérer des </a:t>
            </a:r>
            <a:r>
              <a:rPr lang="fr"/>
              <a:t>tâches</a:t>
            </a:r>
            <a:r>
              <a:rPr lang="fr"/>
              <a:t> personnelle et en respectant les délais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410450"/>
            <a:ext cx="8520600" cy="4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Comment le processus que vous suivez permet-il d'améliorer la qualité du produit?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Avec l’utilisation des users stories ce processus nous permis de mieux cerné le sujet avec des niveaux de priorités différentes.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b="1" lang="fr" sz="2400"/>
              <a:t>aurait-il été possible de réaliser ce que vous avez réalisé sans processus?)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ne pense pas que c’est possible car on aurait du mal à distinguer les priorités.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24292E"/>
                </a:solidFill>
                <a:highlight>
                  <a:srgbClr val="FFFFFF"/>
                </a:highlight>
              </a:rPr>
              <a:t>Semence Distribution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5775"/>
            <a:ext cx="4924200" cy="17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301" y="1170125"/>
            <a:ext cx="3603299" cy="220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93750"/>
            <a:ext cx="4635326" cy="1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203300"/>
            <a:ext cx="85206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24292E"/>
                </a:solidFill>
                <a:highlight>
                  <a:srgbClr val="FFFFFF"/>
                </a:highlight>
              </a:rPr>
              <a:t>Semence Distribution</a:t>
            </a:r>
            <a:endParaRPr b="1" sz="1800"/>
          </a:p>
        </p:txBody>
      </p:sp>
      <p:graphicFrame>
        <p:nvGraphicFramePr>
          <p:cNvPr id="149" name="Google Shape;149;p28"/>
          <p:cNvGraphicFramePr/>
          <p:nvPr/>
        </p:nvGraphicFramePr>
        <p:xfrm>
          <a:off x="868300" y="148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{5709B461-9D94-49A3-8AA9-E35FFC6A9365}</a:tableStyleId>
              </a:tblPr>
              <a:tblGrid>
                <a:gridCol w="1809750"/>
                <a:gridCol w="1809750"/>
                <a:gridCol w="1984350"/>
                <a:gridCol w="163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SPRINT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US(</a:t>
                      </a:r>
                      <a:r>
                        <a:rPr lang="fr"/>
                        <a:t>planifiés</a:t>
                      </a:r>
                      <a:r>
                        <a:rPr lang="fr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Nombre(</a:t>
                      </a:r>
                      <a:r>
                        <a:rPr lang="fr"/>
                        <a:t>US_ Terminé</a:t>
                      </a:r>
                      <a:r>
                        <a:rPr lang="fr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US(Mise en Oeuvre)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SPRINT1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US1,US2,US3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US1,US2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SPRINT2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US4 ,US6 ,US7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US6,US7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SPRINT 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US4,US3,US9,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US10, US11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US4,US3,US9,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US10, US11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SEMENCE DISTRIBUTION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0" y="1154925"/>
            <a:ext cx="8138275" cy="359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24292E"/>
                </a:solidFill>
                <a:highlight>
                  <a:srgbClr val="FFFFFF"/>
                </a:highlight>
              </a:rPr>
              <a:t>Semence Distribution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Technologies et outils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00" y="2084888"/>
            <a:ext cx="1124100" cy="1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887" y="2065536"/>
            <a:ext cx="1225526" cy="116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0338" y="2084886"/>
            <a:ext cx="1423860" cy="1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725" y="2065513"/>
            <a:ext cx="1466400" cy="11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/>
          <p:nvPr/>
        </p:nvSpPr>
        <p:spPr>
          <a:xfrm>
            <a:off x="187700" y="3496575"/>
            <a:ext cx="1530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Android Studio</a:t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5376800" y="3496575"/>
            <a:ext cx="1530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PowerAmc</a:t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1892400" y="3496575"/>
            <a:ext cx="1530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GitHub</a:t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34588" y="3496575"/>
            <a:ext cx="1530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1300" y="2217550"/>
            <a:ext cx="866775" cy="8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/>
          <p:nvPr/>
        </p:nvSpPr>
        <p:spPr>
          <a:xfrm>
            <a:off x="7119000" y="3416900"/>
            <a:ext cx="1530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EdrawMax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24292E"/>
                </a:solidFill>
                <a:highlight>
                  <a:srgbClr val="FFFFFF"/>
                </a:highlight>
              </a:rPr>
              <a:t>Semence Distribution</a:t>
            </a:r>
            <a:endParaRPr/>
          </a:p>
        </p:txBody>
      </p:sp>
      <p:graphicFrame>
        <p:nvGraphicFramePr>
          <p:cNvPr id="177" name="Google Shape;177;p31"/>
          <p:cNvGraphicFramePr/>
          <p:nvPr/>
        </p:nvGraphicFramePr>
        <p:xfrm>
          <a:off x="845075" y="127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{5709B461-9D94-49A3-8AA9-E35FFC6A9365}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SADA ANNE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IBRAHIMA THIAM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MAMADOU MBAYE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                                               9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slack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pas accès aux statistiques (version limitée)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SMS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                                              19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whatsapp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                                               811(</a:t>
                      </a:r>
                      <a:r>
                        <a:rPr lang="fr"/>
                        <a:t>écrits</a:t>
                      </a:r>
                      <a:r>
                        <a:rPr lang="fr"/>
                        <a:t>) ,587(audios)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</a:rPr>
                        <a:t>meetings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                                               3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Classe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                                               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Heures </a:t>
                      </a:r>
                      <a:r>
                        <a:rPr lang="fr"/>
                        <a:t>cumulées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108h                                  40h                                     40h                          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95450" y="147725"/>
            <a:ext cx="8536800" cy="47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400">
                <a:solidFill>
                  <a:srgbClr val="24292E"/>
                </a:solidFill>
                <a:highlight>
                  <a:srgbClr val="FFFFFF"/>
                </a:highlight>
              </a:rPr>
              <a:t>Equipe</a:t>
            </a:r>
            <a:r>
              <a:rPr b="1" lang="fr" sz="1400">
                <a:solidFill>
                  <a:srgbClr val="24292E"/>
                </a:solidFill>
                <a:highlight>
                  <a:srgbClr val="FFFFFF"/>
                </a:highlight>
              </a:rPr>
              <a:t>: Equipe 8-semences</a:t>
            </a:r>
            <a:endParaRPr b="1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rgbClr val="24292E"/>
                </a:solidFill>
                <a:highlight>
                  <a:srgbClr val="FFFFFF"/>
                </a:highlight>
              </a:rPr>
              <a:t>Mamadou Makhtar Mbaye </a:t>
            </a:r>
            <a:endParaRPr b="1" sz="1400">
              <a:solidFill>
                <a:srgbClr val="0366D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rgbClr val="24292E"/>
                </a:solidFill>
                <a:highlight>
                  <a:srgbClr val="FFFFFF"/>
                </a:highlight>
              </a:rPr>
              <a:t>Ibrahima Thiam</a:t>
            </a:r>
            <a:endParaRPr b="1" sz="1400">
              <a:solidFill>
                <a:srgbClr val="0366D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>
                <a:solidFill>
                  <a:srgbClr val="24292E"/>
                </a:solidFill>
                <a:highlight>
                  <a:srgbClr val="FFFFFF"/>
                </a:highlight>
              </a:rPr>
              <a:t>Sada Anne </a:t>
            </a:r>
            <a:endParaRPr b="1" sz="1400">
              <a:solidFill>
                <a:srgbClr val="0366D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fr">
                <a:latin typeface="Times New Roman"/>
                <a:ea typeface="Times New Roman"/>
                <a:cs typeface="Times New Roman"/>
                <a:sym typeface="Times New Roman"/>
              </a:rPr>
              <a:t>l'url de github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/>
              <a:t>: </a:t>
            </a:r>
            <a:r>
              <a:rPr lang="fr" sz="1400" u="sng">
                <a:solidFill>
                  <a:schemeClr val="hlink"/>
                </a:solidFill>
                <a:hlinkClick r:id="rId3"/>
              </a:rPr>
              <a:t>https://github.com/mokhtar092/groupe8</a:t>
            </a:r>
            <a:endParaRPr sz="14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625" y="177925"/>
            <a:ext cx="6016426" cy="40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24292E"/>
                </a:solidFill>
                <a:highlight>
                  <a:srgbClr val="FFFFFF"/>
                </a:highlight>
              </a:rPr>
              <a:t>Semence Distribution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rgbClr val="000000"/>
                </a:solidFill>
              </a:rPr>
              <a:t>Pourquoi cette application?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dans l’optique de lutter contre la mauvaise distribution des semences en </a:t>
            </a:r>
            <a:r>
              <a:rPr lang="fr"/>
              <a:t>période</a:t>
            </a:r>
            <a:r>
              <a:rPr lang="fr"/>
              <a:t> </a:t>
            </a:r>
            <a:r>
              <a:rPr lang="fr"/>
              <a:t>hivernale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00000"/>
                </a:solidFill>
              </a:rPr>
              <a:t>Motivation?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4292E"/>
                </a:solidFill>
                <a:highlight>
                  <a:srgbClr val="FFFFFF"/>
                </a:highlight>
              </a:rPr>
              <a:t>c’est une idée d’actualité qui est en ce moment même discutée à l’assemblée nationale.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88025" y="665600"/>
            <a:ext cx="8499300" cy="4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400"/>
              <a:t>Potentiel?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400"/>
              <a:t>Utilisateurs cibles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Les paysans , Chef de village ,</a:t>
            </a:r>
            <a:r>
              <a:rPr lang="fr"/>
              <a:t>Gérant</a:t>
            </a:r>
            <a:r>
              <a:rPr lang="fr"/>
              <a:t> Secco ,.le Ministére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400"/>
              <a:t>(Qui est cette application pour?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les paysans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Backlog de produit </a:t>
            </a:r>
            <a:endParaRPr b="1" sz="18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886350"/>
            <a:ext cx="85206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5" y="886350"/>
            <a:ext cx="8456275" cy="36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400"/>
              <a:t>Quel est le nombre total de User Stories?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13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7425"/>
            <a:ext cx="8578625" cy="18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17700" y="4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Times New Roman"/>
                <a:ea typeface="Times New Roman"/>
                <a:cs typeface="Times New Roman"/>
                <a:sym typeface="Times New Roman"/>
              </a:rPr>
              <a:t>Principales fonctionnalités de l'application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Faire une commande par le paysan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Afficher les commandes pour le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ministère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Valider les postulants par le chef de village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Distribué les commandes par le gérant du secco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Architecture</a:t>
            </a:r>
            <a:endParaRPr b="1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5" y="1128075"/>
            <a:ext cx="7932837" cy="36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600">
                <a:solidFill>
                  <a:srgbClr val="24292E"/>
                </a:solidFill>
                <a:highlight>
                  <a:srgbClr val="FFFFFF"/>
                </a:highlight>
              </a:rPr>
              <a:t>Semence Distribution</a:t>
            </a:r>
            <a:endParaRPr b="1" sz="18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/>
              <a:t>Composants de l'application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/>
              <a:t>APIs 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4292E"/>
                </a:solidFill>
                <a:highlight>
                  <a:srgbClr val="FFFFFF"/>
                </a:highlight>
              </a:rPr>
              <a:t>Nous allons utiliser l'API 16 Jelly Bean parce que c'est dire la version 4.1 qui permet d'avoir accès à 99.2% des appareils qui est donc la meilleure option à prendre.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400"/>
              <a:t>Bases de données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Firebase et Php 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