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4" r:id="rId5"/>
    <p:sldId id="266" r:id="rId6"/>
    <p:sldId id="268" r:id="rId7"/>
    <p:sldId id="267" r:id="rId8"/>
    <p:sldId id="269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557" autoAdjust="0"/>
  </p:normalViewPr>
  <p:slideViewPr>
    <p:cSldViewPr snapToGrid="0">
      <p:cViewPr varScale="1">
        <p:scale>
          <a:sx n="105" d="100"/>
          <a:sy n="105" d="100"/>
        </p:scale>
        <p:origin x="-79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4FC7C-2103-41C0-9EC0-F9E5ED5E68CA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1BAB6-E317-418F-B340-C2B5FE4ED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9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1BAB6-E317-418F-B340-C2B5FE4ED37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98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1BAB6-E317-418F-B340-C2B5FE4ED37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923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1BAB6-E317-418F-B340-C2B5FE4ED37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017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1BAB6-E317-418F-B340-C2B5FE4ED37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529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1BAB6-E317-418F-B340-C2B5FE4ED37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21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1BAB6-E317-418F-B340-C2B5FE4ED37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02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1BAB6-E317-418F-B340-C2B5FE4ED37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0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90A-EBFD-4E6B-9C12-D3095CDC0C1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7086-DF04-481A-AD33-E9812F359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36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90A-EBFD-4E6B-9C12-D3095CDC0C1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7086-DF04-481A-AD33-E9812F359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5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90A-EBFD-4E6B-9C12-D3095CDC0C1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7086-DF04-481A-AD33-E9812F359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8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90A-EBFD-4E6B-9C12-D3095CDC0C1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7086-DF04-481A-AD33-E9812F359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90A-EBFD-4E6B-9C12-D3095CDC0C1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7086-DF04-481A-AD33-E9812F359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9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90A-EBFD-4E6B-9C12-D3095CDC0C1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7086-DF04-481A-AD33-E9812F359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0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90A-EBFD-4E6B-9C12-D3095CDC0C1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7086-DF04-481A-AD33-E9812F359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24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90A-EBFD-4E6B-9C12-D3095CDC0C1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7086-DF04-481A-AD33-E9812F359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3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90A-EBFD-4E6B-9C12-D3095CDC0C1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7086-DF04-481A-AD33-E9812F359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5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90A-EBFD-4E6B-9C12-D3095CDC0C1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7086-DF04-481A-AD33-E9812F359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09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90A-EBFD-4E6B-9C12-D3095CDC0C1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7086-DF04-481A-AD33-E9812F359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08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D090A-EBFD-4E6B-9C12-D3095CDC0C16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67086-DF04-481A-AD33-E9812F359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43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.post.naver.com/viewer/postView.nhn?volumeNo=16806930&amp;memberNo=29566044&amp;vType=VERTICAL" TargetMode="External"/><Relationship Id="rId4" Type="http://schemas.openxmlformats.org/officeDocument/2006/relationships/hyperlink" Target="https://blog.naver.com/wooin21s/221284140972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0EF90E7-12FA-4402-94FF-64B28A0BE485}"/>
              </a:ext>
            </a:extLst>
          </p:cNvPr>
          <p:cNvSpPr/>
          <p:nvPr/>
        </p:nvSpPr>
        <p:spPr>
          <a:xfrm>
            <a:off x="2695339" y="2760389"/>
            <a:ext cx="6801323" cy="1225713"/>
          </a:xfrm>
          <a:prstGeom prst="rect">
            <a:avLst/>
          </a:prstGeom>
          <a:solidFill>
            <a:schemeClr val="bg1"/>
          </a:solidFill>
          <a:ln w="1238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84C994-E035-46D5-92DA-CF58F8258470}"/>
              </a:ext>
            </a:extLst>
          </p:cNvPr>
          <p:cNvSpPr txBox="1"/>
          <p:nvPr/>
        </p:nvSpPr>
        <p:spPr>
          <a:xfrm>
            <a:off x="2159619" y="3013501"/>
            <a:ext cx="7872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분석과설계</a:t>
            </a:r>
            <a:endParaRPr lang="ko-KR" altLang="en-US" sz="4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204392F-42FE-4BB0-8CD3-72DB4827E355}"/>
              </a:ext>
            </a:extLst>
          </p:cNvPr>
          <p:cNvSpPr txBox="1"/>
          <p:nvPr/>
        </p:nvSpPr>
        <p:spPr>
          <a:xfrm>
            <a:off x="9496662" y="4572104"/>
            <a:ext cx="23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201855109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최규헌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009C126-46CD-4250-8A33-31EFF60C33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662" y="6341881"/>
            <a:ext cx="2695338" cy="45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8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4315522" cy="68580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B2F1799-0398-4BF8-97B1-F53BCA6D6C6D}"/>
              </a:ext>
            </a:extLst>
          </p:cNvPr>
          <p:cNvSpPr/>
          <p:nvPr/>
        </p:nvSpPr>
        <p:spPr>
          <a:xfrm>
            <a:off x="838622" y="849555"/>
            <a:ext cx="2601570" cy="801923"/>
          </a:xfrm>
          <a:prstGeom prst="rect">
            <a:avLst/>
          </a:prstGeom>
          <a:solidFill>
            <a:schemeClr val="bg1"/>
          </a:solidFill>
          <a:ln w="1016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4911593" y="3905188"/>
            <a:ext cx="2611612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7200">
                <a:solidFill>
                  <a:schemeClr val="tx1">
                    <a:lumMod val="65000"/>
                    <a:lumOff val="35000"/>
                  </a:schemeClr>
                </a:solidFill>
                <a:latin typeface="HG꼬딕씨_Pro 99g" panose="02020603020101020101" pitchFamily="18" charset="-127"/>
                <a:ea typeface="HG꼬딕씨_Pro 99g" panose="02020603020101020101" pitchFamily="18" charset="-127"/>
              </a:defRPr>
            </a:lvl1pPr>
          </a:lstStyle>
          <a:p>
            <a:pPr algn="l"/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실행 화면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1594" y="4805753"/>
            <a:ext cx="338426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defRPr>
            </a:lvl1pPr>
          </a:lstStyle>
          <a:p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진행중 코드 내역</a:t>
            </a: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1594" y="5706318"/>
            <a:ext cx="2496196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defRPr>
            </a:lvl1pPr>
          </a:lstStyle>
          <a:p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추가할 코드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434" y="1028829"/>
            <a:ext cx="340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sz="2800" spc="3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E2ADBF2-5B43-4CB9-9255-6E03C5AC83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662" y="6341881"/>
            <a:ext cx="2695338" cy="45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8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54CB9D2-2518-4435-B379-7D8F8FC4013D}"/>
              </a:ext>
            </a:extLst>
          </p:cNvPr>
          <p:cNvSpPr/>
          <p:nvPr/>
        </p:nvSpPr>
        <p:spPr>
          <a:xfrm>
            <a:off x="423745" y="311737"/>
            <a:ext cx="2635657" cy="52322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313" y="311737"/>
            <a:ext cx="2505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실행 화면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한쪽 모서리가 잘린 사각형 3"/>
          <p:cNvSpPr/>
          <p:nvPr/>
        </p:nvSpPr>
        <p:spPr>
          <a:xfrm>
            <a:off x="329343" y="2003417"/>
            <a:ext cx="11533313" cy="4565068"/>
          </a:xfrm>
          <a:prstGeom prst="snip1Rect">
            <a:avLst>
              <a:gd name="adj" fmla="val 12658"/>
            </a:avLst>
          </a:prstGeom>
          <a:solidFill>
            <a:schemeClr val="bg1"/>
          </a:solidFill>
          <a:ln>
            <a:noFill/>
          </a:ln>
          <a:effectLst>
            <a:outerShdw blurRad="1016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53749" y="2256340"/>
            <a:ext cx="1986041" cy="3656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타이틀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09322" y="2257917"/>
            <a:ext cx="1986041" cy="397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타이틀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572000" y="2655081"/>
            <a:ext cx="0" cy="3591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4530060B-8872-4BC8-8A47-5CFFD6C35E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662" y="6341881"/>
            <a:ext cx="2695338" cy="453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42F21E4-2F9A-4853-B4FA-014E743E2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063" y="2874868"/>
            <a:ext cx="2607845" cy="3429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1E8E401-4713-484D-B4FB-7ED8C42F8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5389" y="2874868"/>
            <a:ext cx="2544838" cy="359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1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잘린 사각형 3"/>
          <p:cNvSpPr/>
          <p:nvPr/>
        </p:nvSpPr>
        <p:spPr>
          <a:xfrm>
            <a:off x="323407" y="1148080"/>
            <a:ext cx="11533313" cy="5405120"/>
          </a:xfrm>
          <a:prstGeom prst="snip1Rect">
            <a:avLst>
              <a:gd name="adj" fmla="val 12658"/>
            </a:avLst>
          </a:prstGeom>
          <a:solidFill>
            <a:schemeClr val="bg1"/>
          </a:solidFill>
          <a:ln>
            <a:noFill/>
          </a:ln>
          <a:effectLst>
            <a:outerShdw blurRad="1016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21009" y="1488745"/>
            <a:ext cx="1986041" cy="3656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Navbar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1044" y="1483668"/>
            <a:ext cx="535803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Jquery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이용해서 상단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navbar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을 만드는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코드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Rel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=“”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은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현재웹페이지와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관계 표시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4419600" y="2611678"/>
            <a:ext cx="0" cy="3591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C0D9000-76A9-4CCA-BA49-53FB6DD14064}"/>
              </a:ext>
            </a:extLst>
          </p:cNvPr>
          <p:cNvSpPr/>
          <p:nvPr/>
        </p:nvSpPr>
        <p:spPr>
          <a:xfrm>
            <a:off x="423745" y="311737"/>
            <a:ext cx="3439127" cy="52322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E30A61F-B137-4F1C-9311-4826042B4861}"/>
              </a:ext>
            </a:extLst>
          </p:cNvPr>
          <p:cNvSpPr txBox="1"/>
          <p:nvPr/>
        </p:nvSpPr>
        <p:spPr>
          <a:xfrm>
            <a:off x="406095" y="338218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진행중 코드 내역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FCF4F2FC-D7A8-4C44-A559-BBC6A3F0A2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662" y="6341881"/>
            <a:ext cx="2695338" cy="4532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0B9D36F-92DD-4058-B197-410C3ABAF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92" y="2472623"/>
            <a:ext cx="10572750" cy="29622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CF2AF068-FE7C-447D-8FED-9362DC66F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3058" y="573347"/>
            <a:ext cx="3731273" cy="490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잘린 사각형 3"/>
          <p:cNvSpPr/>
          <p:nvPr/>
        </p:nvSpPr>
        <p:spPr>
          <a:xfrm>
            <a:off x="323407" y="1148080"/>
            <a:ext cx="11533313" cy="5405120"/>
          </a:xfrm>
          <a:prstGeom prst="snip1Rect">
            <a:avLst>
              <a:gd name="adj" fmla="val 12658"/>
            </a:avLst>
          </a:prstGeom>
          <a:solidFill>
            <a:schemeClr val="bg1"/>
          </a:solidFill>
          <a:ln>
            <a:noFill/>
          </a:ln>
          <a:effectLst>
            <a:outerShdw blurRad="1016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21009" y="1488745"/>
            <a:ext cx="1986041" cy="3656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Table </a:t>
            </a:r>
            <a:r>
              <a:rPr lang="en-US" altLang="ko-KR" sz="16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Css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04652" y="1488745"/>
            <a:ext cx="5358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테이블을 꾸민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Css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#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으로 받으면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Table id=“”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로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해야됨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4419600" y="2611678"/>
            <a:ext cx="0" cy="3591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C0D9000-76A9-4CCA-BA49-53FB6DD14064}"/>
              </a:ext>
            </a:extLst>
          </p:cNvPr>
          <p:cNvSpPr/>
          <p:nvPr/>
        </p:nvSpPr>
        <p:spPr>
          <a:xfrm>
            <a:off x="423745" y="311737"/>
            <a:ext cx="3439127" cy="52322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E30A61F-B137-4F1C-9311-4826042B4861}"/>
              </a:ext>
            </a:extLst>
          </p:cNvPr>
          <p:cNvSpPr txBox="1"/>
          <p:nvPr/>
        </p:nvSpPr>
        <p:spPr>
          <a:xfrm>
            <a:off x="406095" y="338218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진행중 코드 내역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FCF4F2FC-D7A8-4C44-A559-BBC6A3F0A2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662" y="6341881"/>
            <a:ext cx="2695338" cy="4532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A837297-083F-4829-AB4C-23C9085B6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009" y="2414736"/>
            <a:ext cx="1826937" cy="35064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6816203-0D6E-4744-B645-926FF31EB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8438" y="2225915"/>
            <a:ext cx="3148815" cy="120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9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잘린 사각형 3"/>
          <p:cNvSpPr/>
          <p:nvPr/>
        </p:nvSpPr>
        <p:spPr>
          <a:xfrm>
            <a:off x="406095" y="1241386"/>
            <a:ext cx="11533313" cy="5405120"/>
          </a:xfrm>
          <a:prstGeom prst="snip1Rect">
            <a:avLst>
              <a:gd name="adj" fmla="val 12658"/>
            </a:avLst>
          </a:prstGeom>
          <a:solidFill>
            <a:schemeClr val="bg1"/>
          </a:solidFill>
          <a:ln>
            <a:noFill/>
          </a:ln>
          <a:effectLst>
            <a:outerShdw blurRad="1016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21009" y="1488745"/>
            <a:ext cx="1986041" cy="3656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Hover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04652" y="1488745"/>
            <a:ext cx="5358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마우스를 올리면 그림 크기를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변경할수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있음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4419600" y="2611678"/>
            <a:ext cx="0" cy="3591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C0D9000-76A9-4CCA-BA49-53FB6DD14064}"/>
              </a:ext>
            </a:extLst>
          </p:cNvPr>
          <p:cNvSpPr/>
          <p:nvPr/>
        </p:nvSpPr>
        <p:spPr>
          <a:xfrm>
            <a:off x="423745" y="311737"/>
            <a:ext cx="3439127" cy="52322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E30A61F-B137-4F1C-9311-4826042B4861}"/>
              </a:ext>
            </a:extLst>
          </p:cNvPr>
          <p:cNvSpPr txBox="1"/>
          <p:nvPr/>
        </p:nvSpPr>
        <p:spPr>
          <a:xfrm>
            <a:off x="406095" y="338218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진행중 코드 내역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FCF4F2FC-D7A8-4C44-A559-BBC6A3F0A2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662" y="6341881"/>
            <a:ext cx="2695338" cy="4532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A1D5F42-8CBB-4606-B3F7-3B1C282C4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437" y="2137187"/>
            <a:ext cx="7515225" cy="1200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D51052D-E9ED-4676-AD15-31C5A2B05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28" y="3620174"/>
            <a:ext cx="4295094" cy="26198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A6E01EB-1BB5-4E2B-A9AE-A15C8D52D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7111" y="3620174"/>
            <a:ext cx="3691336" cy="220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4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잘린 사각형 3"/>
          <p:cNvSpPr/>
          <p:nvPr/>
        </p:nvSpPr>
        <p:spPr>
          <a:xfrm>
            <a:off x="323407" y="1148080"/>
            <a:ext cx="11533313" cy="5405120"/>
          </a:xfrm>
          <a:prstGeom prst="snip1Rect">
            <a:avLst>
              <a:gd name="adj" fmla="val 12658"/>
            </a:avLst>
          </a:prstGeom>
          <a:solidFill>
            <a:schemeClr val="bg1"/>
          </a:solidFill>
          <a:ln>
            <a:noFill/>
          </a:ln>
          <a:effectLst>
            <a:outerShdw blurRad="1016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4419600" y="2611678"/>
            <a:ext cx="0" cy="3591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C0D9000-76A9-4CCA-BA49-53FB6DD14064}"/>
              </a:ext>
            </a:extLst>
          </p:cNvPr>
          <p:cNvSpPr/>
          <p:nvPr/>
        </p:nvSpPr>
        <p:spPr>
          <a:xfrm>
            <a:off x="423745" y="311737"/>
            <a:ext cx="3439127" cy="52322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E30A61F-B137-4F1C-9311-4826042B4861}"/>
              </a:ext>
            </a:extLst>
          </p:cNvPr>
          <p:cNvSpPr txBox="1"/>
          <p:nvPr/>
        </p:nvSpPr>
        <p:spPr>
          <a:xfrm>
            <a:off x="406095" y="338218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추가할 코드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FCF4F2FC-D7A8-4C44-A559-BBC6A3F0A2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662" y="6341881"/>
            <a:ext cx="2695338" cy="4532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F1ABEDD-8CB4-4838-B4EA-43A2A2D58B5A}"/>
              </a:ext>
            </a:extLst>
          </p:cNvPr>
          <p:cNvSpPr txBox="1"/>
          <p:nvPr/>
        </p:nvSpPr>
        <p:spPr>
          <a:xfrm>
            <a:off x="236096" y="2611678"/>
            <a:ext cx="53580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첫번째로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Click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함수 을 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이용해 실습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제목에 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마우스를 클릭하면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과정 사진이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쭉뜨게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할예정입니다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	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3E79C6A-918E-43F0-AC0C-2445521D9459}"/>
              </a:ext>
            </a:extLst>
          </p:cNvPr>
          <p:cNvSpPr txBox="1"/>
          <p:nvPr/>
        </p:nvSpPr>
        <p:spPr>
          <a:xfrm>
            <a:off x="4419600" y="2696478"/>
            <a:ext cx="5358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98A00B5-99F8-47FC-B29D-EA998EFE2AEF}"/>
              </a:ext>
            </a:extLst>
          </p:cNvPr>
          <p:cNvSpPr txBox="1"/>
          <p:nvPr/>
        </p:nvSpPr>
        <p:spPr>
          <a:xfrm>
            <a:off x="5093382" y="2611677"/>
            <a:ext cx="53580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CSS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더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추가해서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보기편하게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만들고싶고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다른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Jquery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이용해서 디자인을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변경할예정입니다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algn="ctr"/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5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잘린 사각형 3"/>
          <p:cNvSpPr/>
          <p:nvPr/>
        </p:nvSpPr>
        <p:spPr>
          <a:xfrm>
            <a:off x="323406" y="1134253"/>
            <a:ext cx="11533313" cy="5405120"/>
          </a:xfrm>
          <a:prstGeom prst="snip1Rect">
            <a:avLst>
              <a:gd name="adj" fmla="val 12658"/>
            </a:avLst>
          </a:prstGeom>
          <a:solidFill>
            <a:schemeClr val="bg1"/>
          </a:solidFill>
          <a:ln>
            <a:noFill/>
          </a:ln>
          <a:effectLst>
            <a:outerShdw blurRad="1016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4419600" y="2611678"/>
            <a:ext cx="0" cy="3591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C0D9000-76A9-4CCA-BA49-53FB6DD14064}"/>
              </a:ext>
            </a:extLst>
          </p:cNvPr>
          <p:cNvSpPr/>
          <p:nvPr/>
        </p:nvSpPr>
        <p:spPr>
          <a:xfrm>
            <a:off x="423745" y="311737"/>
            <a:ext cx="3439127" cy="52322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E30A61F-B137-4F1C-9311-4826042B4861}"/>
              </a:ext>
            </a:extLst>
          </p:cNvPr>
          <p:cNvSpPr txBox="1"/>
          <p:nvPr/>
        </p:nvSpPr>
        <p:spPr>
          <a:xfrm>
            <a:off x="406095" y="338218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출처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FCF4F2FC-D7A8-4C44-A559-BBC6A3F0A2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662" y="6341881"/>
            <a:ext cx="2695338" cy="4532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3E79C6A-918E-43F0-AC0C-2445521D9459}"/>
              </a:ext>
            </a:extLst>
          </p:cNvPr>
          <p:cNvSpPr txBox="1"/>
          <p:nvPr/>
        </p:nvSpPr>
        <p:spPr>
          <a:xfrm>
            <a:off x="4419600" y="2696478"/>
            <a:ext cx="5358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7116" y="1457607"/>
            <a:ext cx="681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blog.naver.com/wooin21s/221284140972</a:t>
            </a:r>
            <a:r>
              <a:rPr lang="en-US" altLang="ko-KR" dirty="0" smtClean="0"/>
              <a:t> HTML A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7651" y="2000816"/>
            <a:ext cx="5667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m.post.naver.com/viewer/postView.nhn?volumeNo=16806930&amp;memberNo=29566044&amp;vType=VERTICAL</a:t>
            </a:r>
            <a:r>
              <a:rPr lang="en-US" altLang="ko-KR" dirty="0" smtClean="0"/>
              <a:t>      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29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0EF90E7-12FA-4402-94FF-64B28A0BE485}"/>
              </a:ext>
            </a:extLst>
          </p:cNvPr>
          <p:cNvSpPr/>
          <p:nvPr/>
        </p:nvSpPr>
        <p:spPr>
          <a:xfrm>
            <a:off x="2695339" y="2760389"/>
            <a:ext cx="6801323" cy="1225713"/>
          </a:xfrm>
          <a:prstGeom prst="rect">
            <a:avLst/>
          </a:prstGeom>
          <a:solidFill>
            <a:schemeClr val="bg1"/>
          </a:solidFill>
          <a:ln w="1238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84C994-E035-46D5-92DA-CF58F8258470}"/>
              </a:ext>
            </a:extLst>
          </p:cNvPr>
          <p:cNvSpPr txBox="1"/>
          <p:nvPr/>
        </p:nvSpPr>
        <p:spPr>
          <a:xfrm>
            <a:off x="2159619" y="3013501"/>
            <a:ext cx="7872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감사합니다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204392F-42FE-4BB0-8CD3-72DB4827E355}"/>
              </a:ext>
            </a:extLst>
          </p:cNvPr>
          <p:cNvSpPr txBox="1"/>
          <p:nvPr/>
        </p:nvSpPr>
        <p:spPr>
          <a:xfrm>
            <a:off x="11090921" y="6484880"/>
            <a:ext cx="925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By.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토게토게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AC19C6F-6227-4A94-8AAB-9558C5C3B6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662" y="6341881"/>
            <a:ext cx="2695338" cy="45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6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132</Words>
  <Application>Microsoft Office PowerPoint</Application>
  <PresentationFormat>사용자 지정</PresentationFormat>
  <Paragraphs>42</Paragraphs>
  <Slides>9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CHEIL</dc:creator>
  <cp:lastModifiedBy>D7701</cp:lastModifiedBy>
  <cp:revision>66</cp:revision>
  <dcterms:created xsi:type="dcterms:W3CDTF">2019-03-04T04:49:10Z</dcterms:created>
  <dcterms:modified xsi:type="dcterms:W3CDTF">2019-10-11T01:55:58Z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C:\Users\CHEIL\Desktop\풀무원\팬덤 마케팅 사례.pptx</vt:lpwstr>
  </property>
</Properties>
</file>