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31" autoAdjust="0"/>
  </p:normalViewPr>
  <p:slideViewPr>
    <p:cSldViewPr snapToGrid="0">
      <p:cViewPr varScale="1">
        <p:scale>
          <a:sx n="54" d="100"/>
          <a:sy n="54" d="100"/>
        </p:scale>
        <p:origin x="10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6F7C-54AE-4920-BC5E-F3475443BA10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98E5-0ABD-40B4-91D9-A6099D5563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58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Ezen a dián kellene a </a:t>
            </a:r>
            <a:r>
              <a:rPr lang="hu-HU" dirty="0" err="1" smtClean="0"/>
              <a:t>heart</a:t>
            </a:r>
            <a:r>
              <a:rPr lang="hu-HU" dirty="0" smtClean="0"/>
              <a:t> </a:t>
            </a:r>
            <a:r>
              <a:rPr lang="hu-HU" dirty="0" err="1" smtClean="0"/>
              <a:t>sound</a:t>
            </a:r>
            <a:r>
              <a:rPr lang="hu-HU" dirty="0" smtClean="0"/>
              <a:t> </a:t>
            </a:r>
            <a:r>
              <a:rPr lang="hu-HU" dirty="0" err="1" smtClean="0"/>
              <a:t>detectiont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heart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calculationt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Igazából a </a:t>
            </a:r>
            <a:r>
              <a:rPr lang="hu-HU" baseline="0" dirty="0" err="1" smtClean="0"/>
              <a:t>sound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detection</a:t>
            </a:r>
            <a:r>
              <a:rPr lang="hu-HU" baseline="0" dirty="0" smtClean="0"/>
              <a:t> a kulcs lépés onnan a </a:t>
            </a:r>
            <a:r>
              <a:rPr lang="hu-HU" baseline="0" dirty="0" err="1" smtClean="0"/>
              <a:t>heart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rate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sistole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dyastole</a:t>
            </a:r>
            <a:r>
              <a:rPr lang="hu-HU" baseline="0" dirty="0" smtClean="0"/>
              <a:t> viszonylag könnyen jön. Itt lehetne mondani a szűrést, </a:t>
            </a:r>
            <a:r>
              <a:rPr lang="hu-HU" baseline="0" dirty="0" err="1" smtClean="0"/>
              <a:t>Hilbert</a:t>
            </a:r>
            <a:r>
              <a:rPr lang="hu-HU" baseline="0" dirty="0" smtClean="0"/>
              <a:t> transzformációt és az </a:t>
            </a:r>
            <a:r>
              <a:rPr lang="hu-HU" baseline="0" dirty="0" err="1" smtClean="0"/>
              <a:t>envelopeot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heart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rate</a:t>
            </a:r>
            <a:r>
              <a:rPr lang="hu-HU" baseline="0" dirty="0" smtClean="0"/>
              <a:t> számítást is lehet itt mondani az viszonylag egyszerű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hit: 90.4 %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miss: 9.59 %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multihit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0.0168 %</a:t>
            </a:r>
          </a:p>
          <a:p>
            <a:r>
              <a:rPr lang="hu-HU" dirty="0" err="1" smtClean="0"/>
              <a:t>Hrdiff</a:t>
            </a:r>
            <a:r>
              <a:rPr lang="hu-HU" dirty="0" smtClean="0"/>
              <a:t> 8.2 %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</a:t>
            </a:r>
            <a:r>
              <a:rPr lang="hu-HU" baseline="0" dirty="0" smtClean="0"/>
              <a:t> el lehet mondani miért döntöttünk úgy, hogy konstans-</a:t>
            </a:r>
            <a:r>
              <a:rPr lang="hu-HU" baseline="0" dirty="0" err="1" smtClean="0"/>
              <a:t>al</a:t>
            </a:r>
            <a:r>
              <a:rPr lang="hu-HU" baseline="0" dirty="0" smtClean="0"/>
              <a:t> lesz a </a:t>
            </a:r>
            <a:r>
              <a:rPr lang="hu-HU" baseline="0" dirty="0" err="1" smtClean="0"/>
              <a:t>sound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lengtht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28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26.18 %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74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Ezt majd én mondom</a:t>
            </a:r>
          </a:p>
          <a:p>
            <a:r>
              <a:rPr lang="hu-HU" dirty="0" err="1" smtClean="0"/>
              <a:t>Sensitivity</a:t>
            </a:r>
            <a:r>
              <a:rPr lang="hu-HU" dirty="0" smtClean="0"/>
              <a:t> 78 %</a:t>
            </a:r>
          </a:p>
          <a:p>
            <a:r>
              <a:rPr lang="hu-HU" dirty="0" err="1" smtClean="0"/>
              <a:t>Specificity</a:t>
            </a:r>
            <a:r>
              <a:rPr lang="hu-HU" dirty="0" smtClean="0"/>
              <a:t> 74 %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3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99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6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00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4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14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5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78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12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91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32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2F44-0B10-4647-BE07-D6D72BBE5D7F}" type="datetimeFigureOut">
              <a:rPr lang="hu-HU" smtClean="0"/>
              <a:t>2022. 12. 15.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52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249213"/>
            <a:ext cx="9144000" cy="1260749"/>
          </a:xfrm>
        </p:spPr>
        <p:txBody>
          <a:bodyPr/>
          <a:lstStyle/>
          <a:p>
            <a:r>
              <a:rPr lang="hu-HU" dirty="0" err="1"/>
              <a:t>Classifying</a:t>
            </a:r>
            <a:r>
              <a:rPr lang="hu-HU" dirty="0"/>
              <a:t> </a:t>
            </a:r>
            <a:r>
              <a:rPr lang="hu-HU" dirty="0" err="1"/>
              <a:t>murmurs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243231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Biomedical</a:t>
            </a:r>
            <a:r>
              <a:rPr lang="hu-HU" dirty="0" smtClean="0"/>
              <a:t> </a:t>
            </a:r>
            <a:r>
              <a:rPr lang="hu-HU" dirty="0" err="1" smtClean="0"/>
              <a:t>Signal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Dominik Zsolt </a:t>
            </a:r>
            <a:r>
              <a:rPr lang="hu-HU" dirty="0" smtClean="0"/>
              <a:t>Homoki, </a:t>
            </a:r>
            <a:r>
              <a:rPr lang="hu-HU" dirty="0"/>
              <a:t>Levente </a:t>
            </a:r>
            <a:r>
              <a:rPr lang="hu-HU" dirty="0" err="1" smtClean="0"/>
              <a:t>Maucha</a:t>
            </a:r>
            <a:r>
              <a:rPr lang="hu-HU" dirty="0" smtClean="0"/>
              <a:t>, </a:t>
            </a:r>
            <a:r>
              <a:rPr lang="hu-HU" dirty="0"/>
              <a:t>Bálint </a:t>
            </a:r>
            <a:r>
              <a:rPr lang="hu-HU" dirty="0" smtClean="0"/>
              <a:t>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Heart</a:t>
            </a:r>
            <a:r>
              <a:rPr lang="hu-HU" dirty="0" smtClean="0"/>
              <a:t> </a:t>
            </a:r>
            <a:r>
              <a:rPr lang="hu-HU" dirty="0" err="1" smtClean="0"/>
              <a:t>sound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3868"/>
            <a:ext cx="12192001" cy="6142567"/>
          </a:xfrm>
        </p:spPr>
      </p:pic>
    </p:spTree>
    <p:extLst>
      <p:ext uri="{BB962C8B-B14F-4D97-AF65-F5344CB8AC3E}">
        <p14:creationId xmlns:p14="http://schemas.microsoft.com/office/powerpoint/2010/main" val="34418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251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Systole</a:t>
            </a:r>
            <a:r>
              <a:rPr lang="hu-HU" dirty="0"/>
              <a:t>/</a:t>
            </a:r>
            <a:r>
              <a:rPr lang="hu-HU" dirty="0" err="1"/>
              <a:t>diastole</a:t>
            </a:r>
            <a:r>
              <a:rPr lang="hu-HU" dirty="0"/>
              <a:t> </a:t>
            </a:r>
            <a:r>
              <a:rPr lang="hu-HU" dirty="0" err="1"/>
              <a:t>regions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4" y="1457490"/>
            <a:ext cx="5801784" cy="4351338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41" y="145749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0" y="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Systole/diastole regions</a:t>
            </a:r>
            <a:endParaRPr lang="hu-HU" dirty="0"/>
          </a:p>
        </p:txBody>
      </p:sp>
      <p:pic>
        <p:nvPicPr>
          <p:cNvPr id="5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3868"/>
            <a:ext cx="12192001" cy="6142567"/>
          </a:xfrm>
        </p:spPr>
      </p:pic>
    </p:spTree>
    <p:extLst>
      <p:ext uri="{BB962C8B-B14F-4D97-AF65-F5344CB8AC3E}">
        <p14:creationId xmlns:p14="http://schemas.microsoft.com/office/powerpoint/2010/main" val="14869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0" y="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Systole/diastole regions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6" y="522514"/>
            <a:ext cx="6424551" cy="323681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6" y="3621187"/>
            <a:ext cx="6424551" cy="32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128</Words>
  <Application>Microsoft Office PowerPoint</Application>
  <PresentationFormat>Szélesvásznú</PresentationFormat>
  <Paragraphs>24</Paragraphs>
  <Slides>5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Classifying murmurs</vt:lpstr>
      <vt:lpstr>Heart sound detection</vt:lpstr>
      <vt:lpstr>Systole/diastole regions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murmurs</dc:title>
  <dc:creator>mauch</dc:creator>
  <cp:lastModifiedBy>mauch</cp:lastModifiedBy>
  <cp:revision>5</cp:revision>
  <dcterms:created xsi:type="dcterms:W3CDTF">2022-12-15T19:54:48Z</dcterms:created>
  <dcterms:modified xsi:type="dcterms:W3CDTF">2022-12-15T20:22:58Z</dcterms:modified>
</cp:coreProperties>
</file>