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f7e2e9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f7e2e9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af7e2e9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af7e2e99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f7e2e9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f7e2e9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https://viso.ai/deep-learning/vgg-very-deep-convolutional-networks/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f7e2e9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f7e2e9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f7e2e9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f7e2e9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9nWJO4KwhwZMcgYuG5N3Iylh3fPIEAxy#scrollTo=lwfpr1zRCN0r" TargetMode="External"/><Relationship Id="rId4" Type="http://schemas.openxmlformats.org/officeDocument/2006/relationships/hyperlink" Target="https://viso.ai/deep-learning/vgg-very-deep-convolution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Classification on fashion-MNIST database using VGGnet-like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Benjámin Kispál, Levente Maucha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/>
              <a:t>05.16.2022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Fashion MNIST dataset</a:t>
            </a:r>
            <a:endParaRPr sz="26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610475"/>
            <a:ext cx="5061274" cy="40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4681800"/>
            <a:ext cx="50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rgbClr val="222222"/>
                </a:solidFill>
                <a:highlight>
                  <a:srgbClr val="FFFFFF"/>
                </a:highlight>
              </a:rPr>
              <a:t>https://www.researchgate.net/figure/Fashion-MNIST-Dataset-Images-with-Labels-and-Description-II-LITERATURE-REVIEW-In-image_fig1_340299295</a:t>
            </a:r>
            <a:endParaRPr sz="1300"/>
          </a:p>
        </p:txBody>
      </p:sp>
      <p:sp>
        <p:nvSpPr>
          <p:cNvPr id="63" name="Google Shape;63;p14"/>
          <p:cNvSpPr txBox="1"/>
          <p:nvPr/>
        </p:nvSpPr>
        <p:spPr>
          <a:xfrm>
            <a:off x="5376325" y="860775"/>
            <a:ext cx="36960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28x28 grayscale images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10 classes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60’000 image for training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10’000 test image</a:t>
            </a: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/>
              <a:t>At least 85% accuracy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Neural network as a blackbox</a:t>
            </a:r>
            <a:endParaRPr sz="2620"/>
          </a:p>
        </p:txBody>
      </p:sp>
      <p:sp>
        <p:nvSpPr>
          <p:cNvPr id="69" name="Google Shape;69;p15"/>
          <p:cNvSpPr/>
          <p:nvPr/>
        </p:nvSpPr>
        <p:spPr>
          <a:xfrm>
            <a:off x="3443013" y="1739925"/>
            <a:ext cx="2356200" cy="16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927288" y="195895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1</a:t>
            </a:r>
            <a:endParaRPr sz="1000" baseline="-25000"/>
          </a:p>
        </p:txBody>
      </p:sp>
      <p:sp>
        <p:nvSpPr>
          <p:cNvPr id="71" name="Google Shape;71;p15"/>
          <p:cNvSpPr txBox="1"/>
          <p:nvPr/>
        </p:nvSpPr>
        <p:spPr>
          <a:xfrm>
            <a:off x="5021138" y="186460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</a:t>
            </a:r>
            <a:endParaRPr sz="1000" baseline="-25000"/>
          </a:p>
        </p:txBody>
      </p:sp>
      <p:sp>
        <p:nvSpPr>
          <p:cNvPr id="72" name="Google Shape;72;p15"/>
          <p:cNvSpPr txBox="1"/>
          <p:nvPr/>
        </p:nvSpPr>
        <p:spPr>
          <a:xfrm>
            <a:off x="4013088" y="2297650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2</a:t>
            </a:r>
            <a:endParaRPr sz="1000" baseline="-25000"/>
          </a:p>
        </p:txBody>
      </p:sp>
      <p:sp>
        <p:nvSpPr>
          <p:cNvPr id="73" name="Google Shape;73;p15"/>
          <p:cNvSpPr txBox="1"/>
          <p:nvPr/>
        </p:nvSpPr>
        <p:spPr>
          <a:xfrm>
            <a:off x="4530488" y="248977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5</a:t>
            </a:r>
            <a:endParaRPr sz="1000" baseline="-25000"/>
          </a:p>
        </p:txBody>
      </p:sp>
      <p:sp>
        <p:nvSpPr>
          <p:cNvPr id="74" name="Google Shape;74;p15"/>
          <p:cNvSpPr txBox="1"/>
          <p:nvPr/>
        </p:nvSpPr>
        <p:spPr>
          <a:xfrm>
            <a:off x="3873588" y="270127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4</a:t>
            </a:r>
            <a:endParaRPr sz="1000" baseline="-25000"/>
          </a:p>
        </p:txBody>
      </p:sp>
      <p:sp>
        <p:nvSpPr>
          <p:cNvPr id="75" name="Google Shape;75;p15"/>
          <p:cNvSpPr txBox="1"/>
          <p:nvPr/>
        </p:nvSpPr>
        <p:spPr>
          <a:xfrm>
            <a:off x="5081238" y="2416725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3</a:t>
            </a:r>
            <a:endParaRPr sz="1000" baseline="-25000"/>
          </a:p>
        </p:txBody>
      </p:sp>
      <p:sp>
        <p:nvSpPr>
          <p:cNvPr id="76" name="Google Shape;76;p15"/>
          <p:cNvSpPr txBox="1"/>
          <p:nvPr/>
        </p:nvSpPr>
        <p:spPr>
          <a:xfrm>
            <a:off x="4841688" y="2873350"/>
            <a:ext cx="45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n-1</a:t>
            </a:r>
            <a:endParaRPr sz="1000" baseline="-25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38" y="1914627"/>
            <a:ext cx="1359125" cy="13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7" idx="3"/>
            <a:endCxn id="69" idx="1"/>
          </p:cNvCxnSpPr>
          <p:nvPr/>
        </p:nvCxnSpPr>
        <p:spPr>
          <a:xfrm>
            <a:off x="2059862" y="2586064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endCxn id="80" idx="1"/>
          </p:cNvCxnSpPr>
          <p:nvPr/>
        </p:nvCxnSpPr>
        <p:spPr>
          <a:xfrm rot="10800000" flipH="1">
            <a:off x="5878563" y="2092675"/>
            <a:ext cx="666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6544863" y="1892575"/>
            <a:ext cx="12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output class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881463" y="2930375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error</a:t>
            </a:r>
            <a:endParaRPr/>
          </a:p>
        </p:txBody>
      </p:sp>
      <p:cxnSp>
        <p:nvCxnSpPr>
          <p:cNvPr id="82" name="Google Shape;82;p15"/>
          <p:cNvCxnSpPr>
            <a:stCxn id="80" idx="2"/>
            <a:endCxn id="81" idx="0"/>
          </p:cNvCxnSpPr>
          <p:nvPr/>
        </p:nvCxnSpPr>
        <p:spPr>
          <a:xfrm>
            <a:off x="7182363" y="2292775"/>
            <a:ext cx="0" cy="6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81" idx="1"/>
          </p:cNvCxnSpPr>
          <p:nvPr/>
        </p:nvCxnSpPr>
        <p:spPr>
          <a:xfrm rot="10800000">
            <a:off x="5921763" y="3130475"/>
            <a:ext cx="95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stCxn id="77" idx="2"/>
            <a:endCxn id="81" idx="2"/>
          </p:cNvCxnSpPr>
          <p:nvPr/>
        </p:nvCxnSpPr>
        <p:spPr>
          <a:xfrm rot="-5400000" flipH="1">
            <a:off x="4244700" y="393102"/>
            <a:ext cx="73200" cy="5802000"/>
          </a:xfrm>
          <a:prstGeom prst="bentConnector3">
            <a:avLst>
              <a:gd name="adj1" fmla="val 7953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>
            <a:endCxn id="81" idx="2"/>
          </p:cNvCxnSpPr>
          <p:nvPr/>
        </p:nvCxnSpPr>
        <p:spPr>
          <a:xfrm rot="10800000">
            <a:off x="7182363" y="3330575"/>
            <a:ext cx="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" y="1715758"/>
            <a:ext cx="8839200" cy="34164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System architecture</a:t>
            </a:r>
            <a:endParaRPr/>
          </a:p>
        </p:txBody>
      </p:sp>
      <p:sp>
        <p:nvSpPr>
          <p:cNvPr id="2" name="Téglalap 1"/>
          <p:cNvSpPr/>
          <p:nvPr/>
        </p:nvSpPr>
        <p:spPr>
          <a:xfrm>
            <a:off x="588279" y="572700"/>
            <a:ext cx="4814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VGG - Visual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Geometry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Group</a:t>
            </a:r>
          </a:p>
          <a:p>
            <a:r>
              <a:rPr lang="hu-HU" sz="1800" dirty="0">
                <a:solidFill>
                  <a:srgbClr val="202124"/>
                </a:solidFill>
                <a:latin typeface="Roboto"/>
              </a:rPr>
              <a:t>Standard </a:t>
            </a:r>
            <a:r>
              <a:rPr lang="hu-HU" sz="1800" dirty="0" err="1" smtClean="0">
                <a:solidFill>
                  <a:srgbClr val="202124"/>
                </a:solidFill>
                <a:latin typeface="Roboto"/>
              </a:rPr>
              <a:t>deep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Convolutional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Neural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Network</a:t>
            </a:r>
            <a:endParaRPr lang="hu-HU" sz="1800" dirty="0"/>
          </a:p>
        </p:txBody>
      </p:sp>
      <p:sp>
        <p:nvSpPr>
          <p:cNvPr id="4" name="Jobb oldali kapcsos zárójel 3"/>
          <p:cNvSpPr/>
          <p:nvPr/>
        </p:nvSpPr>
        <p:spPr>
          <a:xfrm rot="16200000">
            <a:off x="1971279" y="-167265"/>
            <a:ext cx="285229" cy="40964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 rot="16200000">
            <a:off x="6198734" y="-298311"/>
            <a:ext cx="285233" cy="4358502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48674" y="140798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Convolution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849125" y="140798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Classifier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 smtClean="0"/>
              <a:t>Training and results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5" y="811375"/>
            <a:ext cx="5112501" cy="38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71076" y="2528463"/>
            <a:ext cx="30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90.22% accuracy after 10 epochs</a:t>
            </a:r>
            <a:endParaRPr dirty="0"/>
          </a:p>
        </p:txBody>
      </p:sp>
      <p:sp>
        <p:nvSpPr>
          <p:cNvPr id="2" name="Szövegdoboz 1"/>
          <p:cNvSpPr txBox="1"/>
          <p:nvPr/>
        </p:nvSpPr>
        <p:spPr>
          <a:xfrm>
            <a:off x="5294723" y="1705217"/>
            <a:ext cx="319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Epoch</a:t>
            </a:r>
            <a:r>
              <a:rPr lang="hu-HU" dirty="0" smtClean="0"/>
              <a:t> ~ 1 </a:t>
            </a:r>
            <a:r>
              <a:rPr lang="hu-HU" dirty="0" err="1" smtClean="0"/>
              <a:t>iteration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References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35348" y="1111469"/>
            <a:ext cx="8520600" cy="352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3"/>
              </a:rPr>
              <a:t>https://pytorch.org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4"/>
              </a:rPr>
              <a:t>https://viso.ai/deep-learning/vgg-very-deep-convolutional-networks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sz="1200" dirty="0">
                <a:hlinkClick r:id="rId5"/>
              </a:rPr>
              <a:t>https://</a:t>
            </a:r>
            <a:r>
              <a:rPr lang="hu-HU" sz="1200" dirty="0" smtClean="0">
                <a:hlinkClick r:id="rId5"/>
              </a:rPr>
              <a:t>colab.research.google.com/drive/19nWJO4KwhwZMcgYuG5N3Iylh3fPIEAxy#scrollTo=lwfpr1zRCN0r</a:t>
            </a:r>
            <a:endParaRPr lang="hu-HU" sz="1200" dirty="0"/>
          </a:p>
          <a:p>
            <a:pPr marL="285750" indent="-285750">
              <a:spcAft>
                <a:spcPts val="1200"/>
              </a:spcAft>
            </a:pP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2190579" y="3657601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Thank</a:t>
            </a:r>
            <a:r>
              <a:rPr lang="hu-HU" sz="2800" dirty="0" smtClean="0"/>
              <a:t> </a:t>
            </a:r>
            <a:r>
              <a:rPr lang="hu-HU" sz="2800" dirty="0" err="1" smtClean="0"/>
              <a:t>you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your</a:t>
            </a:r>
            <a:r>
              <a:rPr lang="hu-HU" sz="2800" dirty="0" smtClean="0"/>
              <a:t> </a:t>
            </a:r>
            <a:r>
              <a:rPr lang="hu-HU" sz="2800" dirty="0" err="1" smtClean="0"/>
              <a:t>attention</a:t>
            </a:r>
            <a:r>
              <a:rPr lang="hu-HU" sz="2800" dirty="0" smtClean="0"/>
              <a:t>!</a:t>
            </a:r>
            <a:endParaRPr lang="hu-H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</Words>
  <Application>Microsoft Office PowerPoint</Application>
  <PresentationFormat>Diavetítés a képernyőre (16:9 oldalarány)</PresentationFormat>
  <Paragraphs>34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Classification on fashion-MNIST database using VGGnet-like architecture</vt:lpstr>
      <vt:lpstr>Fashion MNIST dataset</vt:lpstr>
      <vt:lpstr>Neural network as a blackbox</vt:lpstr>
      <vt:lpstr>System architecture</vt:lpstr>
      <vt:lpstr>Training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on fashion-MNIST database using VGGnet-like architecture</dc:title>
  <cp:lastModifiedBy>mauch</cp:lastModifiedBy>
  <cp:revision>3</cp:revision>
  <dcterms:modified xsi:type="dcterms:W3CDTF">2022-05-16T11:56:24Z</dcterms:modified>
</cp:coreProperties>
</file>