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5"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45" d="100"/>
          <a:sy n="45" d="100"/>
        </p:scale>
        <p:origin x="38" y="52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83BF63-D5D1-4BF8-AF1B-2BBB1216242D}"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F17E71-74E5-46B5-BCF4-9C9978DCCB0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14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3BF63-D5D1-4BF8-AF1B-2BBB1216242D}"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F17E71-74E5-46B5-BCF4-9C9978DCCB0F}" type="slidenum">
              <a:rPr lang="en-IN" smtClean="0"/>
              <a:t>‹#›</a:t>
            </a:fld>
            <a:endParaRPr lang="en-IN"/>
          </a:p>
        </p:txBody>
      </p:sp>
    </p:spTree>
    <p:extLst>
      <p:ext uri="{BB962C8B-B14F-4D97-AF65-F5344CB8AC3E}">
        <p14:creationId xmlns:p14="http://schemas.microsoft.com/office/powerpoint/2010/main" val="167938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3BF63-D5D1-4BF8-AF1B-2BBB1216242D}"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F17E71-74E5-46B5-BCF4-9C9978DCCB0F}" type="slidenum">
              <a:rPr lang="en-IN" smtClean="0"/>
              <a:t>‹#›</a:t>
            </a:fld>
            <a:endParaRPr lang="en-IN"/>
          </a:p>
        </p:txBody>
      </p:sp>
    </p:spTree>
    <p:extLst>
      <p:ext uri="{BB962C8B-B14F-4D97-AF65-F5344CB8AC3E}">
        <p14:creationId xmlns:p14="http://schemas.microsoft.com/office/powerpoint/2010/main" val="431312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3BF63-D5D1-4BF8-AF1B-2BBB1216242D}"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F17E71-74E5-46B5-BCF4-9C9978DCCB0F}" type="slidenum">
              <a:rPr lang="en-IN" smtClean="0"/>
              <a:t>‹#›</a:t>
            </a:fld>
            <a:endParaRPr lang="en-IN"/>
          </a:p>
        </p:txBody>
      </p:sp>
    </p:spTree>
    <p:extLst>
      <p:ext uri="{BB962C8B-B14F-4D97-AF65-F5344CB8AC3E}">
        <p14:creationId xmlns:p14="http://schemas.microsoft.com/office/powerpoint/2010/main" val="1641036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3BF63-D5D1-4BF8-AF1B-2BBB1216242D}"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F17E71-74E5-46B5-BCF4-9C9978DCCB0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52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83BF63-D5D1-4BF8-AF1B-2BBB1216242D}"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F17E71-74E5-46B5-BCF4-9C9978DCCB0F}" type="slidenum">
              <a:rPr lang="en-IN" smtClean="0"/>
              <a:t>‹#›</a:t>
            </a:fld>
            <a:endParaRPr lang="en-IN"/>
          </a:p>
        </p:txBody>
      </p:sp>
    </p:spTree>
    <p:extLst>
      <p:ext uri="{BB962C8B-B14F-4D97-AF65-F5344CB8AC3E}">
        <p14:creationId xmlns:p14="http://schemas.microsoft.com/office/powerpoint/2010/main" val="1159885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83BF63-D5D1-4BF8-AF1B-2BBB1216242D}" type="datetimeFigureOut">
              <a:rPr lang="en-IN" smtClean="0"/>
              <a:t>02-12-2022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F17E71-74E5-46B5-BCF4-9C9978DCCB0F}" type="slidenum">
              <a:rPr lang="en-IN" smtClean="0"/>
              <a:t>‹#›</a:t>
            </a:fld>
            <a:endParaRPr lang="en-IN"/>
          </a:p>
        </p:txBody>
      </p:sp>
    </p:spTree>
    <p:extLst>
      <p:ext uri="{BB962C8B-B14F-4D97-AF65-F5344CB8AC3E}">
        <p14:creationId xmlns:p14="http://schemas.microsoft.com/office/powerpoint/2010/main" val="2934995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83BF63-D5D1-4BF8-AF1B-2BBB1216242D}" type="datetimeFigureOut">
              <a:rPr lang="en-IN" smtClean="0"/>
              <a:t>02-12-2022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F17E71-74E5-46B5-BCF4-9C9978DCCB0F}" type="slidenum">
              <a:rPr lang="en-IN" smtClean="0"/>
              <a:t>‹#›</a:t>
            </a:fld>
            <a:endParaRPr lang="en-IN"/>
          </a:p>
        </p:txBody>
      </p:sp>
    </p:spTree>
    <p:extLst>
      <p:ext uri="{BB962C8B-B14F-4D97-AF65-F5344CB8AC3E}">
        <p14:creationId xmlns:p14="http://schemas.microsoft.com/office/powerpoint/2010/main" val="2681765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283BF63-D5D1-4BF8-AF1B-2BBB1216242D}" type="datetimeFigureOut">
              <a:rPr lang="en-IN" smtClean="0"/>
              <a:t>02-12-2022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6F17E71-74E5-46B5-BCF4-9C9978DCCB0F}" type="slidenum">
              <a:rPr lang="en-IN" smtClean="0"/>
              <a:t>‹#›</a:t>
            </a:fld>
            <a:endParaRPr lang="en-IN"/>
          </a:p>
        </p:txBody>
      </p:sp>
    </p:spTree>
    <p:extLst>
      <p:ext uri="{BB962C8B-B14F-4D97-AF65-F5344CB8AC3E}">
        <p14:creationId xmlns:p14="http://schemas.microsoft.com/office/powerpoint/2010/main" val="713619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283BF63-D5D1-4BF8-AF1B-2BBB1216242D}" type="datetimeFigureOut">
              <a:rPr lang="en-IN" smtClean="0"/>
              <a:t>02-12-2022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6F17E71-74E5-46B5-BCF4-9C9978DCCB0F}" type="slidenum">
              <a:rPr lang="en-IN" smtClean="0"/>
              <a:t>‹#›</a:t>
            </a:fld>
            <a:endParaRPr lang="en-IN"/>
          </a:p>
        </p:txBody>
      </p:sp>
    </p:spTree>
    <p:extLst>
      <p:ext uri="{BB962C8B-B14F-4D97-AF65-F5344CB8AC3E}">
        <p14:creationId xmlns:p14="http://schemas.microsoft.com/office/powerpoint/2010/main" val="3710269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83BF63-D5D1-4BF8-AF1B-2BBB1216242D}"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F17E71-74E5-46B5-BCF4-9C9978DCCB0F}" type="slidenum">
              <a:rPr lang="en-IN" smtClean="0"/>
              <a:t>‹#›</a:t>
            </a:fld>
            <a:endParaRPr lang="en-IN"/>
          </a:p>
        </p:txBody>
      </p:sp>
    </p:spTree>
    <p:extLst>
      <p:ext uri="{BB962C8B-B14F-4D97-AF65-F5344CB8AC3E}">
        <p14:creationId xmlns:p14="http://schemas.microsoft.com/office/powerpoint/2010/main" val="1289713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283BF63-D5D1-4BF8-AF1B-2BBB1216242D}" type="datetimeFigureOut">
              <a:rPr lang="en-IN" smtClean="0"/>
              <a:t>02-12-2022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6F17E71-74E5-46B5-BCF4-9C9978DCCB0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59659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43530-DB96-0077-55B5-4FBDE76187A5}"/>
              </a:ext>
            </a:extLst>
          </p:cNvPr>
          <p:cNvSpPr>
            <a:spLocks noGrp="1"/>
          </p:cNvSpPr>
          <p:nvPr>
            <p:ph type="ctrTitle"/>
          </p:nvPr>
        </p:nvSpPr>
        <p:spPr/>
        <p:txBody>
          <a:bodyPr/>
          <a:lstStyle/>
          <a:p>
            <a:r>
              <a:rPr lang="en-US" dirty="0"/>
              <a:t>CRICKET SCORECARD</a:t>
            </a:r>
            <a:endParaRPr lang="en-IN" dirty="0"/>
          </a:p>
        </p:txBody>
      </p:sp>
      <p:sp>
        <p:nvSpPr>
          <p:cNvPr id="3" name="Subtitle 2">
            <a:extLst>
              <a:ext uri="{FF2B5EF4-FFF2-40B4-BE49-F238E27FC236}">
                <a16:creationId xmlns:a16="http://schemas.microsoft.com/office/drawing/2014/main" id="{B3D28A2A-597F-F81A-664C-540FBE658791}"/>
              </a:ext>
            </a:extLst>
          </p:cNvPr>
          <p:cNvSpPr>
            <a:spLocks noGrp="1"/>
          </p:cNvSpPr>
          <p:nvPr>
            <p:ph type="subTitle" idx="1"/>
          </p:nvPr>
        </p:nvSpPr>
        <p:spPr/>
        <p:txBody>
          <a:bodyPr/>
          <a:lstStyle/>
          <a:p>
            <a:r>
              <a:rPr lang="en-US" dirty="0"/>
              <a:t>APPLICATION</a:t>
            </a:r>
            <a:endParaRPr lang="en-IN" dirty="0"/>
          </a:p>
        </p:txBody>
      </p:sp>
    </p:spTree>
    <p:extLst>
      <p:ext uri="{BB962C8B-B14F-4D97-AF65-F5344CB8AC3E}">
        <p14:creationId xmlns:p14="http://schemas.microsoft.com/office/powerpoint/2010/main" val="1264393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2B865-C895-E734-068D-886A36307176}"/>
              </a:ext>
            </a:extLst>
          </p:cNvPr>
          <p:cNvSpPr>
            <a:spLocks noGrp="1"/>
          </p:cNvSpPr>
          <p:nvPr>
            <p:ph type="title"/>
          </p:nvPr>
        </p:nvSpPr>
        <p:spPr/>
        <p:txBody>
          <a:bodyPr/>
          <a:lstStyle/>
          <a:p>
            <a:r>
              <a:rPr lang="en-US" b="1" dirty="0"/>
              <a:t>Problem statement : </a:t>
            </a:r>
            <a:endParaRPr lang="en-IN" b="1" dirty="0"/>
          </a:p>
        </p:txBody>
      </p:sp>
      <p:sp>
        <p:nvSpPr>
          <p:cNvPr id="3" name="Content Placeholder 2">
            <a:extLst>
              <a:ext uri="{FF2B5EF4-FFF2-40B4-BE49-F238E27FC236}">
                <a16:creationId xmlns:a16="http://schemas.microsoft.com/office/drawing/2014/main" id="{E22F4E18-88EB-39CC-83C0-38A630F14390}"/>
              </a:ext>
            </a:extLst>
          </p:cNvPr>
          <p:cNvSpPr>
            <a:spLocks noGrp="1"/>
          </p:cNvSpPr>
          <p:nvPr>
            <p:ph idx="1"/>
          </p:nvPr>
        </p:nvSpPr>
        <p:spPr/>
        <p:txBody>
          <a:bodyPr/>
          <a:lstStyle/>
          <a:p>
            <a:r>
              <a:rPr lang="en-IN" sz="1800" dirty="0">
                <a:solidFill>
                  <a:srgbClr val="000000"/>
                </a:solidFill>
                <a:effectLst/>
                <a:latin typeface="ArialMT_o_1"/>
                <a:ea typeface="Calibri" panose="020F0502020204030204" pitchFamily="34" charset="0"/>
                <a:cs typeface="Times New Roman" panose="02020603050405020304" pitchFamily="18" charset="0"/>
              </a:rPr>
              <a:t>A cricket scorecard that will show the score for a team along with score of each player.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t>OBJECTIVE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To make the scorecard application easy and effective.</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By using Database we can easily access the previous data(like previous matches).</a:t>
            </a:r>
          </a:p>
          <a:p>
            <a:pPr>
              <a:lnSpc>
                <a:spcPct val="107000"/>
              </a:lnSpc>
              <a:spcAft>
                <a:spcPts val="800"/>
              </a:spcAft>
            </a:pPr>
            <a:r>
              <a:rPr lang="en-IN" b="1" dirty="0">
                <a:effectLst/>
                <a:latin typeface="Calibri" panose="020F0502020204030204" pitchFamily="34" charset="0"/>
                <a:ea typeface="Calibri" panose="020F0502020204030204" pitchFamily="34" charset="0"/>
                <a:cs typeface="Times New Roman" panose="02020603050405020304" pitchFamily="18" charset="0"/>
              </a:rPr>
              <a:t>Requirements: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Database – MySQL</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Languages -Python</a:t>
            </a:r>
          </a:p>
          <a:p>
            <a:pPr marL="45720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60420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F22CE-AFDB-164A-494D-DBC4F1A58A39}"/>
              </a:ext>
            </a:extLst>
          </p:cNvPr>
          <p:cNvSpPr>
            <a:spLocks noGrp="1"/>
          </p:cNvSpPr>
          <p:nvPr>
            <p:ph type="title"/>
          </p:nvPr>
        </p:nvSpPr>
        <p:spPr/>
        <p:txBody>
          <a:bodyPr>
            <a:normAutofit/>
          </a:bodyPr>
          <a:lstStyle/>
          <a:p>
            <a:r>
              <a:rPr lang="en-IN" sz="3600" b="1" dirty="0">
                <a:solidFill>
                  <a:srgbClr val="000000"/>
                </a:solidFill>
                <a:effectLst/>
                <a:latin typeface="ArialMT_o_1"/>
                <a:ea typeface="Calibri" panose="020F0502020204030204" pitchFamily="34" charset="0"/>
                <a:cs typeface="Times New Roman" panose="02020603050405020304" pitchFamily="18" charset="0"/>
              </a:rPr>
              <a:t>HOW IT WORKS:</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sz="3600" dirty="0"/>
          </a:p>
        </p:txBody>
      </p:sp>
      <p:sp>
        <p:nvSpPr>
          <p:cNvPr id="3" name="Content Placeholder 2">
            <a:extLst>
              <a:ext uri="{FF2B5EF4-FFF2-40B4-BE49-F238E27FC236}">
                <a16:creationId xmlns:a16="http://schemas.microsoft.com/office/drawing/2014/main" id="{955A4C11-3571-1CEC-937F-92E84147B563}"/>
              </a:ext>
            </a:extLst>
          </p:cNvPr>
          <p:cNvSpPr>
            <a:spLocks noGrp="1"/>
          </p:cNvSpPr>
          <p:nvPr>
            <p:ph idx="1"/>
          </p:nvPr>
        </p:nvSpPr>
        <p:spPr/>
        <p:txBody>
          <a:bodyPr>
            <a:normAutofit fontScale="70000" lnSpcReduction="20000"/>
          </a:bodyPr>
          <a:lstStyle/>
          <a:p>
            <a:pPr marL="342900" lvl="0" indent="-342900">
              <a:lnSpc>
                <a:spcPct val="107000"/>
              </a:lnSpc>
              <a:buFont typeface="Symbol" panose="05050102010706020507" pitchFamily="18" charset="2"/>
              <a:buChar char=""/>
            </a:pPr>
            <a:r>
              <a:rPr lang="en-IN"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At the execution of this python program, you can see the welcome screen displayed. The main menu that is shown along with the welcome screen has three options like new score sheet, view score sheet, and exit.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We will be given the number of players in each team the number of overs and their order of batting as a input. Then we  can input overs ball by ball with the runs scored on that ball(could be wide ,no ball ,or a wicket as well).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We are expected to print individual scores, number of balls faced, number of 4’s ,6’s for all the players from batting side at the end of every over.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Print the total score, total wickets of whole team as well as individual performance. Keep tracking all the players, strike changes(at the end of over or taking singles or 3’s  ) and maintain their Scores ,also keep track of extra bowls that are being bowled (like wides or no balls).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At last print which team won the match at the end.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This is the bare minimum solution which is expected for the problem. We can add some more features once you are done with these like maintaining bowlers record (total overs bowled, runs conceded, wickets taken, maiden overs, dot balls, economy etc) Total team extras, batsman strike rates etc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This code is readable and maintainable and I prefer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object oriented ,This is in modular and extensible, to add new features if needed.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97582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59B59-144B-A5D1-A7EA-443919E5F205}"/>
              </a:ext>
            </a:extLst>
          </p:cNvPr>
          <p:cNvSpPr>
            <a:spLocks noGrp="1"/>
          </p:cNvSpPr>
          <p:nvPr>
            <p:ph type="title"/>
          </p:nvPr>
        </p:nvSpPr>
        <p:spPr/>
        <p:txBody>
          <a:bodyPr>
            <a:normAutofit/>
          </a:bodyPr>
          <a:lstStyle/>
          <a:p>
            <a:r>
              <a:rPr lang="en-US" sz="5400" b="1" dirty="0"/>
              <a:t>Imported modules</a:t>
            </a:r>
            <a:endParaRPr lang="en-IN" sz="5400" b="1" dirty="0"/>
          </a:p>
        </p:txBody>
      </p:sp>
      <p:pic>
        <p:nvPicPr>
          <p:cNvPr id="5" name="Content Placeholder 4">
            <a:extLst>
              <a:ext uri="{FF2B5EF4-FFF2-40B4-BE49-F238E27FC236}">
                <a16:creationId xmlns:a16="http://schemas.microsoft.com/office/drawing/2014/main" id="{776963D4-9C45-CCAB-B48E-BA24372A073D}"/>
              </a:ext>
            </a:extLst>
          </p:cNvPr>
          <p:cNvPicPr>
            <a:picLocks noGrp="1" noChangeAspect="1"/>
          </p:cNvPicPr>
          <p:nvPr>
            <p:ph idx="1"/>
          </p:nvPr>
        </p:nvPicPr>
        <p:blipFill>
          <a:blip r:embed="rId2"/>
          <a:stretch>
            <a:fillRect/>
          </a:stretch>
        </p:blipFill>
        <p:spPr>
          <a:xfrm>
            <a:off x="2663687" y="2345635"/>
            <a:ext cx="6830170" cy="3013543"/>
          </a:xfrm>
        </p:spPr>
      </p:pic>
    </p:spTree>
    <p:extLst>
      <p:ext uri="{BB962C8B-B14F-4D97-AF65-F5344CB8AC3E}">
        <p14:creationId xmlns:p14="http://schemas.microsoft.com/office/powerpoint/2010/main" val="194708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45912-EECE-1B68-5B96-C23C49283404}"/>
              </a:ext>
            </a:extLst>
          </p:cNvPr>
          <p:cNvSpPr>
            <a:spLocks noGrp="1"/>
          </p:cNvSpPr>
          <p:nvPr>
            <p:ph type="title"/>
          </p:nvPr>
        </p:nvSpPr>
        <p:spPr/>
        <p:txBody>
          <a:bodyPr/>
          <a:lstStyle/>
          <a:p>
            <a:r>
              <a:rPr lang="en-US" b="1" dirty="0"/>
              <a:t>BATSMAN SELECTION</a:t>
            </a:r>
            <a:endParaRPr lang="en-IN" b="1" dirty="0"/>
          </a:p>
        </p:txBody>
      </p:sp>
      <p:pic>
        <p:nvPicPr>
          <p:cNvPr id="5" name="Content Placeholder 4">
            <a:extLst>
              <a:ext uri="{FF2B5EF4-FFF2-40B4-BE49-F238E27FC236}">
                <a16:creationId xmlns:a16="http://schemas.microsoft.com/office/drawing/2014/main" id="{F273F7E3-8769-935E-91CE-BE507066D7C7}"/>
              </a:ext>
            </a:extLst>
          </p:cNvPr>
          <p:cNvPicPr>
            <a:picLocks noGrp="1" noChangeAspect="1"/>
          </p:cNvPicPr>
          <p:nvPr>
            <p:ph idx="1"/>
          </p:nvPr>
        </p:nvPicPr>
        <p:blipFill>
          <a:blip r:embed="rId2"/>
          <a:stretch>
            <a:fillRect/>
          </a:stretch>
        </p:blipFill>
        <p:spPr>
          <a:xfrm>
            <a:off x="1956021" y="2345635"/>
            <a:ext cx="6997407" cy="3188473"/>
          </a:xfrm>
        </p:spPr>
      </p:pic>
    </p:spTree>
    <p:extLst>
      <p:ext uri="{BB962C8B-B14F-4D97-AF65-F5344CB8AC3E}">
        <p14:creationId xmlns:p14="http://schemas.microsoft.com/office/powerpoint/2010/main" val="2638589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2439A-0C46-3837-BE3D-0A1FF1D50971}"/>
              </a:ext>
            </a:extLst>
          </p:cNvPr>
          <p:cNvSpPr>
            <a:spLocks noGrp="1"/>
          </p:cNvSpPr>
          <p:nvPr>
            <p:ph type="title"/>
          </p:nvPr>
        </p:nvSpPr>
        <p:spPr/>
        <p:txBody>
          <a:bodyPr/>
          <a:lstStyle/>
          <a:p>
            <a:r>
              <a:rPr lang="en-US" b="1" dirty="0"/>
              <a:t>OVERS SELECTION</a:t>
            </a:r>
            <a:endParaRPr lang="en-IN" b="1" dirty="0"/>
          </a:p>
        </p:txBody>
      </p:sp>
      <p:pic>
        <p:nvPicPr>
          <p:cNvPr id="5" name="Content Placeholder 4">
            <a:extLst>
              <a:ext uri="{FF2B5EF4-FFF2-40B4-BE49-F238E27FC236}">
                <a16:creationId xmlns:a16="http://schemas.microsoft.com/office/drawing/2014/main" id="{7E539AD8-9E29-0E67-64A4-3AD85D78FA2F}"/>
              </a:ext>
            </a:extLst>
          </p:cNvPr>
          <p:cNvPicPr>
            <a:picLocks noGrp="1" noChangeAspect="1"/>
          </p:cNvPicPr>
          <p:nvPr>
            <p:ph idx="1"/>
          </p:nvPr>
        </p:nvPicPr>
        <p:blipFill>
          <a:blip r:embed="rId2"/>
          <a:stretch>
            <a:fillRect/>
          </a:stretch>
        </p:blipFill>
        <p:spPr>
          <a:xfrm>
            <a:off x="2154803" y="2337304"/>
            <a:ext cx="7243639" cy="3681833"/>
          </a:xfrm>
        </p:spPr>
      </p:pic>
    </p:spTree>
    <p:extLst>
      <p:ext uri="{BB962C8B-B14F-4D97-AF65-F5344CB8AC3E}">
        <p14:creationId xmlns:p14="http://schemas.microsoft.com/office/powerpoint/2010/main" val="3840246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3AF57-1623-4493-37F7-B308B7C54069}"/>
              </a:ext>
            </a:extLst>
          </p:cNvPr>
          <p:cNvSpPr>
            <a:spLocks noGrp="1"/>
          </p:cNvSpPr>
          <p:nvPr>
            <p:ph type="title"/>
          </p:nvPr>
        </p:nvSpPr>
        <p:spPr/>
        <p:txBody>
          <a:bodyPr/>
          <a:lstStyle/>
          <a:p>
            <a:r>
              <a:rPr lang="en-US" b="1" dirty="0"/>
              <a:t>SCORECARD</a:t>
            </a:r>
            <a:endParaRPr lang="en-IN" b="1" dirty="0"/>
          </a:p>
        </p:txBody>
      </p:sp>
      <p:pic>
        <p:nvPicPr>
          <p:cNvPr id="5" name="Content Placeholder 4">
            <a:extLst>
              <a:ext uri="{FF2B5EF4-FFF2-40B4-BE49-F238E27FC236}">
                <a16:creationId xmlns:a16="http://schemas.microsoft.com/office/drawing/2014/main" id="{CEC0CA4A-5B44-C06A-30D5-CDEA6BC33CA0}"/>
              </a:ext>
            </a:extLst>
          </p:cNvPr>
          <p:cNvPicPr>
            <a:picLocks noGrp="1" noChangeAspect="1"/>
          </p:cNvPicPr>
          <p:nvPr>
            <p:ph idx="1"/>
          </p:nvPr>
        </p:nvPicPr>
        <p:blipFill>
          <a:blip r:embed="rId2"/>
          <a:stretch>
            <a:fillRect/>
          </a:stretch>
        </p:blipFill>
        <p:spPr>
          <a:xfrm>
            <a:off x="1741336" y="1846263"/>
            <a:ext cx="8151201" cy="4315998"/>
          </a:xfrm>
        </p:spPr>
      </p:pic>
    </p:spTree>
    <p:extLst>
      <p:ext uri="{BB962C8B-B14F-4D97-AF65-F5344CB8AC3E}">
        <p14:creationId xmlns:p14="http://schemas.microsoft.com/office/powerpoint/2010/main" val="3040685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5E2E5-8D0B-4278-88D3-ACD528BF3A01}"/>
              </a:ext>
            </a:extLst>
          </p:cNvPr>
          <p:cNvSpPr>
            <a:spLocks noGrp="1"/>
          </p:cNvSpPr>
          <p:nvPr>
            <p:ph type="title"/>
          </p:nvPr>
        </p:nvSpPr>
        <p:spPr/>
        <p:txBody>
          <a:bodyPr/>
          <a:lstStyle/>
          <a:p>
            <a:r>
              <a:rPr lang="en-US" b="1" dirty="0"/>
              <a:t>2</a:t>
            </a:r>
            <a:r>
              <a:rPr lang="en-US" b="1" baseline="30000" dirty="0"/>
              <a:t>ND</a:t>
            </a:r>
            <a:r>
              <a:rPr lang="en-US" b="1" dirty="0"/>
              <a:t> INNINGS</a:t>
            </a:r>
            <a:endParaRPr lang="en-IN" b="1" dirty="0"/>
          </a:p>
        </p:txBody>
      </p:sp>
      <p:pic>
        <p:nvPicPr>
          <p:cNvPr id="5" name="Content Placeholder 4">
            <a:extLst>
              <a:ext uri="{FF2B5EF4-FFF2-40B4-BE49-F238E27FC236}">
                <a16:creationId xmlns:a16="http://schemas.microsoft.com/office/drawing/2014/main" id="{C19AC455-CEE0-03EC-E32F-19D208ED2893}"/>
              </a:ext>
            </a:extLst>
          </p:cNvPr>
          <p:cNvPicPr>
            <a:picLocks noGrp="1" noChangeAspect="1"/>
          </p:cNvPicPr>
          <p:nvPr>
            <p:ph idx="1"/>
          </p:nvPr>
        </p:nvPicPr>
        <p:blipFill>
          <a:blip r:embed="rId2"/>
          <a:stretch>
            <a:fillRect/>
          </a:stretch>
        </p:blipFill>
        <p:spPr>
          <a:xfrm>
            <a:off x="1550504" y="1846263"/>
            <a:ext cx="8598384" cy="4300095"/>
          </a:xfrm>
        </p:spPr>
      </p:pic>
    </p:spTree>
    <p:extLst>
      <p:ext uri="{BB962C8B-B14F-4D97-AF65-F5344CB8AC3E}">
        <p14:creationId xmlns:p14="http://schemas.microsoft.com/office/powerpoint/2010/main" val="978315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38ED8-0D83-E99A-BA57-0F2CE002E4A9}"/>
              </a:ext>
            </a:extLst>
          </p:cNvPr>
          <p:cNvSpPr>
            <a:spLocks noGrp="1"/>
          </p:cNvSpPr>
          <p:nvPr>
            <p:ph type="title"/>
          </p:nvPr>
        </p:nvSpPr>
        <p:spPr/>
        <p:txBody>
          <a:bodyPr/>
          <a:lstStyle/>
          <a:p>
            <a:r>
              <a:rPr lang="en-US" b="1" dirty="0"/>
              <a:t>BOWLER SELECTION</a:t>
            </a:r>
            <a:endParaRPr lang="en-IN" b="1" dirty="0"/>
          </a:p>
        </p:txBody>
      </p:sp>
      <p:pic>
        <p:nvPicPr>
          <p:cNvPr id="5" name="Content Placeholder 4">
            <a:extLst>
              <a:ext uri="{FF2B5EF4-FFF2-40B4-BE49-F238E27FC236}">
                <a16:creationId xmlns:a16="http://schemas.microsoft.com/office/drawing/2014/main" id="{6C06A7C7-7A32-6E0B-4E42-B2DD44792EB2}"/>
              </a:ext>
            </a:extLst>
          </p:cNvPr>
          <p:cNvPicPr>
            <a:picLocks noGrp="1" noChangeAspect="1"/>
          </p:cNvPicPr>
          <p:nvPr>
            <p:ph idx="1"/>
          </p:nvPr>
        </p:nvPicPr>
        <p:blipFill>
          <a:blip r:embed="rId2"/>
          <a:stretch>
            <a:fillRect/>
          </a:stretch>
        </p:blipFill>
        <p:spPr>
          <a:xfrm>
            <a:off x="1995777" y="2533158"/>
            <a:ext cx="7641204" cy="3279245"/>
          </a:xfrm>
        </p:spPr>
      </p:pic>
    </p:spTree>
    <p:extLst>
      <p:ext uri="{BB962C8B-B14F-4D97-AF65-F5344CB8AC3E}">
        <p14:creationId xmlns:p14="http://schemas.microsoft.com/office/powerpoint/2010/main" val="147132774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TotalTime>
  <Words>356</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ArialMT_o_1</vt:lpstr>
      <vt:lpstr>Calibri</vt:lpstr>
      <vt:lpstr>Calibri Light</vt:lpstr>
      <vt:lpstr>Georgia</vt:lpstr>
      <vt:lpstr>Symbol</vt:lpstr>
      <vt:lpstr>Retrospect</vt:lpstr>
      <vt:lpstr>CRICKET SCORECARD</vt:lpstr>
      <vt:lpstr>Problem statement : </vt:lpstr>
      <vt:lpstr>HOW IT WORKS: </vt:lpstr>
      <vt:lpstr>Imported modules</vt:lpstr>
      <vt:lpstr>BATSMAN SELECTION</vt:lpstr>
      <vt:lpstr>OVERS SELECTION</vt:lpstr>
      <vt:lpstr>SCORECARD</vt:lpstr>
      <vt:lpstr>2ND INNINGS</vt:lpstr>
      <vt:lpstr>BOWLER SELECTION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SCORECARD</dc:title>
  <dc:creator>MOKKA GANESH</dc:creator>
  <cp:lastModifiedBy>MOKKA GANESH</cp:lastModifiedBy>
  <cp:revision>2</cp:revision>
  <dcterms:created xsi:type="dcterms:W3CDTF">2022-12-02T15:38:34Z</dcterms:created>
  <dcterms:modified xsi:type="dcterms:W3CDTF">2022-12-02T15:47:37Z</dcterms:modified>
</cp:coreProperties>
</file>