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4" r:id="rId6"/>
    <p:sldId id="283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6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1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90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6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78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75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93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36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36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14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E1E1-7B93-45B4-BCE1-503B3839134C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D4ED-7934-4A5F-8378-6343836C0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8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67" y="1700808"/>
            <a:ext cx="7605464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ller Display" panose="020B0503040302020203" pitchFamily="34" charset="0"/>
              </a:rPr>
              <a:t>S.M.A.R.T </a:t>
            </a:r>
            <a:br>
              <a:rPr lang="en-US" sz="4800" b="1" dirty="0" smtClean="0">
                <a:latin typeface="Aller Display" panose="020B0503040302020203" pitchFamily="34" charset="0"/>
              </a:rPr>
            </a:br>
            <a:r>
              <a:rPr lang="en-US" sz="4800" b="1" dirty="0" smtClean="0">
                <a:latin typeface="Aller Display" panose="020B0503040302020203" pitchFamily="34" charset="0"/>
              </a:rPr>
              <a:t>TRAFFIC SYSTEM</a:t>
            </a:r>
            <a:endParaRPr lang="en-US" sz="4800" b="1" dirty="0">
              <a:latin typeface="Aller Display" panose="020B0503040302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168956"/>
            <a:ext cx="6858000" cy="4841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BY MOKLET TEAM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7806" y="188640"/>
            <a:ext cx="1548387" cy="2301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Cost Benefit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248783"/>
            <a:ext cx="630178" cy="93658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5721" y="1500175"/>
          <a:ext cx="8501151" cy="4786340"/>
        </p:xfrm>
        <a:graphic>
          <a:graphicData uri="http://schemas.openxmlformats.org/drawingml/2006/table">
            <a:tbl>
              <a:tblPr/>
              <a:tblGrid>
                <a:gridCol w="261256"/>
                <a:gridCol w="1416285"/>
                <a:gridCol w="357508"/>
                <a:gridCol w="770021"/>
                <a:gridCol w="732206"/>
                <a:gridCol w="302507"/>
                <a:gridCol w="1512538"/>
                <a:gridCol w="1636292"/>
                <a:gridCol w="1512538"/>
              </a:tblGrid>
              <a:tr h="368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Items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Unit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Balance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REVENUE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1.392.000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days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365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Rp20.000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Rp10.161.600.000.000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REVENUE PER YEAR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Rp10.161.600.000.000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GPSID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2.784.000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years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Rp1.000.000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Rp2.784.000.000.000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 Bandwidth Cost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2.784.000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months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Rp25.000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Rp835.200.000.000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 Cost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terra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months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Rp14.000.000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Rp3.696.000.000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Employee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lsm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months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Rp260.000.000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Rp3.120.000.000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overheat Cost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lsm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years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Rp10.161.600.000.000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Rp2.032.320.000.000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COST PER YEAR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Rp5.658.336.000.000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PROFIT PER YEAR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Rp4.503.264.000.000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PROFIT PER USER PER YEAR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Rp3.235.103,4</a:t>
                      </a:r>
                    </a:p>
                  </a:txBody>
                  <a:tcPr marL="7398" marR="7398" marT="7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Prototype Progress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Parking Hardware: 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- 4 x Parking sensor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transfer data via wireless 490MHz</a:t>
            </a:r>
          </a:p>
          <a:p>
            <a:pPr marL="0" indent="0">
              <a:buNone/>
            </a:pPr>
            <a:r>
              <a:rPr lang="en-US" sz="2800" dirty="0" smtClean="0"/>
              <a:t>Android: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Send Coordinate &amp; Speed</a:t>
            </a:r>
          </a:p>
          <a:p>
            <a:pPr marL="0" indent="0">
              <a:buNone/>
            </a:pPr>
            <a:r>
              <a:rPr lang="en-US" sz="2800" dirty="0" smtClean="0"/>
              <a:t> 	- Send Home &amp; Office Coordinate</a:t>
            </a:r>
          </a:p>
          <a:p>
            <a:pPr marL="0" indent="0">
              <a:buNone/>
            </a:pPr>
            <a:r>
              <a:rPr lang="en-US" sz="2800" dirty="0" smtClean="0"/>
              <a:t>Web Map: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Google Map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Traffic Info</a:t>
            </a:r>
          </a:p>
          <a:p>
            <a:pPr marL="0" indent="0">
              <a:buNone/>
            </a:pPr>
            <a:r>
              <a:rPr lang="en-US" sz="2800" dirty="0" smtClean="0"/>
              <a:t>	- Insert User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Auto Debt ERP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Web Parking 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Auto Updates Parking Location Display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PIN authentication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248783"/>
            <a:ext cx="630178" cy="93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Version 1.0 Progress (1)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Parking Hardware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	- </a:t>
            </a:r>
            <a:r>
              <a:rPr lang="en-US" sz="2800" dirty="0" smtClean="0"/>
              <a:t>Many Parking sensor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- </a:t>
            </a:r>
            <a:r>
              <a:rPr lang="en-US" sz="2800" dirty="0" smtClean="0"/>
              <a:t>Transfer </a:t>
            </a:r>
            <a:r>
              <a:rPr lang="en-US" sz="2800" dirty="0" smtClean="0"/>
              <a:t>data via wireless </a:t>
            </a:r>
            <a:r>
              <a:rPr lang="en-US" sz="2800" dirty="0" smtClean="0"/>
              <a:t>490MHz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IRID identification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Android:</a:t>
            </a:r>
          </a:p>
          <a:p>
            <a:pPr marL="0" indent="0">
              <a:buNone/>
            </a:pPr>
            <a:r>
              <a:rPr lang="en-US" sz="2800" dirty="0" smtClean="0"/>
              <a:t>	- Send Coordinate &amp; Speed</a:t>
            </a:r>
          </a:p>
          <a:p>
            <a:pPr marL="0" indent="0">
              <a:buNone/>
            </a:pPr>
            <a:r>
              <a:rPr lang="en-US" sz="2800" dirty="0" smtClean="0"/>
              <a:t> 	- Send Home &amp; Office </a:t>
            </a:r>
            <a:r>
              <a:rPr lang="en-US" sz="2800" dirty="0" smtClean="0"/>
              <a:t>Coordinate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Waze</a:t>
            </a:r>
            <a:r>
              <a:rPr lang="en-US" sz="2800" dirty="0" smtClean="0"/>
              <a:t> Indonesia Optional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Top Up Balance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260648"/>
            <a:ext cx="630178" cy="93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Version 1.0 Progress (2)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Web </a:t>
            </a:r>
            <a:r>
              <a:rPr lang="en-US" sz="2800" dirty="0" smtClean="0"/>
              <a:t>Map:</a:t>
            </a:r>
          </a:p>
          <a:p>
            <a:pPr marL="0" indent="0">
              <a:buNone/>
            </a:pPr>
            <a:r>
              <a:rPr lang="en-US" sz="2800" dirty="0" smtClean="0"/>
              <a:t>	- Google Map</a:t>
            </a:r>
          </a:p>
          <a:p>
            <a:pPr marL="0" indent="0">
              <a:buNone/>
            </a:pPr>
            <a:r>
              <a:rPr lang="en-US" sz="2800" dirty="0" smtClean="0"/>
              <a:t>	- Traffic Info</a:t>
            </a:r>
          </a:p>
          <a:p>
            <a:pPr marL="0" indent="0">
              <a:buNone/>
            </a:pPr>
            <a:r>
              <a:rPr lang="en-US" sz="2800" dirty="0" smtClean="0"/>
              <a:t>	- Insert User</a:t>
            </a:r>
          </a:p>
          <a:p>
            <a:pPr marL="0" indent="0">
              <a:buNone/>
            </a:pPr>
            <a:r>
              <a:rPr lang="en-US" sz="2800" dirty="0" smtClean="0"/>
              <a:t>	- Auto Debt </a:t>
            </a:r>
            <a:r>
              <a:rPr lang="en-US" sz="2800" dirty="0" smtClean="0"/>
              <a:t>ERP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Find Nearby (</a:t>
            </a:r>
            <a:r>
              <a:rPr lang="en-US" sz="2800" dirty="0" err="1" smtClean="0"/>
              <a:t>MediaTrack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Web Parking :</a:t>
            </a:r>
          </a:p>
          <a:p>
            <a:pPr marL="0" indent="0">
              <a:buNone/>
            </a:pPr>
            <a:r>
              <a:rPr lang="en-US" sz="2800" dirty="0" smtClean="0"/>
              <a:t>	- Auto Updates Parking Location </a:t>
            </a:r>
            <a:r>
              <a:rPr lang="en-US" sz="2800" dirty="0" smtClean="0"/>
              <a:t>Display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Booking Parking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Many Parking Building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260648"/>
            <a:ext cx="630178" cy="93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Version 2.0 Progress (1)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Parking Hardware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	- </a:t>
            </a:r>
            <a:r>
              <a:rPr lang="en-US" sz="2800" dirty="0" smtClean="0"/>
              <a:t>Many Parking sensor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- </a:t>
            </a:r>
            <a:r>
              <a:rPr lang="en-US" sz="2800" dirty="0" smtClean="0"/>
              <a:t>Transfer </a:t>
            </a:r>
            <a:r>
              <a:rPr lang="en-US" sz="2800" dirty="0" smtClean="0"/>
              <a:t>data via wireless </a:t>
            </a:r>
            <a:r>
              <a:rPr lang="en-US" sz="2800" dirty="0" smtClean="0"/>
              <a:t>490MHz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IRID identification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Face Identification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Android:</a:t>
            </a:r>
          </a:p>
          <a:p>
            <a:pPr marL="0" indent="0">
              <a:buNone/>
            </a:pPr>
            <a:r>
              <a:rPr lang="en-US" sz="2800" dirty="0" smtClean="0"/>
              <a:t>	- Send Coordinate &amp; Speed</a:t>
            </a:r>
          </a:p>
          <a:p>
            <a:pPr marL="0" indent="0">
              <a:buNone/>
            </a:pPr>
            <a:r>
              <a:rPr lang="en-US" sz="2800" dirty="0" smtClean="0"/>
              <a:t> 	- Send Home &amp; Office </a:t>
            </a:r>
            <a:r>
              <a:rPr lang="en-US" sz="2800" dirty="0" smtClean="0"/>
              <a:t>Coordinate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Waze</a:t>
            </a:r>
            <a:r>
              <a:rPr lang="en-US" sz="2800" dirty="0" smtClean="0"/>
              <a:t> Indonesia Optional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Top Up Balance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260648"/>
            <a:ext cx="630178" cy="93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Version 2.0 Progress (2)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Web </a:t>
            </a:r>
            <a:r>
              <a:rPr lang="en-US" sz="2800" dirty="0" smtClean="0"/>
              <a:t>Map:</a:t>
            </a:r>
          </a:p>
          <a:p>
            <a:pPr marL="0" indent="0">
              <a:buNone/>
            </a:pPr>
            <a:r>
              <a:rPr lang="en-US" sz="2800" dirty="0" smtClean="0"/>
              <a:t>	- Google Map</a:t>
            </a:r>
          </a:p>
          <a:p>
            <a:pPr marL="0" indent="0">
              <a:buNone/>
            </a:pPr>
            <a:r>
              <a:rPr lang="en-US" sz="2800" dirty="0" smtClean="0"/>
              <a:t>	- Traffic Info</a:t>
            </a:r>
          </a:p>
          <a:p>
            <a:pPr marL="0" indent="0">
              <a:buNone/>
            </a:pPr>
            <a:r>
              <a:rPr lang="en-US" sz="2800" dirty="0" smtClean="0"/>
              <a:t>	- Insert User</a:t>
            </a:r>
          </a:p>
          <a:p>
            <a:pPr marL="0" indent="0">
              <a:buNone/>
            </a:pPr>
            <a:r>
              <a:rPr lang="en-US" sz="2800" dirty="0" smtClean="0"/>
              <a:t>	- Auto Debt </a:t>
            </a:r>
            <a:r>
              <a:rPr lang="en-US" sz="2800" dirty="0" smtClean="0"/>
              <a:t>ERP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Find Nearby (</a:t>
            </a:r>
            <a:r>
              <a:rPr lang="en-US" sz="2800" dirty="0" err="1" smtClean="0"/>
              <a:t>MediaTrack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Web Parking :</a:t>
            </a:r>
          </a:p>
          <a:p>
            <a:pPr marL="0" indent="0">
              <a:buNone/>
            </a:pPr>
            <a:r>
              <a:rPr lang="en-US" sz="2800" dirty="0" smtClean="0"/>
              <a:t>	- Auto Updates Parking Location </a:t>
            </a:r>
            <a:r>
              <a:rPr lang="en-US" sz="2800" dirty="0" smtClean="0"/>
              <a:t>Display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Booking Parking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Many Parking Building</a:t>
            </a:r>
          </a:p>
          <a:p>
            <a:pPr marL="0" indent="0">
              <a:buNone/>
            </a:pPr>
            <a:r>
              <a:rPr lang="en-US" sz="2800" dirty="0" smtClean="0"/>
              <a:t>Utility 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Non member car detection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Traffic Big Data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260648"/>
            <a:ext cx="630178" cy="93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133</Words>
  <Application>Microsoft Office PowerPoint</Application>
  <PresentationFormat>On-screen Show (4:3)</PresentationFormat>
  <Paragraphs>143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S.M.A.R.T  TRAFFIC SYSTEM</vt:lpstr>
      <vt:lpstr>Cost Benefit</vt:lpstr>
      <vt:lpstr>Prototype Progress</vt:lpstr>
      <vt:lpstr>Version 1.0 Progress (1)</vt:lpstr>
      <vt:lpstr>Version 1.0 Progress (2)</vt:lpstr>
      <vt:lpstr>Version 2.0 Progress (1)</vt:lpstr>
      <vt:lpstr>Version 2.0 Progress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SYSTEM</dc:title>
  <dc:creator>hendro</dc:creator>
  <cp:lastModifiedBy>hendro</cp:lastModifiedBy>
  <cp:revision>72</cp:revision>
  <dcterms:created xsi:type="dcterms:W3CDTF">2015-03-04T08:26:56Z</dcterms:created>
  <dcterms:modified xsi:type="dcterms:W3CDTF">2015-03-08T00:34:43Z</dcterms:modified>
</cp:coreProperties>
</file>