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5" r:id="rId9"/>
    <p:sldId id="264" r:id="rId10"/>
    <p:sldId id="266" r:id="rId1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5" d="100"/>
          <a:sy n="95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EB56-44A1-46CE-8B6B-9528BA84A8D9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33230-1EEC-448B-B225-88523019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01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4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1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C4C0-6A02-4D45-A5CC-78FAE8BE5E20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Learning the Structure of Biomedical</a:t>
            </a:r>
            <a:br>
              <a:rPr lang="en-US" altLang="ko-KR" sz="3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3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Relationships from Unstructured Text</a:t>
            </a:r>
            <a:endParaRPr lang="ko-KR" altLang="en-US" sz="2400" b="1" dirty="0">
              <a:latin typeface="Adobe Fan Heiti Std B" panose="020B0700000000000000" pitchFamily="34" charset="-128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/>
              <a:t>Bethany </a:t>
            </a:r>
            <a:r>
              <a:rPr lang="en-US" altLang="ko-KR" dirty="0" err="1" smtClean="0"/>
              <a:t>Percha</a:t>
            </a:r>
            <a:r>
              <a:rPr lang="en-US" altLang="ko-KR" dirty="0" smtClean="0"/>
              <a:t>, </a:t>
            </a:r>
            <a:r>
              <a:rPr lang="en-US" altLang="ko-KR" dirty="0"/>
              <a:t>Russ B. </a:t>
            </a:r>
            <a:r>
              <a:rPr lang="en-US" altLang="ko-KR" dirty="0" smtClean="0"/>
              <a:t>Altman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160822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30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Disscussion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 </a:t>
            </a:r>
            <a:r>
              <a:rPr lang="en-US" altLang="ko-KR" sz="2800" smtClean="0"/>
              <a:t>: </a:t>
            </a:r>
            <a:r>
              <a:rPr lang="en-US" altLang="ko-KR" sz="2800"/>
              <a:t>Study limitations: Dependency paths, lexicons and abstracts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2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Quantifying the variability of drug-gene descriptions in </a:t>
            </a:r>
            <a:r>
              <a:rPr lang="en-US" altLang="ko-KR" dirty="0" smtClean="0"/>
              <a:t>Medline sentences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11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Identifying </a:t>
            </a:r>
            <a:r>
              <a:rPr lang="en-US" altLang="ko-KR" dirty="0" err="1"/>
              <a:t>pharmacogenomic</a:t>
            </a:r>
            <a:r>
              <a:rPr lang="en-US" altLang="ko-KR" dirty="0"/>
              <a:t> and drug-target relationships </a:t>
            </a:r>
            <a:r>
              <a:rPr lang="en-US" altLang="ko-KR" dirty="0" smtClean="0"/>
              <a:t>in biomedical </a:t>
            </a: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51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Identifying </a:t>
            </a:r>
            <a:r>
              <a:rPr lang="en-US" altLang="ko-KR" dirty="0" err="1"/>
              <a:t>pharmacogenomic</a:t>
            </a:r>
            <a:r>
              <a:rPr lang="en-US" altLang="ko-KR" dirty="0"/>
              <a:t> and drug-target relationships </a:t>
            </a:r>
            <a:r>
              <a:rPr lang="en-US" altLang="ko-KR" dirty="0" smtClean="0"/>
              <a:t>in biomedical </a:t>
            </a: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5211"/>
            <a:ext cx="4338237" cy="52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8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Inferring connections among related descriptions based on patterns </a:t>
            </a:r>
            <a:r>
              <a:rPr lang="en-US" altLang="ko-KR" dirty="0" smtClean="0"/>
              <a:t>in the </a:t>
            </a: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6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Mapping the semantic landscape </a:t>
            </a:r>
            <a:r>
              <a:rPr lang="en-US" altLang="ko-KR" dirty="0" smtClean="0"/>
              <a:t>of drug-gene </a:t>
            </a:r>
            <a:r>
              <a:rPr lang="en-US" altLang="ko-KR" dirty="0"/>
              <a:t>interactions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41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Disscussion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 : </a:t>
            </a:r>
            <a:r>
              <a:rPr lang="en-US" altLang="ko-KR" sz="2800" dirty="0"/>
              <a:t>Relationship extraction in the biomedical domain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45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Disscussion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 : </a:t>
            </a:r>
            <a:r>
              <a:rPr lang="en-US" altLang="ko-KR" sz="2800" dirty="0"/>
              <a:t>Support for corpus-level inference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60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Disscussion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 : </a:t>
            </a:r>
            <a:r>
              <a:rPr lang="en-US" altLang="ko-KR" sz="2800" dirty="0"/>
              <a:t>Distributional semantics for relationship extraction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5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7562</TotalTime>
  <Words>60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Adobe Fan Heiti Std B</vt:lpstr>
      <vt:lpstr>Adobe 고딕 Std B</vt:lpstr>
      <vt:lpstr>맑은 고딕</vt:lpstr>
      <vt:lpstr>Arial</vt:lpstr>
      <vt:lpstr>Office 테마</vt:lpstr>
      <vt:lpstr>Learning the Structure of Biomedical Relationships from Unstructured Text</vt:lpstr>
      <vt:lpstr>Quantifying the variability of drug-gene descriptions in Medline sentences</vt:lpstr>
      <vt:lpstr>Identifying pharmacogenomic and drug-target relationships in biomedical text</vt:lpstr>
      <vt:lpstr>Identifying pharmacogenomic and drug-target relationships in biomedical text</vt:lpstr>
      <vt:lpstr>Inferring connections among related descriptions based on patterns in the text</vt:lpstr>
      <vt:lpstr>Mapping the semantic landscape of drug-gene interactions</vt:lpstr>
      <vt:lpstr>Disscussion  : Relationship extraction in the biomedical domain</vt:lpstr>
      <vt:lpstr>Disscussion  : Support for corpus-level inference</vt:lpstr>
      <vt:lpstr>Disscussion  : Distributional semantics for relationship extraction</vt:lpstr>
      <vt:lpstr>Disscussion  : Study limitations: Dependency paths, lexicons and abstracts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semantics and syntax with graph algorithms —state-of-the-art of extracting biomedical relations</dc:title>
  <dc:creator>Windows 사용자</dc:creator>
  <cp:lastModifiedBy>Windows 사용자</cp:lastModifiedBy>
  <cp:revision>96</cp:revision>
  <cp:lastPrinted>2016-08-07T08:49:25Z</cp:lastPrinted>
  <dcterms:created xsi:type="dcterms:W3CDTF">2016-07-27T08:25:31Z</dcterms:created>
  <dcterms:modified xsi:type="dcterms:W3CDTF">2016-08-17T08:32:01Z</dcterms:modified>
</cp:coreProperties>
</file>