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6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4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8443-6415-46BB-B6BC-6AADC3E28007}" type="datetimeFigureOut">
              <a:rPr lang="ko-KR" altLang="en-US" smtClean="0"/>
              <a:t>2016-07-15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Predicting drug target interactions using meta-path-based semantic network analysis</a:t>
            </a:r>
            <a:b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Adobe 고딕 Std B</vt:lpstr>
      <vt:lpstr>맑은 고딕</vt:lpstr>
      <vt:lpstr>Arial</vt:lpstr>
      <vt:lpstr>Office 테마</vt:lpstr>
      <vt:lpstr>Predicting drug target interactions using meta-path-based semantic network analysis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drug target interactions using meta-path-based semantic network analysis </dc:title>
  <dc:creator>Windows 사용자</dc:creator>
  <cp:lastModifiedBy>Windows 사용자</cp:lastModifiedBy>
  <cp:revision>1</cp:revision>
  <dcterms:created xsi:type="dcterms:W3CDTF">2016-07-15T03:50:01Z</dcterms:created>
  <dcterms:modified xsi:type="dcterms:W3CDTF">2016-07-15T03:51:32Z</dcterms:modified>
</cp:coreProperties>
</file>