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95" d="100"/>
          <a:sy n="95" d="100"/>
        </p:scale>
        <p:origin x="4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C4C0-6A02-4D45-A5CC-78FAE8BE5E20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CDBA-B816-471F-B14F-FCAC8645F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38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C4C0-6A02-4D45-A5CC-78FAE8BE5E20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CDBA-B816-471F-B14F-FCAC8645F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79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C4C0-6A02-4D45-A5CC-78FAE8BE5E20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CDBA-B816-471F-B14F-FCAC8645F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86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C4C0-6A02-4D45-A5CC-78FAE8BE5E20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CDBA-B816-471F-B14F-FCAC8645F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692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C4C0-6A02-4D45-A5CC-78FAE8BE5E20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CDBA-B816-471F-B14F-FCAC8645F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43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C4C0-6A02-4D45-A5CC-78FAE8BE5E20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CDBA-B816-471F-B14F-FCAC8645F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32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C4C0-6A02-4D45-A5CC-78FAE8BE5E20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CDBA-B816-471F-B14F-FCAC8645F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94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C4C0-6A02-4D45-A5CC-78FAE8BE5E20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CDBA-B816-471F-B14F-FCAC8645F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117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C4C0-6A02-4D45-A5CC-78FAE8BE5E20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CDBA-B816-471F-B14F-FCAC8645F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44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C4C0-6A02-4D45-A5CC-78FAE8BE5E20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CDBA-B816-471F-B14F-FCAC8645F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047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C4C0-6A02-4D45-A5CC-78FAE8BE5E20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CDBA-B816-471F-B14F-FCAC8645F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64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DC4C0-6A02-4D45-A5CC-78FAE8BE5E20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5CDBA-B816-471F-B14F-FCAC8645F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59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Bridging semantics and syntax with graph</a:t>
            </a:r>
            <a:br>
              <a:rPr lang="en-US" altLang="ko-KR" sz="3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</a:br>
            <a:r>
              <a:rPr lang="en-US" altLang="ko-KR" sz="3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algorithms</a:t>
            </a:r>
            <a:br>
              <a:rPr lang="en-US" altLang="ko-KR" sz="3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</a:br>
            <a:r>
              <a:rPr lang="en-US" altLang="ko-KR" sz="2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—state-of-the-art of extracting biomedical relations</a:t>
            </a:r>
            <a:endParaRPr lang="ko-KR" altLang="en-US" sz="2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dirty="0" smtClean="0"/>
              <a:t>Yuan </a:t>
            </a:r>
            <a:r>
              <a:rPr lang="en-US" altLang="ko-KR" sz="2000" dirty="0" err="1"/>
              <a:t>Luo,O</a:t>
            </a:r>
            <a:r>
              <a:rPr lang="en-US" altLang="ko-KR" dirty="0"/>
              <a:t>¨ </a:t>
            </a:r>
            <a:r>
              <a:rPr lang="en-US" altLang="ko-KR" dirty="0" err="1"/>
              <a:t>zlem</a:t>
            </a:r>
            <a:r>
              <a:rPr lang="en-US" altLang="ko-KR" dirty="0"/>
              <a:t> </a:t>
            </a:r>
            <a:r>
              <a:rPr lang="en-US" altLang="ko-KR" dirty="0" err="1"/>
              <a:t>Uzuner</a:t>
            </a:r>
            <a:r>
              <a:rPr lang="en-US" altLang="ko-KR" dirty="0"/>
              <a:t> and Peter </a:t>
            </a:r>
            <a:r>
              <a:rPr lang="en-US" altLang="ko-KR" dirty="0" err="1" smtClean="0"/>
              <a:t>Szolovits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160728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830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785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15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Adobe 고딕 Std B</vt:lpstr>
      <vt:lpstr>맑은 고딕</vt:lpstr>
      <vt:lpstr>Arial</vt:lpstr>
      <vt:lpstr>Office 테마</vt:lpstr>
      <vt:lpstr>Bridging semantics and syntax with graph algorithms —state-of-the-art of extracting biomedical relations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Bridging semantics and syntax with graph algorithms —state-of-the-art of extracting biomedical relations</dc:title>
  <dc:creator>Windows 사용자</dc:creator>
  <cp:lastModifiedBy>Windows 사용자</cp:lastModifiedBy>
  <cp:revision>3</cp:revision>
  <dcterms:created xsi:type="dcterms:W3CDTF">2016-07-27T08:25:31Z</dcterms:created>
  <dcterms:modified xsi:type="dcterms:W3CDTF">2016-07-27T10:21:14Z</dcterms:modified>
</cp:coreProperties>
</file>