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7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69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1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7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 survey of current trends in computational drug repositioning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Jiao Li, Si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Zheng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Bin Chen,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Atul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j.Butte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S. Joshua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Swamidass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and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Zhiyoung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Lu</a:t>
            </a:r>
          </a:p>
          <a:p>
            <a:pPr algn="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March 31, 2015</a:t>
            </a:r>
          </a:p>
          <a:p>
            <a:pPr algn="r"/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16-07-06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05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Network-based analysis is used strategy for computational drug repositioning.</a:t>
            </a:r>
          </a:p>
          <a:p>
            <a:endParaRPr lang="en-US" altLang="ko-KR" dirty="0"/>
          </a:p>
          <a:p>
            <a:r>
              <a:rPr lang="en-US" altLang="ko-KR" dirty="0" smtClean="0"/>
              <a:t>Previous studies have suggested that many network are useful in the identification of therapeutic targets of characteristics of drug targets</a:t>
            </a:r>
          </a:p>
          <a:p>
            <a:r>
              <a:rPr lang="en-US" altLang="ko-KR" sz="1100" dirty="0" smtClean="0"/>
              <a:t>drug-target network</a:t>
            </a:r>
          </a:p>
          <a:p>
            <a:r>
              <a:rPr lang="en-US" altLang="ko-KR" sz="1100" dirty="0" smtClean="0"/>
              <a:t>drug-drug network</a:t>
            </a:r>
          </a:p>
          <a:p>
            <a:r>
              <a:rPr lang="en-US" altLang="ko-KR" sz="1100" dirty="0" smtClean="0"/>
              <a:t>drug-disease network</a:t>
            </a:r>
          </a:p>
          <a:p>
            <a:r>
              <a:rPr lang="en-US" altLang="ko-KR" sz="1100" dirty="0" smtClean="0"/>
              <a:t>protein interaction network</a:t>
            </a:r>
          </a:p>
          <a:p>
            <a:r>
              <a:rPr lang="en-US" altLang="ko-KR" sz="1100" dirty="0" smtClean="0"/>
              <a:t>transcriptional networks</a:t>
            </a:r>
          </a:p>
          <a:p>
            <a:r>
              <a:rPr lang="en-US" altLang="ko-KR" sz="1100" dirty="0" smtClean="0"/>
              <a:t>signaling networks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067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Network-based analysis is used strategy for computational drug repositioning.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90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Adobe 고딕 Std B</vt:lpstr>
      <vt:lpstr>맑은 고딕</vt:lpstr>
      <vt:lpstr>Arial</vt:lpstr>
      <vt:lpstr>Office 테마</vt:lpstr>
      <vt:lpstr>A survey of current trends in computational drug repositioning</vt:lpstr>
      <vt:lpstr>Network Analysis</vt:lpstr>
      <vt:lpstr>Network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current trends in computational drug repositioning</dc:title>
  <dc:creator>Windows 사용자</dc:creator>
  <cp:lastModifiedBy>Windows 사용자</cp:lastModifiedBy>
  <cp:revision>3</cp:revision>
  <dcterms:created xsi:type="dcterms:W3CDTF">2016-07-04T07:48:59Z</dcterms:created>
  <dcterms:modified xsi:type="dcterms:W3CDTF">2016-07-04T11:11:02Z</dcterms:modified>
</cp:coreProperties>
</file>