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7" r:id="rId4"/>
    <p:sldId id="26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B9E2E-F930-4400-8102-C1496826D5B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2C43E1-EB21-4BE8-86C9-D3E763CD86FB}">
      <dgm:prSet/>
      <dgm:spPr/>
      <dgm:t>
        <a:bodyPr/>
        <a:lstStyle/>
        <a:p>
          <a:r>
            <a:rPr lang="en-US"/>
            <a:t>Problem Overview</a:t>
          </a:r>
        </a:p>
      </dgm:t>
    </dgm:pt>
    <dgm:pt modelId="{AE730A5D-DBCC-4E48-A688-48968C6FD688}" type="parTrans" cxnId="{B9323DDF-C77E-4883-93BE-40367B9D7321}">
      <dgm:prSet/>
      <dgm:spPr/>
      <dgm:t>
        <a:bodyPr/>
        <a:lstStyle/>
        <a:p>
          <a:endParaRPr lang="en-US"/>
        </a:p>
      </dgm:t>
    </dgm:pt>
    <dgm:pt modelId="{ED82F96B-12AD-42F3-9A78-8995FDF4E035}" type="sibTrans" cxnId="{B9323DDF-C77E-4883-93BE-40367B9D7321}">
      <dgm:prSet/>
      <dgm:spPr/>
      <dgm:t>
        <a:bodyPr/>
        <a:lstStyle/>
        <a:p>
          <a:endParaRPr lang="en-US"/>
        </a:p>
      </dgm:t>
    </dgm:pt>
    <dgm:pt modelId="{2D8955E3-F9F9-4099-989A-FAE727C6A10F}">
      <dgm:prSet/>
      <dgm:spPr/>
      <dgm:t>
        <a:bodyPr/>
        <a:lstStyle/>
        <a:p>
          <a:r>
            <a:rPr lang="en-US" dirty="0"/>
            <a:t>Project Objective</a:t>
          </a:r>
        </a:p>
      </dgm:t>
    </dgm:pt>
    <dgm:pt modelId="{FDED0B0F-95CB-4BF9-85D4-45BDEBD2C1D1}" type="parTrans" cxnId="{E3FE1607-C12A-4FB7-8BD3-857797A74FF0}">
      <dgm:prSet/>
      <dgm:spPr/>
      <dgm:t>
        <a:bodyPr/>
        <a:lstStyle/>
        <a:p>
          <a:endParaRPr lang="en-US"/>
        </a:p>
      </dgm:t>
    </dgm:pt>
    <dgm:pt modelId="{1D873241-E0E5-4F6F-AFE5-20F0DF91F6B6}" type="sibTrans" cxnId="{E3FE1607-C12A-4FB7-8BD3-857797A74FF0}">
      <dgm:prSet/>
      <dgm:spPr/>
      <dgm:t>
        <a:bodyPr/>
        <a:lstStyle/>
        <a:p>
          <a:endParaRPr lang="en-US"/>
        </a:p>
      </dgm:t>
    </dgm:pt>
    <dgm:pt modelId="{8E58266C-A2AB-40DF-B502-952A989BBC6F}">
      <dgm:prSet/>
      <dgm:spPr/>
      <dgm:t>
        <a:bodyPr/>
        <a:lstStyle/>
        <a:p>
          <a:r>
            <a:rPr lang="en-US"/>
            <a:t>Dataset</a:t>
          </a:r>
        </a:p>
      </dgm:t>
    </dgm:pt>
    <dgm:pt modelId="{50D52DC6-4944-46C6-95FB-189E9585313E}" type="parTrans" cxnId="{22C451FA-B605-48E5-9277-4A00E610DFB8}">
      <dgm:prSet/>
      <dgm:spPr/>
      <dgm:t>
        <a:bodyPr/>
        <a:lstStyle/>
        <a:p>
          <a:endParaRPr lang="en-US"/>
        </a:p>
      </dgm:t>
    </dgm:pt>
    <dgm:pt modelId="{F7B206B2-43BB-4BC4-8B82-FFDBF73E412D}" type="sibTrans" cxnId="{22C451FA-B605-48E5-9277-4A00E610DFB8}">
      <dgm:prSet/>
      <dgm:spPr/>
      <dgm:t>
        <a:bodyPr/>
        <a:lstStyle/>
        <a:p>
          <a:endParaRPr lang="en-US"/>
        </a:p>
      </dgm:t>
    </dgm:pt>
    <dgm:pt modelId="{1AFAD61E-B4FE-4C9E-B1EC-1FB7C2901E6C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EA8BD01F-8BDD-47CA-BF16-77A2B4DBFC7D}" type="parTrans" cxnId="{4AB5D456-CE70-4A9B-ABF1-A85F292A9F71}">
      <dgm:prSet/>
      <dgm:spPr/>
      <dgm:t>
        <a:bodyPr/>
        <a:lstStyle/>
        <a:p>
          <a:endParaRPr lang="en-US"/>
        </a:p>
      </dgm:t>
    </dgm:pt>
    <dgm:pt modelId="{387E7FA2-0EF0-466F-A30F-F87BC39992FB}" type="sibTrans" cxnId="{4AB5D456-CE70-4A9B-ABF1-A85F292A9F71}">
      <dgm:prSet/>
      <dgm:spPr/>
      <dgm:t>
        <a:bodyPr/>
        <a:lstStyle/>
        <a:p>
          <a:endParaRPr lang="en-US"/>
        </a:p>
      </dgm:t>
    </dgm:pt>
    <dgm:pt modelId="{8777F007-7790-4EFD-A692-743EF5E9E122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831FD2DF-63A6-4AB8-906C-25863DCB2485}" type="parTrans" cxnId="{F02125BD-D233-4A6C-A61C-1F95631C9265}">
      <dgm:prSet/>
      <dgm:spPr/>
      <dgm:t>
        <a:bodyPr/>
        <a:lstStyle/>
        <a:p>
          <a:endParaRPr lang="en-US"/>
        </a:p>
      </dgm:t>
    </dgm:pt>
    <dgm:pt modelId="{5D51FFAB-7865-4678-88B9-919D52DFCB21}" type="sibTrans" cxnId="{F02125BD-D233-4A6C-A61C-1F95631C9265}">
      <dgm:prSet/>
      <dgm:spPr/>
      <dgm:t>
        <a:bodyPr/>
        <a:lstStyle/>
        <a:p>
          <a:endParaRPr lang="en-US"/>
        </a:p>
      </dgm:t>
    </dgm:pt>
    <dgm:pt modelId="{2E7138F9-FCAE-4703-90CF-6F053552523B}">
      <dgm:prSet/>
      <dgm:spPr/>
      <dgm:t>
        <a:bodyPr/>
        <a:lstStyle/>
        <a:p>
          <a:r>
            <a:rPr lang="en-US"/>
            <a:t>ML Implementation</a:t>
          </a:r>
        </a:p>
      </dgm:t>
    </dgm:pt>
    <dgm:pt modelId="{B2CFFCB5-223D-4710-8A6E-5020673A2A3B}" type="parTrans" cxnId="{3E3688AA-9FF0-4092-83EB-7647A8815CF5}">
      <dgm:prSet/>
      <dgm:spPr/>
      <dgm:t>
        <a:bodyPr/>
        <a:lstStyle/>
        <a:p>
          <a:endParaRPr lang="en-US"/>
        </a:p>
      </dgm:t>
    </dgm:pt>
    <dgm:pt modelId="{60FC4EEA-2BB2-4C07-BF28-B24DEB6581A1}" type="sibTrans" cxnId="{3E3688AA-9FF0-4092-83EB-7647A8815CF5}">
      <dgm:prSet/>
      <dgm:spPr/>
      <dgm:t>
        <a:bodyPr/>
        <a:lstStyle/>
        <a:p>
          <a:endParaRPr lang="en-US"/>
        </a:p>
      </dgm:t>
    </dgm:pt>
    <dgm:pt modelId="{A030C00D-FEB7-444B-BB2F-3CBEB4AD1878}">
      <dgm:prSet/>
      <dgm:spPr/>
      <dgm:t>
        <a:bodyPr/>
        <a:lstStyle/>
        <a:p>
          <a:r>
            <a:rPr lang="en-US"/>
            <a:t>ML Evaluation Metrics</a:t>
          </a:r>
        </a:p>
      </dgm:t>
    </dgm:pt>
    <dgm:pt modelId="{DE2EC587-2D70-4F45-8512-FA803C42D0EE}" type="parTrans" cxnId="{096CAF48-80A9-4420-A15E-1B7A8AE6584C}">
      <dgm:prSet/>
      <dgm:spPr/>
      <dgm:t>
        <a:bodyPr/>
        <a:lstStyle/>
        <a:p>
          <a:endParaRPr lang="en-US"/>
        </a:p>
      </dgm:t>
    </dgm:pt>
    <dgm:pt modelId="{FBE5FAC4-CAC1-4E31-B27F-0F3DF5C2C490}" type="sibTrans" cxnId="{096CAF48-80A9-4420-A15E-1B7A8AE6584C}">
      <dgm:prSet/>
      <dgm:spPr/>
      <dgm:t>
        <a:bodyPr/>
        <a:lstStyle/>
        <a:p>
          <a:endParaRPr lang="en-US"/>
        </a:p>
      </dgm:t>
    </dgm:pt>
    <dgm:pt modelId="{1F3A9FB2-5042-4B8B-BD03-9B74B8BA2C3F}">
      <dgm:prSet/>
      <dgm:spPr/>
      <dgm:t>
        <a:bodyPr/>
        <a:lstStyle/>
        <a:p>
          <a:r>
            <a:rPr lang="en-US" dirty="0"/>
            <a:t>Confusion Matrices</a:t>
          </a:r>
        </a:p>
      </dgm:t>
    </dgm:pt>
    <dgm:pt modelId="{F8055017-7D84-4580-B5D7-98DBA4282C58}" type="parTrans" cxnId="{665B3364-CD6C-4D54-918B-602B5FFBB2C1}">
      <dgm:prSet/>
      <dgm:spPr/>
      <dgm:t>
        <a:bodyPr/>
        <a:lstStyle/>
        <a:p>
          <a:endParaRPr lang="en-US"/>
        </a:p>
      </dgm:t>
    </dgm:pt>
    <dgm:pt modelId="{CC481DAE-F29E-4FFE-B375-598374AC1703}" type="sibTrans" cxnId="{665B3364-CD6C-4D54-918B-602B5FFBB2C1}">
      <dgm:prSet/>
      <dgm:spPr/>
      <dgm:t>
        <a:bodyPr/>
        <a:lstStyle/>
        <a:p>
          <a:endParaRPr lang="en-US"/>
        </a:p>
      </dgm:t>
    </dgm:pt>
    <dgm:pt modelId="{01D22035-E318-40CE-9E73-B745845AC2CF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0BACB0B5-87F7-4344-B275-B458947427E3}" type="parTrans" cxnId="{F08D4A31-63C6-47CF-94A6-61D3FC59E974}">
      <dgm:prSet/>
      <dgm:spPr/>
      <dgm:t>
        <a:bodyPr/>
        <a:lstStyle/>
        <a:p>
          <a:endParaRPr lang="en-NG"/>
        </a:p>
      </dgm:t>
    </dgm:pt>
    <dgm:pt modelId="{BEFEF6A0-2BF5-4549-A308-A03AC9C1D46E}" type="sibTrans" cxnId="{F08D4A31-63C6-47CF-94A6-61D3FC59E974}">
      <dgm:prSet/>
      <dgm:spPr/>
      <dgm:t>
        <a:bodyPr/>
        <a:lstStyle/>
        <a:p>
          <a:endParaRPr lang="en-NG"/>
        </a:p>
      </dgm:t>
    </dgm:pt>
    <dgm:pt modelId="{B6A48A9A-1826-4087-B989-DB891FA9C10F}" type="pres">
      <dgm:prSet presAssocID="{26DB9E2E-F930-4400-8102-C1496826D5BF}" presName="vert0" presStyleCnt="0">
        <dgm:presLayoutVars>
          <dgm:dir/>
          <dgm:animOne val="branch"/>
          <dgm:animLvl val="lvl"/>
        </dgm:presLayoutVars>
      </dgm:prSet>
      <dgm:spPr/>
    </dgm:pt>
    <dgm:pt modelId="{FF44423B-E8A9-4984-B123-9CC68BE89232}" type="pres">
      <dgm:prSet presAssocID="{912C43E1-EB21-4BE8-86C9-D3E763CD86FB}" presName="thickLine" presStyleLbl="alignNode1" presStyleIdx="0" presStyleCnt="9"/>
      <dgm:spPr/>
    </dgm:pt>
    <dgm:pt modelId="{4D607765-8E7A-4D67-B61C-E0EE51F4078B}" type="pres">
      <dgm:prSet presAssocID="{912C43E1-EB21-4BE8-86C9-D3E763CD86FB}" presName="horz1" presStyleCnt="0"/>
      <dgm:spPr/>
    </dgm:pt>
    <dgm:pt modelId="{231B2242-62B5-4E90-93ED-06AE83D70970}" type="pres">
      <dgm:prSet presAssocID="{912C43E1-EB21-4BE8-86C9-D3E763CD86FB}" presName="tx1" presStyleLbl="revTx" presStyleIdx="0" presStyleCnt="9"/>
      <dgm:spPr/>
    </dgm:pt>
    <dgm:pt modelId="{93D1E526-62C6-4747-8990-EDEC29A4D579}" type="pres">
      <dgm:prSet presAssocID="{912C43E1-EB21-4BE8-86C9-D3E763CD86FB}" presName="vert1" presStyleCnt="0"/>
      <dgm:spPr/>
    </dgm:pt>
    <dgm:pt modelId="{7074EE6D-E530-4CA0-A7F7-1D0CA596719D}" type="pres">
      <dgm:prSet presAssocID="{2D8955E3-F9F9-4099-989A-FAE727C6A10F}" presName="thickLine" presStyleLbl="alignNode1" presStyleIdx="1" presStyleCnt="9"/>
      <dgm:spPr/>
    </dgm:pt>
    <dgm:pt modelId="{941FD644-D2DC-4710-9F18-55AC10576049}" type="pres">
      <dgm:prSet presAssocID="{2D8955E3-F9F9-4099-989A-FAE727C6A10F}" presName="horz1" presStyleCnt="0"/>
      <dgm:spPr/>
    </dgm:pt>
    <dgm:pt modelId="{61ED1994-FB4D-4099-92C5-23149B5F7914}" type="pres">
      <dgm:prSet presAssocID="{2D8955E3-F9F9-4099-989A-FAE727C6A10F}" presName="tx1" presStyleLbl="revTx" presStyleIdx="1" presStyleCnt="9"/>
      <dgm:spPr/>
    </dgm:pt>
    <dgm:pt modelId="{75206DE7-B81E-4635-81F4-5494617387A6}" type="pres">
      <dgm:prSet presAssocID="{2D8955E3-F9F9-4099-989A-FAE727C6A10F}" presName="vert1" presStyleCnt="0"/>
      <dgm:spPr/>
    </dgm:pt>
    <dgm:pt modelId="{3038C50D-5EE5-490C-9B77-191EFFED548D}" type="pres">
      <dgm:prSet presAssocID="{8E58266C-A2AB-40DF-B502-952A989BBC6F}" presName="thickLine" presStyleLbl="alignNode1" presStyleIdx="2" presStyleCnt="9"/>
      <dgm:spPr/>
    </dgm:pt>
    <dgm:pt modelId="{B7A24ABA-F907-4BD9-824C-CE60EBDCBC0D}" type="pres">
      <dgm:prSet presAssocID="{8E58266C-A2AB-40DF-B502-952A989BBC6F}" presName="horz1" presStyleCnt="0"/>
      <dgm:spPr/>
    </dgm:pt>
    <dgm:pt modelId="{E1D367B6-ED31-498F-9E5D-41CA1E5445D0}" type="pres">
      <dgm:prSet presAssocID="{8E58266C-A2AB-40DF-B502-952A989BBC6F}" presName="tx1" presStyleLbl="revTx" presStyleIdx="2" presStyleCnt="9"/>
      <dgm:spPr/>
    </dgm:pt>
    <dgm:pt modelId="{69B2433A-CDF3-407D-8E70-AF2CCBC3AAA0}" type="pres">
      <dgm:prSet presAssocID="{8E58266C-A2AB-40DF-B502-952A989BBC6F}" presName="vert1" presStyleCnt="0"/>
      <dgm:spPr/>
    </dgm:pt>
    <dgm:pt modelId="{F783ACB7-DDBB-4EDC-9D54-84BF4E49E236}" type="pres">
      <dgm:prSet presAssocID="{1AFAD61E-B4FE-4C9E-B1EC-1FB7C2901E6C}" presName="thickLine" presStyleLbl="alignNode1" presStyleIdx="3" presStyleCnt="9"/>
      <dgm:spPr/>
    </dgm:pt>
    <dgm:pt modelId="{9FFA893F-0634-4246-9942-02B7850D1BC7}" type="pres">
      <dgm:prSet presAssocID="{1AFAD61E-B4FE-4C9E-B1EC-1FB7C2901E6C}" presName="horz1" presStyleCnt="0"/>
      <dgm:spPr/>
    </dgm:pt>
    <dgm:pt modelId="{83F9A6AC-F303-4EC0-8F11-88CC82933915}" type="pres">
      <dgm:prSet presAssocID="{1AFAD61E-B4FE-4C9E-B1EC-1FB7C2901E6C}" presName="tx1" presStyleLbl="revTx" presStyleIdx="3" presStyleCnt="9"/>
      <dgm:spPr/>
    </dgm:pt>
    <dgm:pt modelId="{F2224047-48B9-47C9-96F5-F9F6D8FA0AC6}" type="pres">
      <dgm:prSet presAssocID="{1AFAD61E-B4FE-4C9E-B1EC-1FB7C2901E6C}" presName="vert1" presStyleCnt="0"/>
      <dgm:spPr/>
    </dgm:pt>
    <dgm:pt modelId="{ACF24E3F-5887-41A0-B7F6-3CF8FFD613ED}" type="pres">
      <dgm:prSet presAssocID="{8777F007-7790-4EFD-A692-743EF5E9E122}" presName="thickLine" presStyleLbl="alignNode1" presStyleIdx="4" presStyleCnt="9"/>
      <dgm:spPr/>
    </dgm:pt>
    <dgm:pt modelId="{48CE9DC5-6299-4484-B3E5-B6E1B44AE0FF}" type="pres">
      <dgm:prSet presAssocID="{8777F007-7790-4EFD-A692-743EF5E9E122}" presName="horz1" presStyleCnt="0"/>
      <dgm:spPr/>
    </dgm:pt>
    <dgm:pt modelId="{4E68271F-6614-4F67-96AD-5052F65491CF}" type="pres">
      <dgm:prSet presAssocID="{8777F007-7790-4EFD-A692-743EF5E9E122}" presName="tx1" presStyleLbl="revTx" presStyleIdx="4" presStyleCnt="9"/>
      <dgm:spPr/>
    </dgm:pt>
    <dgm:pt modelId="{8B40974E-387F-4CDD-AA1F-1115ED7FB048}" type="pres">
      <dgm:prSet presAssocID="{8777F007-7790-4EFD-A692-743EF5E9E122}" presName="vert1" presStyleCnt="0"/>
      <dgm:spPr/>
    </dgm:pt>
    <dgm:pt modelId="{2F89861F-4E51-467F-AE15-60FE58B12335}" type="pres">
      <dgm:prSet presAssocID="{2E7138F9-FCAE-4703-90CF-6F053552523B}" presName="thickLine" presStyleLbl="alignNode1" presStyleIdx="5" presStyleCnt="9"/>
      <dgm:spPr/>
    </dgm:pt>
    <dgm:pt modelId="{64FD834B-84BB-4670-BFAF-E9C47151B762}" type="pres">
      <dgm:prSet presAssocID="{2E7138F9-FCAE-4703-90CF-6F053552523B}" presName="horz1" presStyleCnt="0"/>
      <dgm:spPr/>
    </dgm:pt>
    <dgm:pt modelId="{B85E57FC-0435-41F5-9345-1EF62F4EA467}" type="pres">
      <dgm:prSet presAssocID="{2E7138F9-FCAE-4703-90CF-6F053552523B}" presName="tx1" presStyleLbl="revTx" presStyleIdx="5" presStyleCnt="9"/>
      <dgm:spPr/>
    </dgm:pt>
    <dgm:pt modelId="{E0ACFE78-A8DE-4CB5-8F68-86A46B8C66AE}" type="pres">
      <dgm:prSet presAssocID="{2E7138F9-FCAE-4703-90CF-6F053552523B}" presName="vert1" presStyleCnt="0"/>
      <dgm:spPr/>
    </dgm:pt>
    <dgm:pt modelId="{0AE6A519-8E25-4D72-AFBA-D95AF089B4A5}" type="pres">
      <dgm:prSet presAssocID="{A030C00D-FEB7-444B-BB2F-3CBEB4AD1878}" presName="thickLine" presStyleLbl="alignNode1" presStyleIdx="6" presStyleCnt="9"/>
      <dgm:spPr/>
    </dgm:pt>
    <dgm:pt modelId="{C39C827C-9A55-4BD4-ACEC-AE599286ECD0}" type="pres">
      <dgm:prSet presAssocID="{A030C00D-FEB7-444B-BB2F-3CBEB4AD1878}" presName="horz1" presStyleCnt="0"/>
      <dgm:spPr/>
    </dgm:pt>
    <dgm:pt modelId="{EE572CF9-1F12-4510-958D-53FDE2548D8E}" type="pres">
      <dgm:prSet presAssocID="{A030C00D-FEB7-444B-BB2F-3CBEB4AD1878}" presName="tx1" presStyleLbl="revTx" presStyleIdx="6" presStyleCnt="9"/>
      <dgm:spPr/>
    </dgm:pt>
    <dgm:pt modelId="{82EB85FA-F1D2-4D15-AD8A-2BA1B7FD1E0F}" type="pres">
      <dgm:prSet presAssocID="{A030C00D-FEB7-444B-BB2F-3CBEB4AD1878}" presName="vert1" presStyleCnt="0"/>
      <dgm:spPr/>
    </dgm:pt>
    <dgm:pt modelId="{E05BDC12-D174-4FD4-A5B9-58FF85AD4D7E}" type="pres">
      <dgm:prSet presAssocID="{1F3A9FB2-5042-4B8B-BD03-9B74B8BA2C3F}" presName="thickLine" presStyleLbl="alignNode1" presStyleIdx="7" presStyleCnt="9"/>
      <dgm:spPr/>
    </dgm:pt>
    <dgm:pt modelId="{8115150A-7895-43F5-AE8C-0BAE148FCEAC}" type="pres">
      <dgm:prSet presAssocID="{1F3A9FB2-5042-4B8B-BD03-9B74B8BA2C3F}" presName="horz1" presStyleCnt="0"/>
      <dgm:spPr/>
    </dgm:pt>
    <dgm:pt modelId="{C283A1A4-609D-4BBD-BE98-8E34A1C8FB8D}" type="pres">
      <dgm:prSet presAssocID="{1F3A9FB2-5042-4B8B-BD03-9B74B8BA2C3F}" presName="tx1" presStyleLbl="revTx" presStyleIdx="7" presStyleCnt="9"/>
      <dgm:spPr/>
    </dgm:pt>
    <dgm:pt modelId="{CA0C93F4-A032-4099-91AA-95DBCA3E7260}" type="pres">
      <dgm:prSet presAssocID="{1F3A9FB2-5042-4B8B-BD03-9B74B8BA2C3F}" presName="vert1" presStyleCnt="0"/>
      <dgm:spPr/>
    </dgm:pt>
    <dgm:pt modelId="{6E18AB80-5B7D-4474-98BE-BB68DE7EA383}" type="pres">
      <dgm:prSet presAssocID="{01D22035-E318-40CE-9E73-B745845AC2CF}" presName="thickLine" presStyleLbl="alignNode1" presStyleIdx="8" presStyleCnt="9"/>
      <dgm:spPr/>
    </dgm:pt>
    <dgm:pt modelId="{54EED2E3-099A-48CB-95F0-C584DB5C97AD}" type="pres">
      <dgm:prSet presAssocID="{01D22035-E318-40CE-9E73-B745845AC2CF}" presName="horz1" presStyleCnt="0"/>
      <dgm:spPr/>
    </dgm:pt>
    <dgm:pt modelId="{5533A09D-6C97-4E13-A5F5-50E7C3A9E402}" type="pres">
      <dgm:prSet presAssocID="{01D22035-E318-40CE-9E73-B745845AC2CF}" presName="tx1" presStyleLbl="revTx" presStyleIdx="8" presStyleCnt="9"/>
      <dgm:spPr/>
    </dgm:pt>
    <dgm:pt modelId="{1C819B4B-FCB7-4D7D-9C62-7C85479ACC2F}" type="pres">
      <dgm:prSet presAssocID="{01D22035-E318-40CE-9E73-B745845AC2CF}" presName="vert1" presStyleCnt="0"/>
      <dgm:spPr/>
    </dgm:pt>
  </dgm:ptLst>
  <dgm:cxnLst>
    <dgm:cxn modelId="{BE672203-91FF-418E-93E8-1730A78E8C71}" type="presOf" srcId="{8E58266C-A2AB-40DF-B502-952A989BBC6F}" destId="{E1D367B6-ED31-498F-9E5D-41CA1E5445D0}" srcOrd="0" destOrd="0" presId="urn:microsoft.com/office/officeart/2008/layout/LinedList"/>
    <dgm:cxn modelId="{E3FE1607-C12A-4FB7-8BD3-857797A74FF0}" srcId="{26DB9E2E-F930-4400-8102-C1496826D5BF}" destId="{2D8955E3-F9F9-4099-989A-FAE727C6A10F}" srcOrd="1" destOrd="0" parTransId="{FDED0B0F-95CB-4BF9-85D4-45BDEBD2C1D1}" sibTransId="{1D873241-E0E5-4F6F-AFE5-20F0DF91F6B6}"/>
    <dgm:cxn modelId="{638FAB0B-28B5-4199-8CFB-EA7ECF9B1DB5}" type="presOf" srcId="{2D8955E3-F9F9-4099-989A-FAE727C6A10F}" destId="{61ED1994-FB4D-4099-92C5-23149B5F7914}" srcOrd="0" destOrd="0" presId="urn:microsoft.com/office/officeart/2008/layout/LinedList"/>
    <dgm:cxn modelId="{F08D4A31-63C6-47CF-94A6-61D3FC59E974}" srcId="{26DB9E2E-F930-4400-8102-C1496826D5BF}" destId="{01D22035-E318-40CE-9E73-B745845AC2CF}" srcOrd="8" destOrd="0" parTransId="{0BACB0B5-87F7-4344-B275-B458947427E3}" sibTransId="{BEFEF6A0-2BF5-4549-A308-A03AC9C1D46E}"/>
    <dgm:cxn modelId="{665B3364-CD6C-4D54-918B-602B5FFBB2C1}" srcId="{26DB9E2E-F930-4400-8102-C1496826D5BF}" destId="{1F3A9FB2-5042-4B8B-BD03-9B74B8BA2C3F}" srcOrd="7" destOrd="0" parTransId="{F8055017-7D84-4580-B5D7-98DBA4282C58}" sibTransId="{CC481DAE-F29E-4FFE-B375-598374AC1703}"/>
    <dgm:cxn modelId="{096CAF48-80A9-4420-A15E-1B7A8AE6584C}" srcId="{26DB9E2E-F930-4400-8102-C1496826D5BF}" destId="{A030C00D-FEB7-444B-BB2F-3CBEB4AD1878}" srcOrd="6" destOrd="0" parTransId="{DE2EC587-2D70-4F45-8512-FA803C42D0EE}" sibTransId="{FBE5FAC4-CAC1-4E31-B27F-0F3DF5C2C490}"/>
    <dgm:cxn modelId="{E41FE44D-CA30-4B9A-B942-B9C118D7B40C}" type="presOf" srcId="{8777F007-7790-4EFD-A692-743EF5E9E122}" destId="{4E68271F-6614-4F67-96AD-5052F65491CF}" srcOrd="0" destOrd="0" presId="urn:microsoft.com/office/officeart/2008/layout/LinedList"/>
    <dgm:cxn modelId="{4AB5D456-CE70-4A9B-ABF1-A85F292A9F71}" srcId="{26DB9E2E-F930-4400-8102-C1496826D5BF}" destId="{1AFAD61E-B4FE-4C9E-B1EC-1FB7C2901E6C}" srcOrd="3" destOrd="0" parTransId="{EA8BD01F-8BDD-47CA-BF16-77A2B4DBFC7D}" sibTransId="{387E7FA2-0EF0-466F-A30F-F87BC39992FB}"/>
    <dgm:cxn modelId="{BCF95278-21B8-4FD7-9611-988CF8D2D2B1}" type="presOf" srcId="{A030C00D-FEB7-444B-BB2F-3CBEB4AD1878}" destId="{EE572CF9-1F12-4510-958D-53FDE2548D8E}" srcOrd="0" destOrd="0" presId="urn:microsoft.com/office/officeart/2008/layout/LinedList"/>
    <dgm:cxn modelId="{2CDB5987-7D4F-4909-B86B-8EBC1D7D72D8}" type="presOf" srcId="{1F3A9FB2-5042-4B8B-BD03-9B74B8BA2C3F}" destId="{C283A1A4-609D-4BBD-BE98-8E34A1C8FB8D}" srcOrd="0" destOrd="0" presId="urn:microsoft.com/office/officeart/2008/layout/LinedList"/>
    <dgm:cxn modelId="{9C6B46A6-C028-45D8-820E-22DB78112E28}" type="presOf" srcId="{26DB9E2E-F930-4400-8102-C1496826D5BF}" destId="{B6A48A9A-1826-4087-B989-DB891FA9C10F}" srcOrd="0" destOrd="0" presId="urn:microsoft.com/office/officeart/2008/layout/LinedList"/>
    <dgm:cxn modelId="{3E3688AA-9FF0-4092-83EB-7647A8815CF5}" srcId="{26DB9E2E-F930-4400-8102-C1496826D5BF}" destId="{2E7138F9-FCAE-4703-90CF-6F053552523B}" srcOrd="5" destOrd="0" parTransId="{B2CFFCB5-223D-4710-8A6E-5020673A2A3B}" sibTransId="{60FC4EEA-2BB2-4C07-BF28-B24DEB6581A1}"/>
    <dgm:cxn modelId="{3DE3D9B7-0B1E-45A7-A261-4C4586995F8D}" type="presOf" srcId="{01D22035-E318-40CE-9E73-B745845AC2CF}" destId="{5533A09D-6C97-4E13-A5F5-50E7C3A9E402}" srcOrd="0" destOrd="0" presId="urn:microsoft.com/office/officeart/2008/layout/LinedList"/>
    <dgm:cxn modelId="{F02125BD-D233-4A6C-A61C-1F95631C9265}" srcId="{26DB9E2E-F930-4400-8102-C1496826D5BF}" destId="{8777F007-7790-4EFD-A692-743EF5E9E122}" srcOrd="4" destOrd="0" parTransId="{831FD2DF-63A6-4AB8-906C-25863DCB2485}" sibTransId="{5D51FFAB-7865-4678-88B9-919D52DFCB21}"/>
    <dgm:cxn modelId="{B5FF59C6-BE81-4784-AB73-14EA9BDB26D4}" type="presOf" srcId="{1AFAD61E-B4FE-4C9E-B1EC-1FB7C2901E6C}" destId="{83F9A6AC-F303-4EC0-8F11-88CC82933915}" srcOrd="0" destOrd="0" presId="urn:microsoft.com/office/officeart/2008/layout/LinedList"/>
    <dgm:cxn modelId="{28CBAFDD-1AE3-4092-AFDB-AC8CB2442A8B}" type="presOf" srcId="{2E7138F9-FCAE-4703-90CF-6F053552523B}" destId="{B85E57FC-0435-41F5-9345-1EF62F4EA467}" srcOrd="0" destOrd="0" presId="urn:microsoft.com/office/officeart/2008/layout/LinedList"/>
    <dgm:cxn modelId="{B9323DDF-C77E-4883-93BE-40367B9D7321}" srcId="{26DB9E2E-F930-4400-8102-C1496826D5BF}" destId="{912C43E1-EB21-4BE8-86C9-D3E763CD86FB}" srcOrd="0" destOrd="0" parTransId="{AE730A5D-DBCC-4E48-A688-48968C6FD688}" sibTransId="{ED82F96B-12AD-42F3-9A78-8995FDF4E035}"/>
    <dgm:cxn modelId="{3D5A44F1-0611-4EE1-814D-B12C7E230A60}" type="presOf" srcId="{912C43E1-EB21-4BE8-86C9-D3E763CD86FB}" destId="{231B2242-62B5-4E90-93ED-06AE83D70970}" srcOrd="0" destOrd="0" presId="urn:microsoft.com/office/officeart/2008/layout/LinedList"/>
    <dgm:cxn modelId="{22C451FA-B605-48E5-9277-4A00E610DFB8}" srcId="{26DB9E2E-F930-4400-8102-C1496826D5BF}" destId="{8E58266C-A2AB-40DF-B502-952A989BBC6F}" srcOrd="2" destOrd="0" parTransId="{50D52DC6-4944-46C6-95FB-189E9585313E}" sibTransId="{F7B206B2-43BB-4BC4-8B82-FFDBF73E412D}"/>
    <dgm:cxn modelId="{81C7169E-8E80-428B-9C53-805451DC7888}" type="presParOf" srcId="{B6A48A9A-1826-4087-B989-DB891FA9C10F}" destId="{FF44423B-E8A9-4984-B123-9CC68BE89232}" srcOrd="0" destOrd="0" presId="urn:microsoft.com/office/officeart/2008/layout/LinedList"/>
    <dgm:cxn modelId="{DD84F41E-E404-486E-8C46-E39181042209}" type="presParOf" srcId="{B6A48A9A-1826-4087-B989-DB891FA9C10F}" destId="{4D607765-8E7A-4D67-B61C-E0EE51F4078B}" srcOrd="1" destOrd="0" presId="urn:microsoft.com/office/officeart/2008/layout/LinedList"/>
    <dgm:cxn modelId="{484A5252-2C00-44B5-BD4F-F7557771BB7E}" type="presParOf" srcId="{4D607765-8E7A-4D67-B61C-E0EE51F4078B}" destId="{231B2242-62B5-4E90-93ED-06AE83D70970}" srcOrd="0" destOrd="0" presId="urn:microsoft.com/office/officeart/2008/layout/LinedList"/>
    <dgm:cxn modelId="{D4DB8880-34EA-4686-A6DF-6B3534F28E46}" type="presParOf" srcId="{4D607765-8E7A-4D67-B61C-E0EE51F4078B}" destId="{93D1E526-62C6-4747-8990-EDEC29A4D579}" srcOrd="1" destOrd="0" presId="urn:microsoft.com/office/officeart/2008/layout/LinedList"/>
    <dgm:cxn modelId="{9D44F75A-CA56-4B87-A634-927CFBEB1BC7}" type="presParOf" srcId="{B6A48A9A-1826-4087-B989-DB891FA9C10F}" destId="{7074EE6D-E530-4CA0-A7F7-1D0CA596719D}" srcOrd="2" destOrd="0" presId="urn:microsoft.com/office/officeart/2008/layout/LinedList"/>
    <dgm:cxn modelId="{F0DCE3B7-1B23-4814-B6CB-8EC9FA094C91}" type="presParOf" srcId="{B6A48A9A-1826-4087-B989-DB891FA9C10F}" destId="{941FD644-D2DC-4710-9F18-55AC10576049}" srcOrd="3" destOrd="0" presId="urn:microsoft.com/office/officeart/2008/layout/LinedList"/>
    <dgm:cxn modelId="{28B093E8-8540-4BE8-82D0-301D98F60197}" type="presParOf" srcId="{941FD644-D2DC-4710-9F18-55AC10576049}" destId="{61ED1994-FB4D-4099-92C5-23149B5F7914}" srcOrd="0" destOrd="0" presId="urn:microsoft.com/office/officeart/2008/layout/LinedList"/>
    <dgm:cxn modelId="{A09CF637-2B7D-46BF-BFAB-FB8C555F6E11}" type="presParOf" srcId="{941FD644-D2DC-4710-9F18-55AC10576049}" destId="{75206DE7-B81E-4635-81F4-5494617387A6}" srcOrd="1" destOrd="0" presId="urn:microsoft.com/office/officeart/2008/layout/LinedList"/>
    <dgm:cxn modelId="{AB8E1A40-F286-460C-9678-1EBF5F0E4D9D}" type="presParOf" srcId="{B6A48A9A-1826-4087-B989-DB891FA9C10F}" destId="{3038C50D-5EE5-490C-9B77-191EFFED548D}" srcOrd="4" destOrd="0" presId="urn:microsoft.com/office/officeart/2008/layout/LinedList"/>
    <dgm:cxn modelId="{4ECD654C-C2B7-4C73-9409-5B2233F150CF}" type="presParOf" srcId="{B6A48A9A-1826-4087-B989-DB891FA9C10F}" destId="{B7A24ABA-F907-4BD9-824C-CE60EBDCBC0D}" srcOrd="5" destOrd="0" presId="urn:microsoft.com/office/officeart/2008/layout/LinedList"/>
    <dgm:cxn modelId="{1F5FB854-8BD1-4999-96DC-4AA6CFD218AF}" type="presParOf" srcId="{B7A24ABA-F907-4BD9-824C-CE60EBDCBC0D}" destId="{E1D367B6-ED31-498F-9E5D-41CA1E5445D0}" srcOrd="0" destOrd="0" presId="urn:microsoft.com/office/officeart/2008/layout/LinedList"/>
    <dgm:cxn modelId="{28DAB300-2598-4736-BC2D-DEBAAB716109}" type="presParOf" srcId="{B7A24ABA-F907-4BD9-824C-CE60EBDCBC0D}" destId="{69B2433A-CDF3-407D-8E70-AF2CCBC3AAA0}" srcOrd="1" destOrd="0" presId="urn:microsoft.com/office/officeart/2008/layout/LinedList"/>
    <dgm:cxn modelId="{78A9C8D0-9FA9-4845-8527-2BAB1B151553}" type="presParOf" srcId="{B6A48A9A-1826-4087-B989-DB891FA9C10F}" destId="{F783ACB7-DDBB-4EDC-9D54-84BF4E49E236}" srcOrd="6" destOrd="0" presId="urn:microsoft.com/office/officeart/2008/layout/LinedList"/>
    <dgm:cxn modelId="{78807279-8142-4F28-B586-53981F4AAD4B}" type="presParOf" srcId="{B6A48A9A-1826-4087-B989-DB891FA9C10F}" destId="{9FFA893F-0634-4246-9942-02B7850D1BC7}" srcOrd="7" destOrd="0" presId="urn:microsoft.com/office/officeart/2008/layout/LinedList"/>
    <dgm:cxn modelId="{D10F90DF-5CF8-4ABF-9F89-40F6D6B4BEE2}" type="presParOf" srcId="{9FFA893F-0634-4246-9942-02B7850D1BC7}" destId="{83F9A6AC-F303-4EC0-8F11-88CC82933915}" srcOrd="0" destOrd="0" presId="urn:microsoft.com/office/officeart/2008/layout/LinedList"/>
    <dgm:cxn modelId="{411C3B0D-768D-4CE5-AEBA-933873870DDD}" type="presParOf" srcId="{9FFA893F-0634-4246-9942-02B7850D1BC7}" destId="{F2224047-48B9-47C9-96F5-F9F6D8FA0AC6}" srcOrd="1" destOrd="0" presId="urn:microsoft.com/office/officeart/2008/layout/LinedList"/>
    <dgm:cxn modelId="{F790C6A5-DC91-4A52-A95D-028B0C2AFBCF}" type="presParOf" srcId="{B6A48A9A-1826-4087-B989-DB891FA9C10F}" destId="{ACF24E3F-5887-41A0-B7F6-3CF8FFD613ED}" srcOrd="8" destOrd="0" presId="urn:microsoft.com/office/officeart/2008/layout/LinedList"/>
    <dgm:cxn modelId="{B73AD1AF-6C52-45FB-865E-BFBC6A799E67}" type="presParOf" srcId="{B6A48A9A-1826-4087-B989-DB891FA9C10F}" destId="{48CE9DC5-6299-4484-B3E5-B6E1B44AE0FF}" srcOrd="9" destOrd="0" presId="urn:microsoft.com/office/officeart/2008/layout/LinedList"/>
    <dgm:cxn modelId="{DAD6A5BE-4820-4704-9A96-C23476CCEF3B}" type="presParOf" srcId="{48CE9DC5-6299-4484-B3E5-B6E1B44AE0FF}" destId="{4E68271F-6614-4F67-96AD-5052F65491CF}" srcOrd="0" destOrd="0" presId="urn:microsoft.com/office/officeart/2008/layout/LinedList"/>
    <dgm:cxn modelId="{112E00EF-3D43-437D-87D2-5A4DFFA05CC6}" type="presParOf" srcId="{48CE9DC5-6299-4484-B3E5-B6E1B44AE0FF}" destId="{8B40974E-387F-4CDD-AA1F-1115ED7FB048}" srcOrd="1" destOrd="0" presId="urn:microsoft.com/office/officeart/2008/layout/LinedList"/>
    <dgm:cxn modelId="{C79ACF09-A494-4828-8D96-E1D23EB9A2D6}" type="presParOf" srcId="{B6A48A9A-1826-4087-B989-DB891FA9C10F}" destId="{2F89861F-4E51-467F-AE15-60FE58B12335}" srcOrd="10" destOrd="0" presId="urn:microsoft.com/office/officeart/2008/layout/LinedList"/>
    <dgm:cxn modelId="{1AEEC31A-442D-49A0-B4B7-18D265C2202C}" type="presParOf" srcId="{B6A48A9A-1826-4087-B989-DB891FA9C10F}" destId="{64FD834B-84BB-4670-BFAF-E9C47151B762}" srcOrd="11" destOrd="0" presId="urn:microsoft.com/office/officeart/2008/layout/LinedList"/>
    <dgm:cxn modelId="{AABEA204-59D4-4A53-ABCE-D2B936BFB2CB}" type="presParOf" srcId="{64FD834B-84BB-4670-BFAF-E9C47151B762}" destId="{B85E57FC-0435-41F5-9345-1EF62F4EA467}" srcOrd="0" destOrd="0" presId="urn:microsoft.com/office/officeart/2008/layout/LinedList"/>
    <dgm:cxn modelId="{999565E0-AADE-4BBC-8B8D-73E51A52DBDC}" type="presParOf" srcId="{64FD834B-84BB-4670-BFAF-E9C47151B762}" destId="{E0ACFE78-A8DE-4CB5-8F68-86A46B8C66AE}" srcOrd="1" destOrd="0" presId="urn:microsoft.com/office/officeart/2008/layout/LinedList"/>
    <dgm:cxn modelId="{C1218CF4-C97D-4B9E-A50D-D0BC290E37CC}" type="presParOf" srcId="{B6A48A9A-1826-4087-B989-DB891FA9C10F}" destId="{0AE6A519-8E25-4D72-AFBA-D95AF089B4A5}" srcOrd="12" destOrd="0" presId="urn:microsoft.com/office/officeart/2008/layout/LinedList"/>
    <dgm:cxn modelId="{6FEFA946-8B62-4761-9D62-04F64AB5060C}" type="presParOf" srcId="{B6A48A9A-1826-4087-B989-DB891FA9C10F}" destId="{C39C827C-9A55-4BD4-ACEC-AE599286ECD0}" srcOrd="13" destOrd="0" presId="urn:microsoft.com/office/officeart/2008/layout/LinedList"/>
    <dgm:cxn modelId="{B733EA2D-8178-4D75-9318-FC28B6A9C558}" type="presParOf" srcId="{C39C827C-9A55-4BD4-ACEC-AE599286ECD0}" destId="{EE572CF9-1F12-4510-958D-53FDE2548D8E}" srcOrd="0" destOrd="0" presId="urn:microsoft.com/office/officeart/2008/layout/LinedList"/>
    <dgm:cxn modelId="{97AEC015-0763-4078-80E6-39D51774E1F5}" type="presParOf" srcId="{C39C827C-9A55-4BD4-ACEC-AE599286ECD0}" destId="{82EB85FA-F1D2-4D15-AD8A-2BA1B7FD1E0F}" srcOrd="1" destOrd="0" presId="urn:microsoft.com/office/officeart/2008/layout/LinedList"/>
    <dgm:cxn modelId="{305C591C-1809-40D8-863B-7FC68FF1E89B}" type="presParOf" srcId="{B6A48A9A-1826-4087-B989-DB891FA9C10F}" destId="{E05BDC12-D174-4FD4-A5B9-58FF85AD4D7E}" srcOrd="14" destOrd="0" presId="urn:microsoft.com/office/officeart/2008/layout/LinedList"/>
    <dgm:cxn modelId="{90E03471-192D-4768-9B6C-027FC08D5FBF}" type="presParOf" srcId="{B6A48A9A-1826-4087-B989-DB891FA9C10F}" destId="{8115150A-7895-43F5-AE8C-0BAE148FCEAC}" srcOrd="15" destOrd="0" presId="urn:microsoft.com/office/officeart/2008/layout/LinedList"/>
    <dgm:cxn modelId="{818B7B62-4BEC-451A-BB6B-8DF0BE7119C4}" type="presParOf" srcId="{8115150A-7895-43F5-AE8C-0BAE148FCEAC}" destId="{C283A1A4-609D-4BBD-BE98-8E34A1C8FB8D}" srcOrd="0" destOrd="0" presId="urn:microsoft.com/office/officeart/2008/layout/LinedList"/>
    <dgm:cxn modelId="{CADD6F4B-3882-4418-A5E8-764351E8E30E}" type="presParOf" srcId="{8115150A-7895-43F5-AE8C-0BAE148FCEAC}" destId="{CA0C93F4-A032-4099-91AA-95DBCA3E7260}" srcOrd="1" destOrd="0" presId="urn:microsoft.com/office/officeart/2008/layout/LinedList"/>
    <dgm:cxn modelId="{9A7A4FC3-CBA9-4BAC-803F-5E74EDE4AEDC}" type="presParOf" srcId="{B6A48A9A-1826-4087-B989-DB891FA9C10F}" destId="{6E18AB80-5B7D-4474-98BE-BB68DE7EA383}" srcOrd="16" destOrd="0" presId="urn:microsoft.com/office/officeart/2008/layout/LinedList"/>
    <dgm:cxn modelId="{44D91CA4-C93E-42DB-AFCE-3A6D2D7B0157}" type="presParOf" srcId="{B6A48A9A-1826-4087-B989-DB891FA9C10F}" destId="{54EED2E3-099A-48CB-95F0-C584DB5C97AD}" srcOrd="17" destOrd="0" presId="urn:microsoft.com/office/officeart/2008/layout/LinedList"/>
    <dgm:cxn modelId="{AD9DF7B5-CE28-48AE-964E-AD0BEC658FEF}" type="presParOf" srcId="{54EED2E3-099A-48CB-95F0-C584DB5C97AD}" destId="{5533A09D-6C97-4E13-A5F5-50E7C3A9E402}" srcOrd="0" destOrd="0" presId="urn:microsoft.com/office/officeart/2008/layout/LinedList"/>
    <dgm:cxn modelId="{D810B768-8707-46B3-BA9D-93ED1FD9FFBD}" type="presParOf" srcId="{54EED2E3-099A-48CB-95F0-C584DB5C97AD}" destId="{1C819B4B-FCB7-4D7D-9C62-7C85479ACC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B9E52-923B-41C9-8AE5-3D78EB48095C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183EE9-7B92-483A-9C07-158223A2BB66}">
      <dgm:prSet/>
      <dgm:spPr/>
      <dgm:t>
        <a:bodyPr/>
        <a:lstStyle/>
        <a:p>
          <a:r>
            <a:rPr lang="en-US"/>
            <a:t>Extensive data analysis and preprocessing steps were carried out</a:t>
          </a:r>
        </a:p>
      </dgm:t>
    </dgm:pt>
    <dgm:pt modelId="{54B1ABCE-5894-4206-A473-0CD78D1B67D5}" type="parTrans" cxnId="{1FA545F3-7708-4F73-95C8-EC46849C572A}">
      <dgm:prSet/>
      <dgm:spPr/>
      <dgm:t>
        <a:bodyPr/>
        <a:lstStyle/>
        <a:p>
          <a:endParaRPr lang="en-US"/>
        </a:p>
      </dgm:t>
    </dgm:pt>
    <dgm:pt modelId="{2F35F585-55D5-44B8-9765-688DBCEC99DB}" type="sibTrans" cxnId="{1FA545F3-7708-4F73-95C8-EC46849C572A}">
      <dgm:prSet/>
      <dgm:spPr/>
      <dgm:t>
        <a:bodyPr/>
        <a:lstStyle/>
        <a:p>
          <a:endParaRPr lang="en-US"/>
        </a:p>
      </dgm:t>
    </dgm:pt>
    <dgm:pt modelId="{F2FF28E1-5BC8-43F6-B12B-4A47835ECB8F}">
      <dgm:prSet/>
      <dgm:spPr/>
      <dgm:t>
        <a:bodyPr/>
        <a:lstStyle/>
        <a:p>
          <a:r>
            <a:rPr lang="en-US"/>
            <a:t>This helped to identify missing values and incorrect attribute specification</a:t>
          </a:r>
        </a:p>
      </dgm:t>
    </dgm:pt>
    <dgm:pt modelId="{2444DF5E-CC19-4247-ADBD-65153DC3A4C0}" type="parTrans" cxnId="{04F50C35-C8FD-4B75-A94E-F53F8A73CFD0}">
      <dgm:prSet/>
      <dgm:spPr/>
      <dgm:t>
        <a:bodyPr/>
        <a:lstStyle/>
        <a:p>
          <a:endParaRPr lang="en-US"/>
        </a:p>
      </dgm:t>
    </dgm:pt>
    <dgm:pt modelId="{00A227E3-1574-4735-82A7-36882AB06772}" type="sibTrans" cxnId="{04F50C35-C8FD-4B75-A94E-F53F8A73CFD0}">
      <dgm:prSet/>
      <dgm:spPr/>
      <dgm:t>
        <a:bodyPr/>
        <a:lstStyle/>
        <a:p>
          <a:endParaRPr lang="en-US"/>
        </a:p>
      </dgm:t>
    </dgm:pt>
    <dgm:pt modelId="{EBFA2E32-A886-4497-91C9-9A70AE943F2B}">
      <dgm:prSet/>
      <dgm:spPr/>
      <dgm:t>
        <a:bodyPr/>
        <a:lstStyle/>
        <a:p>
          <a:r>
            <a:rPr lang="en-US"/>
            <a:t>The identified issues were corrected by </a:t>
          </a:r>
        </a:p>
      </dgm:t>
    </dgm:pt>
    <dgm:pt modelId="{73AFD9A4-2F20-4606-8496-3F3167D8E029}" type="parTrans" cxnId="{8F2E6DE5-3E16-4BAE-9FAF-39597AB16B98}">
      <dgm:prSet/>
      <dgm:spPr/>
      <dgm:t>
        <a:bodyPr/>
        <a:lstStyle/>
        <a:p>
          <a:endParaRPr lang="en-US"/>
        </a:p>
      </dgm:t>
    </dgm:pt>
    <dgm:pt modelId="{3FC015B4-AE3F-4322-84DB-074D22718E9C}" type="sibTrans" cxnId="{8F2E6DE5-3E16-4BAE-9FAF-39597AB16B98}">
      <dgm:prSet/>
      <dgm:spPr/>
      <dgm:t>
        <a:bodyPr/>
        <a:lstStyle/>
        <a:p>
          <a:endParaRPr lang="en-US"/>
        </a:p>
      </dgm:t>
    </dgm:pt>
    <dgm:pt modelId="{D7D34BC5-E80B-43ED-B638-8CD85748F159}">
      <dgm:prSet/>
      <dgm:spPr/>
      <dgm:t>
        <a:bodyPr/>
        <a:lstStyle/>
        <a:p>
          <a:r>
            <a:rPr lang="en-US"/>
            <a:t>Replacing missing values with zeroes</a:t>
          </a:r>
        </a:p>
      </dgm:t>
    </dgm:pt>
    <dgm:pt modelId="{032AD584-3953-4331-8AEA-530D286C60B4}" type="parTrans" cxnId="{DB1950DC-C590-4EF0-9821-AA57C5245FAA}">
      <dgm:prSet/>
      <dgm:spPr/>
      <dgm:t>
        <a:bodyPr/>
        <a:lstStyle/>
        <a:p>
          <a:endParaRPr lang="en-US"/>
        </a:p>
      </dgm:t>
    </dgm:pt>
    <dgm:pt modelId="{139FF53B-0C47-427A-BBBB-027D44CA77FB}" type="sibTrans" cxnId="{DB1950DC-C590-4EF0-9821-AA57C5245FAA}">
      <dgm:prSet/>
      <dgm:spPr/>
      <dgm:t>
        <a:bodyPr/>
        <a:lstStyle/>
        <a:p>
          <a:endParaRPr lang="en-US"/>
        </a:p>
      </dgm:t>
    </dgm:pt>
    <dgm:pt modelId="{5821EDA2-F702-49A2-A206-FA8F11895060}">
      <dgm:prSet/>
      <dgm:spPr/>
      <dgm:t>
        <a:bodyPr/>
        <a:lstStyle/>
        <a:p>
          <a:r>
            <a:rPr lang="en-US"/>
            <a:t>Correcting “TotalCharges” attribute data type: from object to float</a:t>
          </a:r>
        </a:p>
      </dgm:t>
    </dgm:pt>
    <dgm:pt modelId="{832318E1-FF8C-47AC-BFCC-13276F41453C}" type="parTrans" cxnId="{1A78CC62-F170-4688-817C-C659F2E94639}">
      <dgm:prSet/>
      <dgm:spPr/>
      <dgm:t>
        <a:bodyPr/>
        <a:lstStyle/>
        <a:p>
          <a:endParaRPr lang="en-US"/>
        </a:p>
      </dgm:t>
    </dgm:pt>
    <dgm:pt modelId="{0E142D30-297F-4A5F-A6A8-11D9ECE6AFBC}" type="sibTrans" cxnId="{1A78CC62-F170-4688-817C-C659F2E94639}">
      <dgm:prSet/>
      <dgm:spPr/>
      <dgm:t>
        <a:bodyPr/>
        <a:lstStyle/>
        <a:p>
          <a:endParaRPr lang="en-US"/>
        </a:p>
      </dgm:t>
    </dgm:pt>
    <dgm:pt modelId="{40F25C64-B6E3-4178-84ED-38DB9886FB22}" type="pres">
      <dgm:prSet presAssocID="{046B9E52-923B-41C9-8AE5-3D78EB48095C}" presName="Name0" presStyleCnt="0">
        <dgm:presLayoutVars>
          <dgm:dir/>
          <dgm:animLvl val="lvl"/>
          <dgm:resizeHandles val="exact"/>
        </dgm:presLayoutVars>
      </dgm:prSet>
      <dgm:spPr/>
    </dgm:pt>
    <dgm:pt modelId="{0C18E935-40E2-4502-9CCA-D84F2EC21CBD}" type="pres">
      <dgm:prSet presAssocID="{EBFA2E32-A886-4497-91C9-9A70AE943F2B}" presName="boxAndChildren" presStyleCnt="0"/>
      <dgm:spPr/>
    </dgm:pt>
    <dgm:pt modelId="{02A8642E-1C0C-4BEB-ABD2-BFD36673E8BE}" type="pres">
      <dgm:prSet presAssocID="{EBFA2E32-A886-4497-91C9-9A70AE943F2B}" presName="parentTextBox" presStyleLbl="node1" presStyleIdx="0" presStyleCnt="3"/>
      <dgm:spPr/>
    </dgm:pt>
    <dgm:pt modelId="{72A99F18-0606-42DD-8676-6609CE6C9AC2}" type="pres">
      <dgm:prSet presAssocID="{EBFA2E32-A886-4497-91C9-9A70AE943F2B}" presName="entireBox" presStyleLbl="node1" presStyleIdx="0" presStyleCnt="3"/>
      <dgm:spPr/>
    </dgm:pt>
    <dgm:pt modelId="{27354E18-1AAC-4769-9342-1F32AEC18DC2}" type="pres">
      <dgm:prSet presAssocID="{EBFA2E32-A886-4497-91C9-9A70AE943F2B}" presName="descendantBox" presStyleCnt="0"/>
      <dgm:spPr/>
    </dgm:pt>
    <dgm:pt modelId="{AA81C77F-8876-444C-B7DB-9FEFC0148AD1}" type="pres">
      <dgm:prSet presAssocID="{D7D34BC5-E80B-43ED-B638-8CD85748F159}" presName="childTextBox" presStyleLbl="fgAccFollowNode1" presStyleIdx="0" presStyleCnt="2">
        <dgm:presLayoutVars>
          <dgm:bulletEnabled val="1"/>
        </dgm:presLayoutVars>
      </dgm:prSet>
      <dgm:spPr/>
    </dgm:pt>
    <dgm:pt modelId="{23A92A38-E49B-4B38-AACE-7F888B25CD8D}" type="pres">
      <dgm:prSet presAssocID="{5821EDA2-F702-49A2-A206-FA8F11895060}" presName="childTextBox" presStyleLbl="fgAccFollowNode1" presStyleIdx="1" presStyleCnt="2">
        <dgm:presLayoutVars>
          <dgm:bulletEnabled val="1"/>
        </dgm:presLayoutVars>
      </dgm:prSet>
      <dgm:spPr/>
    </dgm:pt>
    <dgm:pt modelId="{F3C23120-EDAC-47A0-9163-FC83F5C7B7D7}" type="pres">
      <dgm:prSet presAssocID="{00A227E3-1574-4735-82A7-36882AB06772}" presName="sp" presStyleCnt="0"/>
      <dgm:spPr/>
    </dgm:pt>
    <dgm:pt modelId="{B427C7FC-8033-4D51-A1F1-4FBFFB153480}" type="pres">
      <dgm:prSet presAssocID="{F2FF28E1-5BC8-43F6-B12B-4A47835ECB8F}" presName="arrowAndChildren" presStyleCnt="0"/>
      <dgm:spPr/>
    </dgm:pt>
    <dgm:pt modelId="{4DEF3564-7253-4B0F-994F-55E2BCCF9D2D}" type="pres">
      <dgm:prSet presAssocID="{F2FF28E1-5BC8-43F6-B12B-4A47835ECB8F}" presName="parentTextArrow" presStyleLbl="node1" presStyleIdx="1" presStyleCnt="3"/>
      <dgm:spPr/>
    </dgm:pt>
    <dgm:pt modelId="{D9B38CC4-92CA-4699-891D-170497F313FA}" type="pres">
      <dgm:prSet presAssocID="{2F35F585-55D5-44B8-9765-688DBCEC99DB}" presName="sp" presStyleCnt="0"/>
      <dgm:spPr/>
    </dgm:pt>
    <dgm:pt modelId="{A234F679-D0BA-4583-9A48-EDC26BB5C7E1}" type="pres">
      <dgm:prSet presAssocID="{C0183EE9-7B92-483A-9C07-158223A2BB66}" presName="arrowAndChildren" presStyleCnt="0"/>
      <dgm:spPr/>
    </dgm:pt>
    <dgm:pt modelId="{10D5008F-0E79-4F73-8FE0-16A027D97C8E}" type="pres">
      <dgm:prSet presAssocID="{C0183EE9-7B92-483A-9C07-158223A2BB66}" presName="parentTextArrow" presStyleLbl="node1" presStyleIdx="2" presStyleCnt="3"/>
      <dgm:spPr/>
    </dgm:pt>
  </dgm:ptLst>
  <dgm:cxnLst>
    <dgm:cxn modelId="{04F50C35-C8FD-4B75-A94E-F53F8A73CFD0}" srcId="{046B9E52-923B-41C9-8AE5-3D78EB48095C}" destId="{F2FF28E1-5BC8-43F6-B12B-4A47835ECB8F}" srcOrd="1" destOrd="0" parTransId="{2444DF5E-CC19-4247-ADBD-65153DC3A4C0}" sibTransId="{00A227E3-1574-4735-82A7-36882AB06772}"/>
    <dgm:cxn modelId="{CA9EE138-AEE2-42D6-A969-C523CC065713}" type="presOf" srcId="{EBFA2E32-A886-4497-91C9-9A70AE943F2B}" destId="{72A99F18-0606-42DD-8676-6609CE6C9AC2}" srcOrd="1" destOrd="0" presId="urn:microsoft.com/office/officeart/2005/8/layout/process4"/>
    <dgm:cxn modelId="{B4E2E83C-E399-40D7-AD2D-F23E8DC03A73}" type="presOf" srcId="{046B9E52-923B-41C9-8AE5-3D78EB48095C}" destId="{40F25C64-B6E3-4178-84ED-38DB9886FB22}" srcOrd="0" destOrd="0" presId="urn:microsoft.com/office/officeart/2005/8/layout/process4"/>
    <dgm:cxn modelId="{1A78CC62-F170-4688-817C-C659F2E94639}" srcId="{EBFA2E32-A886-4497-91C9-9A70AE943F2B}" destId="{5821EDA2-F702-49A2-A206-FA8F11895060}" srcOrd="1" destOrd="0" parTransId="{832318E1-FF8C-47AC-BFCC-13276F41453C}" sibTransId="{0E142D30-297F-4A5F-A6A8-11D9ECE6AFBC}"/>
    <dgm:cxn modelId="{087A9D63-A77D-416F-858F-102A17F24CB4}" type="presOf" srcId="{D7D34BC5-E80B-43ED-B638-8CD85748F159}" destId="{AA81C77F-8876-444C-B7DB-9FEFC0148AD1}" srcOrd="0" destOrd="0" presId="urn:microsoft.com/office/officeart/2005/8/layout/process4"/>
    <dgm:cxn modelId="{0DB26589-70C9-4252-879D-2058C265D407}" type="presOf" srcId="{F2FF28E1-5BC8-43F6-B12B-4A47835ECB8F}" destId="{4DEF3564-7253-4B0F-994F-55E2BCCF9D2D}" srcOrd="0" destOrd="0" presId="urn:microsoft.com/office/officeart/2005/8/layout/process4"/>
    <dgm:cxn modelId="{2820B392-8499-4B07-8E46-500D49ED9D61}" type="presOf" srcId="{5821EDA2-F702-49A2-A206-FA8F11895060}" destId="{23A92A38-E49B-4B38-AACE-7F888B25CD8D}" srcOrd="0" destOrd="0" presId="urn:microsoft.com/office/officeart/2005/8/layout/process4"/>
    <dgm:cxn modelId="{DB1950DC-C590-4EF0-9821-AA57C5245FAA}" srcId="{EBFA2E32-A886-4497-91C9-9A70AE943F2B}" destId="{D7D34BC5-E80B-43ED-B638-8CD85748F159}" srcOrd="0" destOrd="0" parTransId="{032AD584-3953-4331-8AEA-530D286C60B4}" sibTransId="{139FF53B-0C47-427A-BBBB-027D44CA77FB}"/>
    <dgm:cxn modelId="{8F2E6DE5-3E16-4BAE-9FAF-39597AB16B98}" srcId="{046B9E52-923B-41C9-8AE5-3D78EB48095C}" destId="{EBFA2E32-A886-4497-91C9-9A70AE943F2B}" srcOrd="2" destOrd="0" parTransId="{73AFD9A4-2F20-4606-8496-3F3167D8E029}" sibTransId="{3FC015B4-AE3F-4322-84DB-074D22718E9C}"/>
    <dgm:cxn modelId="{1FA545F3-7708-4F73-95C8-EC46849C572A}" srcId="{046B9E52-923B-41C9-8AE5-3D78EB48095C}" destId="{C0183EE9-7B92-483A-9C07-158223A2BB66}" srcOrd="0" destOrd="0" parTransId="{54B1ABCE-5894-4206-A473-0CD78D1B67D5}" sibTransId="{2F35F585-55D5-44B8-9765-688DBCEC99DB}"/>
    <dgm:cxn modelId="{5393B4F7-938E-4687-97D3-7790AC7865F4}" type="presOf" srcId="{EBFA2E32-A886-4497-91C9-9A70AE943F2B}" destId="{02A8642E-1C0C-4BEB-ABD2-BFD36673E8BE}" srcOrd="0" destOrd="0" presId="urn:microsoft.com/office/officeart/2005/8/layout/process4"/>
    <dgm:cxn modelId="{FEBE25FC-8368-490E-98E8-DB8A322C7CC3}" type="presOf" srcId="{C0183EE9-7B92-483A-9C07-158223A2BB66}" destId="{10D5008F-0E79-4F73-8FE0-16A027D97C8E}" srcOrd="0" destOrd="0" presId="urn:microsoft.com/office/officeart/2005/8/layout/process4"/>
    <dgm:cxn modelId="{6DAABA22-2E11-4E4F-9B7B-359FBAB9A6B2}" type="presParOf" srcId="{40F25C64-B6E3-4178-84ED-38DB9886FB22}" destId="{0C18E935-40E2-4502-9CCA-D84F2EC21CBD}" srcOrd="0" destOrd="0" presId="urn:microsoft.com/office/officeart/2005/8/layout/process4"/>
    <dgm:cxn modelId="{B2410E89-4E03-4253-AAE5-93024CF13AB1}" type="presParOf" srcId="{0C18E935-40E2-4502-9CCA-D84F2EC21CBD}" destId="{02A8642E-1C0C-4BEB-ABD2-BFD36673E8BE}" srcOrd="0" destOrd="0" presId="urn:microsoft.com/office/officeart/2005/8/layout/process4"/>
    <dgm:cxn modelId="{A351A029-0350-410D-A8CA-70159F396074}" type="presParOf" srcId="{0C18E935-40E2-4502-9CCA-D84F2EC21CBD}" destId="{72A99F18-0606-42DD-8676-6609CE6C9AC2}" srcOrd="1" destOrd="0" presId="urn:microsoft.com/office/officeart/2005/8/layout/process4"/>
    <dgm:cxn modelId="{CB0F8C9B-AEDF-4B77-B43A-581CFAA78BE3}" type="presParOf" srcId="{0C18E935-40E2-4502-9CCA-D84F2EC21CBD}" destId="{27354E18-1AAC-4769-9342-1F32AEC18DC2}" srcOrd="2" destOrd="0" presId="urn:microsoft.com/office/officeart/2005/8/layout/process4"/>
    <dgm:cxn modelId="{45282321-D893-4EDF-918E-ECCEC617613A}" type="presParOf" srcId="{27354E18-1AAC-4769-9342-1F32AEC18DC2}" destId="{AA81C77F-8876-444C-B7DB-9FEFC0148AD1}" srcOrd="0" destOrd="0" presId="urn:microsoft.com/office/officeart/2005/8/layout/process4"/>
    <dgm:cxn modelId="{BD2CC1CC-AD4E-4496-9EC7-D062B8AD72FA}" type="presParOf" srcId="{27354E18-1AAC-4769-9342-1F32AEC18DC2}" destId="{23A92A38-E49B-4B38-AACE-7F888B25CD8D}" srcOrd="1" destOrd="0" presId="urn:microsoft.com/office/officeart/2005/8/layout/process4"/>
    <dgm:cxn modelId="{F95B743D-0304-4A37-98EF-D09B302AB459}" type="presParOf" srcId="{40F25C64-B6E3-4178-84ED-38DB9886FB22}" destId="{F3C23120-EDAC-47A0-9163-FC83F5C7B7D7}" srcOrd="1" destOrd="0" presId="urn:microsoft.com/office/officeart/2005/8/layout/process4"/>
    <dgm:cxn modelId="{C7AEF125-6587-49BA-B27E-0BE1F0CE189C}" type="presParOf" srcId="{40F25C64-B6E3-4178-84ED-38DB9886FB22}" destId="{B427C7FC-8033-4D51-A1F1-4FBFFB153480}" srcOrd="2" destOrd="0" presId="urn:microsoft.com/office/officeart/2005/8/layout/process4"/>
    <dgm:cxn modelId="{E2813230-6D71-47DE-9897-31F7D69B16A4}" type="presParOf" srcId="{B427C7FC-8033-4D51-A1F1-4FBFFB153480}" destId="{4DEF3564-7253-4B0F-994F-55E2BCCF9D2D}" srcOrd="0" destOrd="0" presId="urn:microsoft.com/office/officeart/2005/8/layout/process4"/>
    <dgm:cxn modelId="{A882D2A4-5C16-4695-AA65-0F0B9480F8C8}" type="presParOf" srcId="{40F25C64-B6E3-4178-84ED-38DB9886FB22}" destId="{D9B38CC4-92CA-4699-891D-170497F313FA}" srcOrd="3" destOrd="0" presId="urn:microsoft.com/office/officeart/2005/8/layout/process4"/>
    <dgm:cxn modelId="{C220BCE5-A1A1-49C8-9E3E-6F63D5942483}" type="presParOf" srcId="{40F25C64-B6E3-4178-84ED-38DB9886FB22}" destId="{A234F679-D0BA-4583-9A48-EDC26BB5C7E1}" srcOrd="4" destOrd="0" presId="urn:microsoft.com/office/officeart/2005/8/layout/process4"/>
    <dgm:cxn modelId="{47F47C32-4D1F-4034-B9EC-A1166C033D3C}" type="presParOf" srcId="{A234F679-D0BA-4583-9A48-EDC26BB5C7E1}" destId="{10D5008F-0E79-4F73-8FE0-16A027D97C8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4423B-E8A9-4984-B123-9CC68BE89232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1B2242-62B5-4E90-93ED-06AE83D70970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Overview</a:t>
          </a:r>
        </a:p>
      </dsp:txBody>
      <dsp:txXfrm>
        <a:off x="0" y="566"/>
        <a:ext cx="5913437" cy="515106"/>
      </dsp:txXfrm>
    </dsp:sp>
    <dsp:sp modelId="{7074EE6D-E530-4CA0-A7F7-1D0CA596719D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424122"/>
                <a:satOff val="1398"/>
                <a:lumOff val="149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24122"/>
                <a:satOff val="1398"/>
                <a:lumOff val="149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24122"/>
                <a:satOff val="1398"/>
                <a:lumOff val="149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24122"/>
              <a:satOff val="1398"/>
              <a:lumOff val="1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D1994-FB4D-4099-92C5-23149B5F7914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Objective</a:t>
          </a:r>
        </a:p>
      </dsp:txBody>
      <dsp:txXfrm>
        <a:off x="0" y="515672"/>
        <a:ext cx="5913437" cy="515106"/>
      </dsp:txXfrm>
    </dsp:sp>
    <dsp:sp modelId="{3038C50D-5EE5-490C-9B77-191EFFED548D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367B6-ED31-498F-9E5D-41CA1E5445D0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</a:t>
          </a:r>
        </a:p>
      </dsp:txBody>
      <dsp:txXfrm>
        <a:off x="0" y="1030778"/>
        <a:ext cx="5913437" cy="515106"/>
      </dsp:txXfrm>
    </dsp:sp>
    <dsp:sp modelId="{F783ACB7-DDBB-4EDC-9D54-84BF4E49E236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272366"/>
                <a:satOff val="4194"/>
                <a:lumOff val="448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272366"/>
                <a:satOff val="4194"/>
                <a:lumOff val="448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272366"/>
                <a:satOff val="4194"/>
                <a:lumOff val="448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72366"/>
              <a:satOff val="4194"/>
              <a:lumOff val="44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F9A6AC-F303-4EC0-8F11-88CC82933915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Preprocessing</a:t>
          </a:r>
        </a:p>
      </dsp:txBody>
      <dsp:txXfrm>
        <a:off x="0" y="1545884"/>
        <a:ext cx="5913437" cy="515106"/>
      </dsp:txXfrm>
    </dsp:sp>
    <dsp:sp modelId="{ACF24E3F-5887-41A0-B7F6-3CF8FFD613ED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68271F-6614-4F67-96AD-5052F65491CF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</a:t>
          </a:r>
        </a:p>
      </dsp:txBody>
      <dsp:txXfrm>
        <a:off x="0" y="2060990"/>
        <a:ext cx="5913437" cy="515106"/>
      </dsp:txXfrm>
    </dsp:sp>
    <dsp:sp modelId="{2F89861F-4E51-467F-AE15-60FE58B12335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120610"/>
                <a:satOff val="6991"/>
                <a:lumOff val="74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120610"/>
                <a:satOff val="6991"/>
                <a:lumOff val="74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120610"/>
                <a:satOff val="6991"/>
                <a:lumOff val="74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20610"/>
              <a:satOff val="6991"/>
              <a:lumOff val="74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5E57FC-0435-41F5-9345-1EF62F4EA467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Implementation</a:t>
          </a:r>
        </a:p>
      </dsp:txBody>
      <dsp:txXfrm>
        <a:off x="0" y="2576097"/>
        <a:ext cx="5913437" cy="515106"/>
      </dsp:txXfrm>
    </dsp:sp>
    <dsp:sp modelId="{0AE6A519-8E25-4D72-AFBA-D95AF089B4A5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72CF9-1F12-4510-958D-53FDE2548D8E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Evaluation Metrics</a:t>
          </a:r>
        </a:p>
      </dsp:txBody>
      <dsp:txXfrm>
        <a:off x="0" y="3091203"/>
        <a:ext cx="5913437" cy="515106"/>
      </dsp:txXfrm>
    </dsp:sp>
    <dsp:sp modelId="{E05BDC12-D174-4FD4-A5B9-58FF85AD4D7E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968854"/>
                <a:satOff val="9787"/>
                <a:lumOff val="1046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968854"/>
                <a:satOff val="9787"/>
                <a:lumOff val="1046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968854"/>
                <a:satOff val="9787"/>
                <a:lumOff val="1046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968854"/>
              <a:satOff val="9787"/>
              <a:lumOff val="104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3A1A4-609D-4BBD-BE98-8E34A1C8FB8D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Confusion Matrices</a:t>
          </a:r>
        </a:p>
      </dsp:txBody>
      <dsp:txXfrm>
        <a:off x="0" y="3606309"/>
        <a:ext cx="5913437" cy="515106"/>
      </dsp:txXfrm>
    </dsp:sp>
    <dsp:sp modelId="{6E18AB80-5B7D-4474-98BE-BB68DE7EA383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3A09D-6C97-4E13-A5F5-50E7C3A9E402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0" y="4121415"/>
        <a:ext cx="5913437" cy="515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99F18-0606-42DD-8676-6609CE6C9AC2}">
      <dsp:nvSpPr>
        <dsp:cNvPr id="0" name=""/>
        <dsp:cNvSpPr/>
      </dsp:nvSpPr>
      <dsp:spPr>
        <a:xfrm>
          <a:off x="0" y="3490581"/>
          <a:ext cx="5913437" cy="1145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identified issues were corrected by </a:t>
          </a:r>
        </a:p>
      </dsp:txBody>
      <dsp:txXfrm>
        <a:off x="0" y="3490581"/>
        <a:ext cx="5913437" cy="618670"/>
      </dsp:txXfrm>
    </dsp:sp>
    <dsp:sp modelId="{AA81C77F-8876-444C-B7DB-9FEFC0148AD1}">
      <dsp:nvSpPr>
        <dsp:cNvPr id="0" name=""/>
        <dsp:cNvSpPr/>
      </dsp:nvSpPr>
      <dsp:spPr>
        <a:xfrm>
          <a:off x="0" y="4086338"/>
          <a:ext cx="2956718" cy="527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Replacing missing values with zeroes</a:t>
          </a:r>
        </a:p>
      </dsp:txBody>
      <dsp:txXfrm>
        <a:off x="0" y="4086338"/>
        <a:ext cx="2956718" cy="527015"/>
      </dsp:txXfrm>
    </dsp:sp>
    <dsp:sp modelId="{23A92A38-E49B-4B38-AACE-7F888B25CD8D}">
      <dsp:nvSpPr>
        <dsp:cNvPr id="0" name=""/>
        <dsp:cNvSpPr/>
      </dsp:nvSpPr>
      <dsp:spPr>
        <a:xfrm>
          <a:off x="2956718" y="4086338"/>
          <a:ext cx="2956718" cy="527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Correcting “TotalCharges” attribute data type: from object to float</a:t>
          </a:r>
        </a:p>
      </dsp:txBody>
      <dsp:txXfrm>
        <a:off x="2956718" y="4086338"/>
        <a:ext cx="2956718" cy="527015"/>
      </dsp:txXfrm>
    </dsp:sp>
    <dsp:sp modelId="{4DEF3564-7253-4B0F-994F-55E2BCCF9D2D}">
      <dsp:nvSpPr>
        <dsp:cNvPr id="0" name=""/>
        <dsp:cNvSpPr/>
      </dsp:nvSpPr>
      <dsp:spPr>
        <a:xfrm rot="10800000">
          <a:off x="0" y="1745700"/>
          <a:ext cx="5913437" cy="176206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helped to identify missing values and incorrect attribute specification</a:t>
          </a:r>
        </a:p>
      </dsp:txBody>
      <dsp:txXfrm rot="10800000">
        <a:off x="0" y="1745700"/>
        <a:ext cx="5913437" cy="1144938"/>
      </dsp:txXfrm>
    </dsp:sp>
    <dsp:sp modelId="{10D5008F-0E79-4F73-8FE0-16A027D97C8E}">
      <dsp:nvSpPr>
        <dsp:cNvPr id="0" name=""/>
        <dsp:cNvSpPr/>
      </dsp:nvSpPr>
      <dsp:spPr>
        <a:xfrm rot="10800000">
          <a:off x="0" y="819"/>
          <a:ext cx="5913437" cy="176206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Extensive data analysis and preprocessing steps were carried out</a:t>
          </a:r>
        </a:p>
      </dsp:txBody>
      <dsp:txXfrm rot="10800000">
        <a:off x="0" y="819"/>
        <a:ext cx="5913437" cy="114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2BB3-9C50-4B4B-A500-26960D225E23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9FA2A-322C-45F5-A69A-0988D25567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01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was simplified with the aid of automation/for-loops</a:t>
            </a:r>
          </a:p>
          <a:p>
            <a:r>
              <a:rPr lang="en-US" dirty="0"/>
              <a:t>Several iterations were carried out using different encoders (label and ordinal, and </a:t>
            </a:r>
            <a:r>
              <a:rPr lang="en-US" dirty="0" err="1"/>
              <a:t>onehotencoder</a:t>
            </a:r>
            <a:r>
              <a:rPr lang="en-US" dirty="0"/>
              <a:t>)</a:t>
            </a:r>
          </a:p>
          <a:p>
            <a:r>
              <a:rPr lang="en-US" dirty="0"/>
              <a:t>Similarly,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minmaxscaler</a:t>
            </a:r>
            <a:r>
              <a:rPr lang="en-US" dirty="0"/>
              <a:t> and </a:t>
            </a:r>
            <a:r>
              <a:rPr lang="en-US" dirty="0" err="1"/>
              <a:t>robustscaler</a:t>
            </a:r>
            <a:endParaRPr lang="en-US" dirty="0"/>
          </a:p>
          <a:p>
            <a:r>
              <a:rPr lang="en-US" dirty="0"/>
              <a:t>Stochastic Gradient Descent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0180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is biased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929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858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TP/(TP+FN)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11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01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83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8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4066-9121-431F-BF09-77B6E9FBEC7B}" type="datetimeFigureOut">
              <a:rPr lang="en-NG" smtClean="0"/>
              <a:t>16/05/2024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oses@10alytics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777F-DCF7-46A7-CDE8-C4AD36B82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ConnectTel Customer Churn Prediction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FB18-D235-8DD6-7BB3-B4D6B6F96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Capstone Case Study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>
                <a:hlinkClick r:id="rId2"/>
              </a:rPr>
              <a:t>moses@10alytics.io</a:t>
            </a:r>
            <a:endParaRPr lang="en-US" dirty="0"/>
          </a:p>
          <a:p>
            <a:r>
              <a:rPr lang="en-US" dirty="0"/>
              <a:t>May 2024</a:t>
            </a:r>
            <a:endParaRPr lang="en-NG" dirty="0"/>
          </a:p>
        </p:txBody>
      </p:sp>
      <p:pic>
        <p:nvPicPr>
          <p:cNvPr id="7" name="Picture 6" descr="A black and orange text&#10;&#10;Description automatically generated">
            <a:extLst>
              <a:ext uri="{FF2B5EF4-FFF2-40B4-BE49-F238E27FC236}">
                <a16:creationId xmlns:a16="http://schemas.microsoft.com/office/drawing/2014/main" id="{6F119199-3F26-AB76-9B3B-F82CA6320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57" y="-29497"/>
            <a:ext cx="3178567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0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ED70-183A-87CC-A359-C3779729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Prediction – Confusion Matrices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38F02-81E0-209B-F95A-3C08EA6F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7" y="2331350"/>
            <a:ext cx="3155884" cy="2966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189CD-A75D-1ADB-D65D-2BF4F0D1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48" y="2327005"/>
            <a:ext cx="3003598" cy="2966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AB7CF-8E34-FA61-CD80-EA6C1011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42" y="2327005"/>
            <a:ext cx="3123398" cy="29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62F1-756B-90F7-1D50-3B23FA99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3EEB-A641-35D6-ED98-89A7025415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A1E6E-4BF0-9AC9-E2E7-92108F95D7F8}"/>
              </a:ext>
            </a:extLst>
          </p:cNvPr>
          <p:cNvSpPr txBox="1">
            <a:spLocks/>
          </p:cNvSpPr>
          <p:nvPr/>
        </p:nvSpPr>
        <p:spPr>
          <a:xfrm>
            <a:off x="995416" y="193869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The business is most interested in cutting down customer churn. Better TP results will enable it to target most customers that will churn.</a:t>
            </a:r>
          </a:p>
          <a:p>
            <a:pPr>
              <a:spcAft>
                <a:spcPts val="600"/>
              </a:spcAft>
            </a:pPr>
            <a:r>
              <a:rPr lang="en-US" dirty="0"/>
              <a:t>The best-performing model in predicting the likelihood of churn (more TPs) when used on the test data will be most suited to satisfy the requirement.</a:t>
            </a:r>
          </a:p>
          <a:p>
            <a:pPr>
              <a:spcAft>
                <a:spcPts val="600"/>
              </a:spcAft>
            </a:pPr>
            <a:r>
              <a:rPr lang="en-US" dirty="0"/>
              <a:t>This means the recall score will be the basis for selecting the most appropriate model</a:t>
            </a:r>
          </a:p>
          <a:p>
            <a:pPr>
              <a:spcAft>
                <a:spcPts val="600"/>
              </a:spcAft>
            </a:pPr>
            <a:r>
              <a:rPr lang="en-US" dirty="0"/>
              <a:t>This makes Naives Bayes the best model with a recall score of 89.72%</a:t>
            </a:r>
          </a:p>
        </p:txBody>
      </p:sp>
    </p:spTree>
    <p:extLst>
      <p:ext uri="{BB962C8B-B14F-4D97-AF65-F5344CB8AC3E}">
        <p14:creationId xmlns:p14="http://schemas.microsoft.com/office/powerpoint/2010/main" val="28852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AE21-757A-5F72-6983-5F27222B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6789D23-2C7D-2BD5-C2D1-9055895F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DB7-047A-784C-1FFE-EE3F28A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050284-6DD6-DD7F-C0C8-8DF27AD1A9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034863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048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97C3-C3DA-56D8-AF83-35DC9DED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A9EA-AF22-9658-56B1-DB362AB1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ConnectTel is a leading telecommunications company </a:t>
            </a:r>
          </a:p>
          <a:p>
            <a:r>
              <a:rPr lang="en-US" dirty="0"/>
              <a:t>They are faced with customer churn challenges</a:t>
            </a:r>
          </a:p>
          <a:p>
            <a:r>
              <a:rPr lang="en-US" dirty="0"/>
              <a:t>Current strategies are not working</a:t>
            </a:r>
          </a:p>
          <a:p>
            <a:r>
              <a:rPr lang="en-US" dirty="0"/>
              <a:t>They wish to overcome this challenge by implementing state of the art churn prediction system </a:t>
            </a:r>
          </a:p>
          <a:p>
            <a:r>
              <a:rPr lang="en-US" dirty="0"/>
              <a:t>Leveraging advanced analytics and machine learning techniques</a:t>
            </a:r>
          </a:p>
          <a:p>
            <a:r>
              <a:rPr lang="en-US" dirty="0"/>
              <a:t>To enhance customer loyalty and maintain a </a:t>
            </a:r>
            <a:r>
              <a:rPr lang="en-US" dirty="0" err="1"/>
              <a:t>competetive</a:t>
            </a:r>
            <a:r>
              <a:rPr lang="en-US" dirty="0"/>
              <a:t> edge in the industry </a:t>
            </a:r>
          </a:p>
          <a:p>
            <a:endParaRPr lang="en-NG" dirty="0"/>
          </a:p>
          <a:p>
            <a:endParaRPr lang="en-N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70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4FD560-32CD-2892-2A18-47EBC30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BDFD-A270-E319-736D-AF61E1A700D9}"/>
              </a:ext>
            </a:extLst>
          </p:cNvPr>
          <p:cNvSpPr txBox="1">
            <a:spLocks/>
          </p:cNvSpPr>
          <p:nvPr/>
        </p:nvSpPr>
        <p:spPr>
          <a:xfrm>
            <a:off x="1451579" y="2015734"/>
            <a:ext cx="56222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Unearth insights from the data provided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Develop the most effective machine learning model that accurately predicts customer churn 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 marL="0"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F041AE3-59D4-9AF2-3E7F-7EDC26D4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8B8-43D6-FF8C-6D7F-3C97EA33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6F25-9969-1EAC-9A23-6232B68AF977}"/>
              </a:ext>
            </a:extLst>
          </p:cNvPr>
          <p:cNvSpPr txBox="1">
            <a:spLocks/>
          </p:cNvSpPr>
          <p:nvPr/>
        </p:nvSpPr>
        <p:spPr>
          <a:xfrm>
            <a:off x="838200" y="2071431"/>
            <a:ext cx="10515600" cy="370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ConnectTel customer data required to carry out analytics and predictions was provided by 10Alytics</a:t>
            </a:r>
          </a:p>
          <a:p>
            <a:endParaRPr lang="en-US" dirty="0"/>
          </a:p>
          <a:p>
            <a:r>
              <a:rPr lang="en-US" dirty="0"/>
              <a:t>The dataset contains minimal customer features and the telecommunications services they have subscribed to</a:t>
            </a:r>
          </a:p>
          <a:p>
            <a:endParaRPr lang="en-US" dirty="0"/>
          </a:p>
          <a:p>
            <a:r>
              <a:rPr lang="en-US" dirty="0"/>
              <a:t>It also contains specific information on the customers’ loyalty status which confirms if they have churned or not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27136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0DBF7-D718-6BB0-2261-291D5053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Preprocessing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F66D416-2B76-5501-FE8F-91C75C159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14186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7623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F5183C-A26A-4229-984A-7FCEB7EE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A3F4B90-03AB-4444-A466-CF21995F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03293E-033E-40E5-9720-F3E1C3987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D7648F-C633-5367-3649-3D8933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ViSualizations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7D63C7-9FCE-46AD-AE6F-D20870F2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13DBC9-7C3E-4329-B178-813D185A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06B5B-1BE0-4776-89E0-239297BD3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D9E80A-DEFC-42F8-B139-69E7B1BD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C85E578-C476-49ED-A404-A06B44F1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817" y="977099"/>
            <a:ext cx="512747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of customer service&#10;&#10;Description automatically generated">
            <a:extLst>
              <a:ext uri="{FF2B5EF4-FFF2-40B4-BE49-F238E27FC236}">
                <a16:creationId xmlns:a16="http://schemas.microsoft.com/office/drawing/2014/main" id="{32FA8558-D07D-5022-ABC6-0B1BEEB7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09" y="976037"/>
            <a:ext cx="2465100" cy="1990568"/>
          </a:xfrm>
          <a:prstGeom prst="rect">
            <a:avLst/>
          </a:prstGeom>
        </p:spPr>
      </p:pic>
      <p:pic>
        <p:nvPicPr>
          <p:cNvPr id="7" name="Picture 6" descr="A graph of a customer contract&#10;&#10;Description automatically generated with medium confidence">
            <a:extLst>
              <a:ext uri="{FF2B5EF4-FFF2-40B4-BE49-F238E27FC236}">
                <a16:creationId xmlns:a16="http://schemas.microsoft.com/office/drawing/2014/main" id="{6C0A95EF-7AC1-F085-83F8-10FC081B5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173" y="3131195"/>
            <a:ext cx="2304778" cy="1982109"/>
          </a:xfrm>
          <a:prstGeom prst="rect">
            <a:avLst/>
          </a:prstGeom>
        </p:spPr>
      </p:pic>
      <p:pic>
        <p:nvPicPr>
          <p:cNvPr id="11" name="Picture 10" descr="A graph of a number of customers&#10;&#10;Description automatically generated">
            <a:extLst>
              <a:ext uri="{FF2B5EF4-FFF2-40B4-BE49-F238E27FC236}">
                <a16:creationId xmlns:a16="http://schemas.microsoft.com/office/drawing/2014/main" id="{0AEA5CF4-8941-400C-0E81-460293EE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80" y="2035929"/>
            <a:ext cx="2429062" cy="211328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9EF01-7E77-E473-1D5F-4AFC0474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409890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Univariate, bivariate and multivariate analyses were carried out and great insights were revealed, such as: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74% of churned customers are youths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88% of churned customers are on month-to-month contract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69% had subscribed to fiber optic internet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22C8FC3-D571-4C28-A4F2-5C88FFD0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94C1B3-1787-4BA1-B56B-1C882D0A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1EEE68-4E45-22A8-C92E-9ECB0A6E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MACHINE </a:t>
            </a:r>
            <a:r>
              <a:rPr lang="en-US" dirty="0" err="1"/>
              <a:t>LEArning</a:t>
            </a:r>
            <a:r>
              <a:rPr lang="en-US" dirty="0"/>
              <a:t>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B3759-724D-58DB-4123-5BA6F8475DFD}"/>
              </a:ext>
            </a:extLst>
          </p:cNvPr>
          <p:cNvSpPr>
            <a:spLocks/>
          </p:cNvSpPr>
          <p:nvPr/>
        </p:nvSpPr>
        <p:spPr>
          <a:xfrm>
            <a:off x="2972885" y="3249246"/>
            <a:ext cx="3358390" cy="1224432"/>
          </a:xfrm>
          <a:prstGeom prst="rect">
            <a:avLst/>
          </a:prstGeom>
        </p:spPr>
        <p:txBody>
          <a:bodyPr/>
          <a:lstStyle/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Tree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K-Nearest Neighbors</a:t>
            </a:r>
          </a:p>
          <a:p>
            <a:endParaRPr lang="en-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FBF07-B2B1-3843-4D8C-9A4C09A15E45}"/>
              </a:ext>
            </a:extLst>
          </p:cNvPr>
          <p:cNvSpPr>
            <a:spLocks/>
          </p:cNvSpPr>
          <p:nvPr/>
        </p:nvSpPr>
        <p:spPr>
          <a:xfrm>
            <a:off x="6331275" y="3197127"/>
            <a:ext cx="3358390" cy="1276552"/>
          </a:xfrm>
          <a:prstGeom prst="rect">
            <a:avLst/>
          </a:prstGeom>
        </p:spPr>
        <p:txBody>
          <a:bodyPr/>
          <a:lstStyle/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Naives Bayes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Vector Classifier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SVC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SGD</a:t>
            </a:r>
          </a:p>
          <a:p>
            <a:endParaRPr lang="en-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A7F197-785C-544A-D8EA-8AA94ECEC39F}"/>
              </a:ext>
            </a:extLst>
          </p:cNvPr>
          <p:cNvSpPr txBox="1">
            <a:spLocks/>
          </p:cNvSpPr>
          <p:nvPr/>
        </p:nvSpPr>
        <p:spPr>
          <a:xfrm>
            <a:off x="2816659" y="2340435"/>
            <a:ext cx="7812012" cy="856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5216">
              <a:spcBef>
                <a:spcPts val="640"/>
              </a:spcBef>
              <a:buNone/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implementation was carried out using the following classification algorithms after splitting the data into training and test dataset in the ratio 7:3</a:t>
            </a:r>
            <a:endParaRPr lang="en-US" sz="19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63AE14D-BAE5-250C-1ACF-B0049D267903}"/>
              </a:ext>
            </a:extLst>
          </p:cNvPr>
          <p:cNvSpPr txBox="1">
            <a:spLocks/>
          </p:cNvSpPr>
          <p:nvPr/>
        </p:nvSpPr>
        <p:spPr>
          <a:xfrm>
            <a:off x="2816660" y="4525797"/>
            <a:ext cx="7517044" cy="752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5216">
              <a:spcBef>
                <a:spcPts val="64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encoders and scalers were successfully iterated during the data preparation phase to obtain the best-performing models and I finally settled for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OneHotEncoder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StandardScaler</a:t>
            </a:r>
            <a:endParaRPr lang="en-NG" sz="3600" dirty="0"/>
          </a:p>
        </p:txBody>
      </p:sp>
    </p:spTree>
    <p:extLst>
      <p:ext uri="{BB962C8B-B14F-4D97-AF65-F5344CB8AC3E}">
        <p14:creationId xmlns:p14="http://schemas.microsoft.com/office/powerpoint/2010/main" val="94453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ED70-183A-87CC-A359-C3779729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189" y="781384"/>
            <a:ext cx="5027879" cy="683622"/>
          </a:xfrm>
        </p:spPr>
        <p:txBody>
          <a:bodyPr/>
          <a:lstStyle/>
          <a:p>
            <a:r>
              <a:rPr lang="en-US" dirty="0"/>
              <a:t>ML Evaluation Metrics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929E-66E6-EDAC-C1F3-7CA66AE4D4A2}"/>
              </a:ext>
            </a:extLst>
          </p:cNvPr>
          <p:cNvSpPr txBox="1">
            <a:spLocks/>
          </p:cNvSpPr>
          <p:nvPr/>
        </p:nvSpPr>
        <p:spPr>
          <a:xfrm>
            <a:off x="636637" y="3929765"/>
            <a:ext cx="6162368" cy="1838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Logistic Regression model has the highest accuracy score of 81.26%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</a:rPr>
              <a:t>SVC model has the highest precision score of 69.05%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Naives Bayes has the highest recall score of 89.72%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F2B9D3-08BD-CC95-CD18-2DB285528678}"/>
              </a:ext>
            </a:extLst>
          </p:cNvPr>
          <p:cNvSpPr txBox="1">
            <a:spLocks/>
          </p:cNvSpPr>
          <p:nvPr/>
        </p:nvSpPr>
        <p:spPr>
          <a:xfrm>
            <a:off x="7010400" y="4085389"/>
            <a:ext cx="4050890" cy="152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most important metric to consider?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6A937-4218-82C8-C66D-1AEF6FDB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18" y="1998694"/>
            <a:ext cx="9964936" cy="15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0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6965</TotalTime>
  <Words>492</Words>
  <Application>Microsoft Office PowerPoint</Application>
  <PresentationFormat>Widescreen</PresentationFormat>
  <Paragraphs>84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ConnectTel Customer Churn Prediction</vt:lpstr>
      <vt:lpstr>Contents</vt:lpstr>
      <vt:lpstr>Overview</vt:lpstr>
      <vt:lpstr>Project Objective</vt:lpstr>
      <vt:lpstr>Dataset</vt:lpstr>
      <vt:lpstr>Data Preprocessing</vt:lpstr>
      <vt:lpstr>ViSualizations</vt:lpstr>
      <vt:lpstr>MACHINE LEArning Implementation</vt:lpstr>
      <vt:lpstr>ML Evaluation Metrics</vt:lpstr>
      <vt:lpstr>Churn Prediction – Confusion Matrices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Case Study</dc:title>
  <dc:creator>Moses Okore</dc:creator>
  <cp:lastModifiedBy>Moses Okore</cp:lastModifiedBy>
  <cp:revision>11</cp:revision>
  <dcterms:created xsi:type="dcterms:W3CDTF">2024-05-12T12:14:02Z</dcterms:created>
  <dcterms:modified xsi:type="dcterms:W3CDTF">2024-05-18T16:06:43Z</dcterms:modified>
</cp:coreProperties>
</file>