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6" r:id="rId3"/>
    <p:sldId id="299" r:id="rId4"/>
    <p:sldId id="298" r:id="rId5"/>
    <p:sldId id="297" r:id="rId6"/>
    <p:sldId id="313" r:id="rId7"/>
    <p:sldId id="311" r:id="rId8"/>
    <p:sldId id="300" r:id="rId9"/>
    <p:sldId id="303" r:id="rId10"/>
    <p:sldId id="301" r:id="rId11"/>
    <p:sldId id="304" r:id="rId12"/>
    <p:sldId id="305" r:id="rId13"/>
    <p:sldId id="306" r:id="rId14"/>
    <p:sldId id="307" r:id="rId15"/>
    <p:sldId id="309" r:id="rId16"/>
    <p:sldId id="310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A98AC0-11B3-A1E8-923E-5A722E6C7521}" v="39" dt="2025-09-24T09:46:31.05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2" autoAdjust="0"/>
    <p:restoredTop sz="86437" autoAdjust="0"/>
  </p:normalViewPr>
  <p:slideViewPr>
    <p:cSldViewPr snapToGrid="0">
      <p:cViewPr varScale="1">
        <p:scale>
          <a:sx n="103" d="100"/>
          <a:sy n="103" d="100"/>
        </p:scale>
        <p:origin x="624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yunchul.joh@gmail.com" userId="69d9b3d4aeb2f2da" providerId="Windows Live" clId="Web-{21A978A1-4371-9796-1BA8-A1E60698CD25}"/>
    <pc:docChg chg="addSld delSld modSld sldOrd">
      <pc:chgData name="hyunchul.joh@gmail.com" userId="69d9b3d4aeb2f2da" providerId="Windows Live" clId="Web-{21A978A1-4371-9796-1BA8-A1E60698CD25}" dt="2025-09-13T22:21:38.238" v="459" actId="20577"/>
      <pc:docMkLst>
        <pc:docMk/>
      </pc:docMkLst>
      <pc:sldChg chg="modSp">
        <pc:chgData name="hyunchul.joh@gmail.com" userId="69d9b3d4aeb2f2da" providerId="Windows Live" clId="Web-{21A978A1-4371-9796-1BA8-A1E60698CD25}" dt="2025-09-13T18:11:09.658" v="22" actId="1076"/>
        <pc:sldMkLst>
          <pc:docMk/>
          <pc:sldMk cId="3378608999" sldId="256"/>
        </pc:sldMkLst>
        <pc:spChg chg="mod">
          <ac:chgData name="hyunchul.joh@gmail.com" userId="69d9b3d4aeb2f2da" providerId="Windows Live" clId="Web-{21A978A1-4371-9796-1BA8-A1E60698CD25}" dt="2025-09-13T18:09:48.168" v="1" actId="20577"/>
          <ac:spMkLst>
            <pc:docMk/>
            <pc:sldMk cId="3378608999" sldId="256"/>
            <ac:spMk id="2" creationId="{00000000-0000-0000-0000-000000000000}"/>
          </ac:spMkLst>
        </pc:spChg>
        <pc:spChg chg="mod">
          <ac:chgData name="hyunchul.joh@gmail.com" userId="69d9b3d4aeb2f2da" providerId="Windows Live" clId="Web-{21A978A1-4371-9796-1BA8-A1E60698CD25}" dt="2025-09-13T18:11:09.658" v="22" actId="1076"/>
          <ac:spMkLst>
            <pc:docMk/>
            <pc:sldMk cId="3378608999" sldId="256"/>
            <ac:spMk id="4" creationId="{00000000-0000-0000-0000-000000000000}"/>
          </ac:spMkLst>
        </pc:spChg>
      </pc:sldChg>
      <pc:sldChg chg="addSp delSp modSp new mod ord setBg">
        <pc:chgData name="hyunchul.joh@gmail.com" userId="69d9b3d4aeb2f2da" providerId="Windows Live" clId="Web-{21A978A1-4371-9796-1BA8-A1E60698CD25}" dt="2025-09-13T19:50:48.442" v="159"/>
        <pc:sldMkLst>
          <pc:docMk/>
          <pc:sldMk cId="1876036846" sldId="297"/>
        </pc:sldMkLst>
        <pc:spChg chg="mod">
          <ac:chgData name="hyunchul.joh@gmail.com" userId="69d9b3d4aeb2f2da" providerId="Windows Live" clId="Web-{21A978A1-4371-9796-1BA8-A1E60698CD25}" dt="2025-09-13T19:49:13.332" v="154"/>
          <ac:spMkLst>
            <pc:docMk/>
            <pc:sldMk cId="1876036846" sldId="297"/>
            <ac:spMk id="2" creationId="{1DA80F2B-55D5-D73F-A6A2-AAAC819D686B}"/>
          </ac:spMkLst>
        </pc:spChg>
        <pc:spChg chg="add">
          <ac:chgData name="hyunchul.joh@gmail.com" userId="69d9b3d4aeb2f2da" providerId="Windows Live" clId="Web-{21A978A1-4371-9796-1BA8-A1E60698CD25}" dt="2025-09-13T19:49:13.332" v="154"/>
          <ac:spMkLst>
            <pc:docMk/>
            <pc:sldMk cId="1876036846" sldId="297"/>
            <ac:spMk id="21" creationId="{D12DDE76-C203-4047-9998-63900085B5E8}"/>
          </ac:spMkLst>
        </pc:spChg>
        <pc:picChg chg="add mod ord">
          <ac:chgData name="hyunchul.joh@gmail.com" userId="69d9b3d4aeb2f2da" providerId="Windows Live" clId="Web-{21A978A1-4371-9796-1BA8-A1E60698CD25}" dt="2025-09-13T19:49:27.848" v="158" actId="1076"/>
          <ac:picMkLst>
            <pc:docMk/>
            <pc:sldMk cId="1876036846" sldId="297"/>
            <ac:picMk id="4" creationId="{6090892B-5B69-42A0-59FA-2576EE92A6B8}"/>
          </ac:picMkLst>
        </pc:picChg>
      </pc:sldChg>
      <pc:sldChg chg="addSp delSp modSp new mod setBg">
        <pc:chgData name="hyunchul.joh@gmail.com" userId="69d9b3d4aeb2f2da" providerId="Windows Live" clId="Web-{21A978A1-4371-9796-1BA8-A1E60698CD25}" dt="2025-09-13T19:43:50.047" v="99"/>
        <pc:sldMkLst>
          <pc:docMk/>
          <pc:sldMk cId="3287698678" sldId="298"/>
        </pc:sldMkLst>
        <pc:spChg chg="mod">
          <ac:chgData name="hyunchul.joh@gmail.com" userId="69d9b3d4aeb2f2da" providerId="Windows Live" clId="Web-{21A978A1-4371-9796-1BA8-A1E60698CD25}" dt="2025-09-13T19:43:50.047" v="99"/>
          <ac:spMkLst>
            <pc:docMk/>
            <pc:sldMk cId="3287698678" sldId="298"/>
            <ac:spMk id="2" creationId="{C55507A4-92AD-782B-89ED-5AE29AD1FD72}"/>
          </ac:spMkLst>
        </pc:spChg>
        <pc:picChg chg="add mod ord">
          <ac:chgData name="hyunchul.joh@gmail.com" userId="69d9b3d4aeb2f2da" providerId="Windows Live" clId="Web-{21A978A1-4371-9796-1BA8-A1E60698CD25}" dt="2025-09-13T19:43:50.047" v="99"/>
          <ac:picMkLst>
            <pc:docMk/>
            <pc:sldMk cId="3287698678" sldId="298"/>
            <ac:picMk id="4" creationId="{06F178AE-05BD-667F-D85E-C9525778BA07}"/>
          </ac:picMkLst>
        </pc:picChg>
        <pc:picChg chg="add mod ord">
          <ac:chgData name="hyunchul.joh@gmail.com" userId="69d9b3d4aeb2f2da" providerId="Windows Live" clId="Web-{21A978A1-4371-9796-1BA8-A1E60698CD25}" dt="2025-09-13T19:43:50.047" v="99"/>
          <ac:picMkLst>
            <pc:docMk/>
            <pc:sldMk cId="3287698678" sldId="298"/>
            <ac:picMk id="5" creationId="{8161B76F-ED57-196B-BB55-8A2D023D8887}"/>
          </ac:picMkLst>
        </pc:picChg>
        <pc:picChg chg="add mod">
          <ac:chgData name="hyunchul.joh@gmail.com" userId="69d9b3d4aeb2f2da" providerId="Windows Live" clId="Web-{21A978A1-4371-9796-1BA8-A1E60698CD25}" dt="2025-09-13T19:43:50.047" v="99"/>
          <ac:picMkLst>
            <pc:docMk/>
            <pc:sldMk cId="3287698678" sldId="298"/>
            <ac:picMk id="6" creationId="{F838989D-C1E1-C7FF-7BC5-BF210673E5F3}"/>
          </ac:picMkLst>
        </pc:picChg>
      </pc:sldChg>
      <pc:sldChg chg="modSp new ord">
        <pc:chgData name="hyunchul.joh@gmail.com" userId="69d9b3d4aeb2f2da" providerId="Windows Live" clId="Web-{21A978A1-4371-9796-1BA8-A1E60698CD25}" dt="2025-09-13T21:11:13.218" v="449" actId="20577"/>
        <pc:sldMkLst>
          <pc:docMk/>
          <pc:sldMk cId="1700977783" sldId="299"/>
        </pc:sldMkLst>
        <pc:spChg chg="mod">
          <ac:chgData name="hyunchul.joh@gmail.com" userId="69d9b3d4aeb2f2da" providerId="Windows Live" clId="Web-{21A978A1-4371-9796-1BA8-A1E60698CD25}" dt="2025-09-13T19:42:37.405" v="90" actId="20577"/>
          <ac:spMkLst>
            <pc:docMk/>
            <pc:sldMk cId="1700977783" sldId="299"/>
            <ac:spMk id="2" creationId="{2CE8B4FF-4AD4-B704-49F2-2CD49FCDD89E}"/>
          </ac:spMkLst>
        </pc:spChg>
        <pc:spChg chg="mod">
          <ac:chgData name="hyunchul.joh@gmail.com" userId="69d9b3d4aeb2f2da" providerId="Windows Live" clId="Web-{21A978A1-4371-9796-1BA8-A1E60698CD25}" dt="2025-09-13T21:11:13.218" v="449" actId="20577"/>
          <ac:spMkLst>
            <pc:docMk/>
            <pc:sldMk cId="1700977783" sldId="299"/>
            <ac:spMk id="3" creationId="{BADDD8E1-359F-F8D9-CBF8-7F7A3268FA02}"/>
          </ac:spMkLst>
        </pc:spChg>
      </pc:sldChg>
      <pc:sldChg chg="addSp modSp new">
        <pc:chgData name="hyunchul.joh@gmail.com" userId="69d9b3d4aeb2f2da" providerId="Windows Live" clId="Web-{21A978A1-4371-9796-1BA8-A1E60698CD25}" dt="2025-09-13T19:45:17.910" v="129" actId="20577"/>
        <pc:sldMkLst>
          <pc:docMk/>
          <pc:sldMk cId="1837780835" sldId="300"/>
        </pc:sldMkLst>
        <pc:spChg chg="mod">
          <ac:chgData name="hyunchul.joh@gmail.com" userId="69d9b3d4aeb2f2da" providerId="Windows Live" clId="Web-{21A978A1-4371-9796-1BA8-A1E60698CD25}" dt="2025-09-13T19:45:17.910" v="129" actId="20577"/>
          <ac:spMkLst>
            <pc:docMk/>
            <pc:sldMk cId="1837780835" sldId="300"/>
            <ac:spMk id="2" creationId="{37DF0063-85B7-D168-05AE-29B4916AC3B5}"/>
          </ac:spMkLst>
        </pc:spChg>
        <pc:spChg chg="mod">
          <ac:chgData name="hyunchul.joh@gmail.com" userId="69d9b3d4aeb2f2da" providerId="Windows Live" clId="Web-{21A978A1-4371-9796-1BA8-A1E60698CD25}" dt="2025-09-13T19:44:55.469" v="117" actId="14100"/>
          <ac:spMkLst>
            <pc:docMk/>
            <pc:sldMk cId="1837780835" sldId="300"/>
            <ac:spMk id="3" creationId="{B383C70B-1D2E-6C05-23A3-8C2EC56945D1}"/>
          </ac:spMkLst>
        </pc:spChg>
        <pc:picChg chg="add mod">
          <ac:chgData name="hyunchul.joh@gmail.com" userId="69d9b3d4aeb2f2da" providerId="Windows Live" clId="Web-{21A978A1-4371-9796-1BA8-A1E60698CD25}" dt="2025-09-13T19:45:06.472" v="120" actId="14100"/>
          <ac:picMkLst>
            <pc:docMk/>
            <pc:sldMk cId="1837780835" sldId="300"/>
            <ac:picMk id="4" creationId="{E88F433E-F0E6-9D08-46DA-8860A9B03BFB}"/>
          </ac:picMkLst>
        </pc:picChg>
      </pc:sldChg>
      <pc:sldChg chg="addSp delSp modSp new">
        <pc:chgData name="hyunchul.joh@gmail.com" userId="69d9b3d4aeb2f2da" providerId="Windows Live" clId="Web-{21A978A1-4371-9796-1BA8-A1E60698CD25}" dt="2025-09-13T19:51:28.551" v="168"/>
        <pc:sldMkLst>
          <pc:docMk/>
          <pc:sldMk cId="4100860067" sldId="301"/>
        </pc:sldMkLst>
        <pc:spChg chg="mod">
          <ac:chgData name="hyunchul.joh@gmail.com" userId="69d9b3d4aeb2f2da" providerId="Windows Live" clId="Web-{21A978A1-4371-9796-1BA8-A1E60698CD25}" dt="2025-09-13T19:51:20.473" v="165" actId="20577"/>
          <ac:spMkLst>
            <pc:docMk/>
            <pc:sldMk cId="4100860067" sldId="301"/>
            <ac:spMk id="2" creationId="{C5E8C285-7ADC-DE0C-7EF5-0E75C06EBF8D}"/>
          </ac:spMkLst>
        </pc:spChg>
        <pc:graphicFrameChg chg="add mod ord modGraphic">
          <ac:chgData name="hyunchul.joh@gmail.com" userId="69d9b3d4aeb2f2da" providerId="Windows Live" clId="Web-{21A978A1-4371-9796-1BA8-A1E60698CD25}" dt="2025-09-13T19:51:28.551" v="168"/>
          <ac:graphicFrameMkLst>
            <pc:docMk/>
            <pc:sldMk cId="4100860067" sldId="301"/>
            <ac:graphicFrameMk id="5" creationId="{BC94244A-C680-DA65-682A-28D8B8B72941}"/>
          </ac:graphicFrameMkLst>
        </pc:graphicFrameChg>
      </pc:sldChg>
      <pc:sldChg chg="addSp delSp modSp new ord">
        <pc:chgData name="hyunchul.joh@gmail.com" userId="69d9b3d4aeb2f2da" providerId="Windows Live" clId="Web-{21A978A1-4371-9796-1BA8-A1E60698CD25}" dt="2025-09-13T19:48:16.629" v="146" actId="14100"/>
        <pc:sldMkLst>
          <pc:docMk/>
          <pc:sldMk cId="3302742186" sldId="303"/>
        </pc:sldMkLst>
        <pc:spChg chg="mod">
          <ac:chgData name="hyunchul.joh@gmail.com" userId="69d9b3d4aeb2f2da" providerId="Windows Live" clId="Web-{21A978A1-4371-9796-1BA8-A1E60698CD25}" dt="2025-09-13T19:47:48.644" v="141" actId="20577"/>
          <ac:spMkLst>
            <pc:docMk/>
            <pc:sldMk cId="3302742186" sldId="303"/>
            <ac:spMk id="2" creationId="{94F1BBFA-A1D7-9F3B-FF27-9D7B007F57EF}"/>
          </ac:spMkLst>
        </pc:spChg>
        <pc:picChg chg="add mod ord">
          <ac:chgData name="hyunchul.joh@gmail.com" userId="69d9b3d4aeb2f2da" providerId="Windows Live" clId="Web-{21A978A1-4371-9796-1BA8-A1E60698CD25}" dt="2025-09-13T19:48:16.629" v="146" actId="14100"/>
          <ac:picMkLst>
            <pc:docMk/>
            <pc:sldMk cId="3302742186" sldId="303"/>
            <ac:picMk id="4" creationId="{9477A1BD-8F1E-7D8A-0672-9ABCD0D603FB}"/>
          </ac:picMkLst>
        </pc:picChg>
      </pc:sldChg>
      <pc:sldChg chg="modSp new">
        <pc:chgData name="hyunchul.joh@gmail.com" userId="69d9b3d4aeb2f2da" providerId="Windows Live" clId="Web-{21A978A1-4371-9796-1BA8-A1E60698CD25}" dt="2025-09-13T19:55:19.882" v="205" actId="20577"/>
        <pc:sldMkLst>
          <pc:docMk/>
          <pc:sldMk cId="2119154772" sldId="304"/>
        </pc:sldMkLst>
        <pc:spChg chg="mod">
          <ac:chgData name="hyunchul.joh@gmail.com" userId="69d9b3d4aeb2f2da" providerId="Windows Live" clId="Web-{21A978A1-4371-9796-1BA8-A1E60698CD25}" dt="2025-09-13T19:54:11.084" v="188" actId="20577"/>
          <ac:spMkLst>
            <pc:docMk/>
            <pc:sldMk cId="2119154772" sldId="304"/>
            <ac:spMk id="2" creationId="{869F9BDD-993D-A970-11F3-861494B2B1D8}"/>
          </ac:spMkLst>
        </pc:spChg>
        <pc:spChg chg="mod">
          <ac:chgData name="hyunchul.joh@gmail.com" userId="69d9b3d4aeb2f2da" providerId="Windows Live" clId="Web-{21A978A1-4371-9796-1BA8-A1E60698CD25}" dt="2025-09-13T19:55:19.882" v="205" actId="20577"/>
          <ac:spMkLst>
            <pc:docMk/>
            <pc:sldMk cId="2119154772" sldId="304"/>
            <ac:spMk id="3" creationId="{5CACCF41-60A8-AA5C-0274-9EE56EBF8E8C}"/>
          </ac:spMkLst>
        </pc:spChg>
      </pc:sldChg>
      <pc:sldChg chg="addSp delSp modSp new modNotes">
        <pc:chgData name="hyunchul.joh@gmail.com" userId="69d9b3d4aeb2f2da" providerId="Windows Live" clId="Web-{21A978A1-4371-9796-1BA8-A1E60698CD25}" dt="2025-09-13T20:03:20.636" v="259"/>
        <pc:sldMkLst>
          <pc:docMk/>
          <pc:sldMk cId="2514646695" sldId="305"/>
        </pc:sldMkLst>
        <pc:spChg chg="mod">
          <ac:chgData name="hyunchul.joh@gmail.com" userId="69d9b3d4aeb2f2da" providerId="Windows Live" clId="Web-{21A978A1-4371-9796-1BA8-A1E60698CD25}" dt="2025-09-13T19:59:56.149" v="226" actId="20577"/>
          <ac:spMkLst>
            <pc:docMk/>
            <pc:sldMk cId="2514646695" sldId="305"/>
            <ac:spMk id="2" creationId="{6CDCDFC1-8E10-BC1E-8778-DE924ABA18E5}"/>
          </ac:spMkLst>
        </pc:spChg>
        <pc:picChg chg="add mod ord">
          <ac:chgData name="hyunchul.joh@gmail.com" userId="69d9b3d4aeb2f2da" providerId="Windows Live" clId="Web-{21A978A1-4371-9796-1BA8-A1E60698CD25}" dt="2025-09-13T19:58:32.789" v="217"/>
          <ac:picMkLst>
            <pc:docMk/>
            <pc:sldMk cId="2514646695" sldId="305"/>
            <ac:picMk id="5" creationId="{C62F2336-2C57-EE69-8F98-4B0DCABE8BE8}"/>
          </ac:picMkLst>
        </pc:picChg>
        <pc:picChg chg="add mod modCrop">
          <ac:chgData name="hyunchul.joh@gmail.com" userId="69d9b3d4aeb2f2da" providerId="Windows Live" clId="Web-{21A978A1-4371-9796-1BA8-A1E60698CD25}" dt="2025-09-13T19:59:01.273" v="221"/>
          <ac:picMkLst>
            <pc:docMk/>
            <pc:sldMk cId="2514646695" sldId="305"/>
            <ac:picMk id="6" creationId="{EF4B3525-6D22-3B76-49BB-E8DD35D00E04}"/>
          </ac:picMkLst>
        </pc:picChg>
      </pc:sldChg>
      <pc:sldChg chg="addSp delSp modSp new modNotes">
        <pc:chgData name="hyunchul.joh@gmail.com" userId="69d9b3d4aeb2f2da" providerId="Windows Live" clId="Web-{21A978A1-4371-9796-1BA8-A1E60698CD25}" dt="2025-09-13T21:46:47.851" v="454" actId="1076"/>
        <pc:sldMkLst>
          <pc:docMk/>
          <pc:sldMk cId="382881566" sldId="306"/>
        </pc:sldMkLst>
        <pc:spChg chg="mod">
          <ac:chgData name="hyunchul.joh@gmail.com" userId="69d9b3d4aeb2f2da" providerId="Windows Live" clId="Web-{21A978A1-4371-9796-1BA8-A1E60698CD25}" dt="2025-09-13T20:00:19.149" v="236" actId="20577"/>
          <ac:spMkLst>
            <pc:docMk/>
            <pc:sldMk cId="382881566" sldId="306"/>
            <ac:spMk id="2" creationId="{6D85E176-71BE-57F6-113C-B1E8665AC2EC}"/>
          </ac:spMkLst>
        </pc:spChg>
        <pc:spChg chg="mod">
          <ac:chgData name="hyunchul.joh@gmail.com" userId="69d9b3d4aeb2f2da" providerId="Windows Live" clId="Web-{21A978A1-4371-9796-1BA8-A1E60698CD25}" dt="2025-09-13T20:21:09.555" v="339" actId="20577"/>
          <ac:spMkLst>
            <pc:docMk/>
            <pc:sldMk cId="382881566" sldId="306"/>
            <ac:spMk id="3" creationId="{DF688044-AA6B-B763-D02B-8CB67B21ACB6}"/>
          </ac:spMkLst>
        </pc:spChg>
        <pc:spChg chg="add mod">
          <ac:chgData name="hyunchul.joh@gmail.com" userId="69d9b3d4aeb2f2da" providerId="Windows Live" clId="Web-{21A978A1-4371-9796-1BA8-A1E60698CD25}" dt="2025-09-13T21:46:47.851" v="454" actId="1076"/>
          <ac:spMkLst>
            <pc:docMk/>
            <pc:sldMk cId="382881566" sldId="306"/>
            <ac:spMk id="4" creationId="{1C6A92FD-6251-2549-B7CB-2FD2D3CD9F77}"/>
          </ac:spMkLst>
        </pc:spChg>
        <pc:picChg chg="add mod">
          <ac:chgData name="hyunchul.joh@gmail.com" userId="69d9b3d4aeb2f2da" providerId="Windows Live" clId="Web-{21A978A1-4371-9796-1BA8-A1E60698CD25}" dt="2025-09-13T20:03:47.152" v="261" actId="1076"/>
          <ac:picMkLst>
            <pc:docMk/>
            <pc:sldMk cId="382881566" sldId="306"/>
            <ac:picMk id="5" creationId="{F25799A4-C0A1-D140-C9C5-C7A0406D43B0}"/>
          </ac:picMkLst>
        </pc:picChg>
      </pc:sldChg>
      <pc:sldChg chg="addSp delSp modSp new">
        <pc:chgData name="hyunchul.joh@gmail.com" userId="69d9b3d4aeb2f2da" providerId="Windows Live" clId="Web-{21A978A1-4371-9796-1BA8-A1E60698CD25}" dt="2025-09-13T20:21:00.414" v="337" actId="20577"/>
        <pc:sldMkLst>
          <pc:docMk/>
          <pc:sldMk cId="4268243919" sldId="307"/>
        </pc:sldMkLst>
        <pc:spChg chg="mod">
          <ac:chgData name="hyunchul.joh@gmail.com" userId="69d9b3d4aeb2f2da" providerId="Windows Live" clId="Web-{21A978A1-4371-9796-1BA8-A1E60698CD25}" dt="2025-09-13T20:21:00.414" v="337" actId="20577"/>
          <ac:spMkLst>
            <pc:docMk/>
            <pc:sldMk cId="4268243919" sldId="307"/>
            <ac:spMk id="2" creationId="{C1FE841E-B0BA-27D4-F99E-B2CE9BB0473D}"/>
          </ac:spMkLst>
        </pc:spChg>
        <pc:spChg chg="add mod">
          <ac:chgData name="hyunchul.joh@gmail.com" userId="69d9b3d4aeb2f2da" providerId="Windows Live" clId="Web-{21A978A1-4371-9796-1BA8-A1E60698CD25}" dt="2025-09-13T20:19:01.977" v="323" actId="1076"/>
          <ac:spMkLst>
            <pc:docMk/>
            <pc:sldMk cId="4268243919" sldId="307"/>
            <ac:spMk id="7" creationId="{ED96DD78-4AA9-AC68-DCE8-F6CCDC930782}"/>
          </ac:spMkLst>
        </pc:spChg>
        <pc:picChg chg="add mod ord">
          <ac:chgData name="hyunchul.joh@gmail.com" userId="69d9b3d4aeb2f2da" providerId="Windows Live" clId="Web-{21A978A1-4371-9796-1BA8-A1E60698CD25}" dt="2025-09-13T20:18:33.086" v="313" actId="1076"/>
          <ac:picMkLst>
            <pc:docMk/>
            <pc:sldMk cId="4268243919" sldId="307"/>
            <ac:picMk id="4" creationId="{D9876D1F-661E-05F7-A39A-950E7B79B015}"/>
          </ac:picMkLst>
        </pc:picChg>
        <pc:picChg chg="add mod">
          <ac:chgData name="hyunchul.joh@gmail.com" userId="69d9b3d4aeb2f2da" providerId="Windows Live" clId="Web-{21A978A1-4371-9796-1BA8-A1E60698CD25}" dt="2025-09-13T20:18:37.211" v="315" actId="1076"/>
          <ac:picMkLst>
            <pc:docMk/>
            <pc:sldMk cId="4268243919" sldId="307"/>
            <ac:picMk id="6" creationId="{7AD255DE-D934-617D-7395-BE5DF8CFEA1A}"/>
          </ac:picMkLst>
        </pc:picChg>
      </pc:sldChg>
      <pc:sldChg chg="modSp new">
        <pc:chgData name="hyunchul.joh@gmail.com" userId="69d9b3d4aeb2f2da" providerId="Windows Live" clId="Web-{21A978A1-4371-9796-1BA8-A1E60698CD25}" dt="2025-09-13T22:21:21.534" v="457" actId="20577"/>
        <pc:sldMkLst>
          <pc:docMk/>
          <pc:sldMk cId="3294712258" sldId="309"/>
        </pc:sldMkLst>
        <pc:spChg chg="mod">
          <ac:chgData name="hyunchul.joh@gmail.com" userId="69d9b3d4aeb2f2da" providerId="Windows Live" clId="Web-{21A978A1-4371-9796-1BA8-A1E60698CD25}" dt="2025-09-13T21:07:46.382" v="381" actId="20577"/>
          <ac:spMkLst>
            <pc:docMk/>
            <pc:sldMk cId="3294712258" sldId="309"/>
            <ac:spMk id="2" creationId="{19F7DA89-8820-95D1-D1EB-F8452A7B7CC8}"/>
          </ac:spMkLst>
        </pc:spChg>
        <pc:spChg chg="mod">
          <ac:chgData name="hyunchul.joh@gmail.com" userId="69d9b3d4aeb2f2da" providerId="Windows Live" clId="Web-{21A978A1-4371-9796-1BA8-A1E60698CD25}" dt="2025-09-13T22:21:21.534" v="457" actId="20577"/>
          <ac:spMkLst>
            <pc:docMk/>
            <pc:sldMk cId="3294712258" sldId="309"/>
            <ac:spMk id="3" creationId="{4385696D-C791-A2B8-4412-275E6E491C3C}"/>
          </ac:spMkLst>
        </pc:spChg>
      </pc:sldChg>
      <pc:sldChg chg="modSp new">
        <pc:chgData name="hyunchul.joh@gmail.com" userId="69d9b3d4aeb2f2da" providerId="Windows Live" clId="Web-{21A978A1-4371-9796-1BA8-A1E60698CD25}" dt="2025-09-13T22:21:38.238" v="459" actId="20577"/>
        <pc:sldMkLst>
          <pc:docMk/>
          <pc:sldMk cId="3584547550" sldId="310"/>
        </pc:sldMkLst>
        <pc:spChg chg="mod">
          <ac:chgData name="hyunchul.joh@gmail.com" userId="69d9b3d4aeb2f2da" providerId="Windows Live" clId="Web-{21A978A1-4371-9796-1BA8-A1E60698CD25}" dt="2025-09-13T22:21:38.238" v="459" actId="20577"/>
          <ac:spMkLst>
            <pc:docMk/>
            <pc:sldMk cId="3584547550" sldId="310"/>
            <ac:spMk id="2" creationId="{CFEB4D04-8FB5-9056-3155-9FF10F11EE4D}"/>
          </ac:spMkLst>
        </pc:spChg>
      </pc:sldChg>
    </pc:docChg>
  </pc:docChgLst>
  <pc:docChgLst>
    <pc:chgData name="hyunchul.joh@gmail.com" userId="69d9b3d4aeb2f2da" providerId="Windows Live" clId="Web-{E51C2AA8-9DDF-2799-676B-BD1F56371E41}"/>
    <pc:docChg chg="modSld">
      <pc:chgData name="hyunchul.joh@gmail.com" userId="69d9b3d4aeb2f2da" providerId="Windows Live" clId="Web-{E51C2AA8-9DDF-2799-676B-BD1F56371E41}" dt="2025-09-13T22:29:19.685" v="12" actId="20577"/>
      <pc:docMkLst>
        <pc:docMk/>
      </pc:docMkLst>
      <pc:sldChg chg="modSp">
        <pc:chgData name="hyunchul.joh@gmail.com" userId="69d9b3d4aeb2f2da" providerId="Windows Live" clId="Web-{E51C2AA8-9DDF-2799-676B-BD1F56371E41}" dt="2025-09-13T22:29:19.685" v="12" actId="20577"/>
        <pc:sldMkLst>
          <pc:docMk/>
          <pc:sldMk cId="3378608999" sldId="256"/>
        </pc:sldMkLst>
        <pc:spChg chg="mod">
          <ac:chgData name="hyunchul.joh@gmail.com" userId="69d9b3d4aeb2f2da" providerId="Windows Live" clId="Web-{E51C2AA8-9DDF-2799-676B-BD1F56371E41}" dt="2025-09-13T22:29:19.685" v="12" actId="20577"/>
          <ac:spMkLst>
            <pc:docMk/>
            <pc:sldMk cId="3378608999" sldId="256"/>
            <ac:spMk id="2" creationId="{00000000-0000-0000-0000-000000000000}"/>
          </ac:spMkLst>
        </pc:spChg>
      </pc:sldChg>
      <pc:sldChg chg="modSp">
        <pc:chgData name="hyunchul.joh@gmail.com" userId="69d9b3d4aeb2f2da" providerId="Windows Live" clId="Web-{E51C2AA8-9DDF-2799-676B-BD1F56371E41}" dt="2025-09-13T22:28:07.216" v="6" actId="20577"/>
        <pc:sldMkLst>
          <pc:docMk/>
          <pc:sldMk cId="2903119687" sldId="266"/>
        </pc:sldMkLst>
        <pc:spChg chg="mod">
          <ac:chgData name="hyunchul.joh@gmail.com" userId="69d9b3d4aeb2f2da" providerId="Windows Live" clId="Web-{E51C2AA8-9DDF-2799-676B-BD1F56371E41}" dt="2025-09-13T22:28:07.216" v="6" actId="20577"/>
          <ac:spMkLst>
            <pc:docMk/>
            <pc:sldMk cId="2903119687" sldId="266"/>
            <ac:spMk id="2" creationId="{00000000-0000-0000-0000-000000000000}"/>
          </ac:spMkLst>
        </pc:spChg>
      </pc:sldChg>
    </pc:docChg>
  </pc:docChgLst>
  <pc:docChgLst>
    <pc:chgData name="hyunchul.joh@gmail.com" userId="69d9b3d4aeb2f2da" providerId="Windows Live" clId="Web-{FFA98AC0-11B3-A1E8-923E-5A722E6C7521}"/>
    <pc:docChg chg="addSld delSld modSld sldOrd">
      <pc:chgData name="hyunchul.joh@gmail.com" userId="69d9b3d4aeb2f2da" providerId="Windows Live" clId="Web-{FFA98AC0-11B3-A1E8-923E-5A722E6C7521}" dt="2025-09-24T09:46:31.058" v="36"/>
      <pc:docMkLst>
        <pc:docMk/>
      </pc:docMkLst>
      <pc:sldChg chg="modSp new">
        <pc:chgData name="hyunchul.joh@gmail.com" userId="69d9b3d4aeb2f2da" providerId="Windows Live" clId="Web-{FFA98AC0-11B3-A1E8-923E-5A722E6C7521}" dt="2025-09-24T04:34:22.178" v="35" actId="20577"/>
        <pc:sldMkLst>
          <pc:docMk/>
          <pc:sldMk cId="822651219" sldId="311"/>
        </pc:sldMkLst>
        <pc:spChg chg="mod">
          <ac:chgData name="hyunchul.joh@gmail.com" userId="69d9b3d4aeb2f2da" providerId="Windows Live" clId="Web-{FFA98AC0-11B3-A1E8-923E-5A722E6C7521}" dt="2025-09-24T04:34:08.318" v="29" actId="20577"/>
          <ac:spMkLst>
            <pc:docMk/>
            <pc:sldMk cId="822651219" sldId="311"/>
            <ac:spMk id="2" creationId="{F0A92D3B-EECD-7D91-EF1A-C045FB76E395}"/>
          </ac:spMkLst>
        </pc:spChg>
        <pc:spChg chg="mod">
          <ac:chgData name="hyunchul.joh@gmail.com" userId="69d9b3d4aeb2f2da" providerId="Windows Live" clId="Web-{FFA98AC0-11B3-A1E8-923E-5A722E6C7521}" dt="2025-09-24T04:34:22.178" v="35" actId="20577"/>
          <ac:spMkLst>
            <pc:docMk/>
            <pc:sldMk cId="822651219" sldId="311"/>
            <ac:spMk id="3" creationId="{C283D394-6753-E82D-20CB-524DC9EF8332}"/>
          </ac:spMkLst>
        </pc:spChg>
      </pc:sldChg>
      <pc:sldChg chg="new del">
        <pc:chgData name="hyunchul.joh@gmail.com" userId="69d9b3d4aeb2f2da" providerId="Windows Live" clId="Web-{FFA98AC0-11B3-A1E8-923E-5A722E6C7521}" dt="2025-09-24T09:46:31.058" v="36"/>
        <pc:sldMkLst>
          <pc:docMk/>
          <pc:sldMk cId="222641938" sldId="312"/>
        </pc:sldMkLst>
      </pc:sldChg>
      <pc:sldChg chg="modSp new ord">
        <pc:chgData name="hyunchul.joh@gmail.com" userId="69d9b3d4aeb2f2da" providerId="Windows Live" clId="Web-{FFA98AC0-11B3-A1E8-923E-5A722E6C7521}" dt="2025-09-24T04:33:46.442" v="27" actId="20577"/>
        <pc:sldMkLst>
          <pc:docMk/>
          <pc:sldMk cId="963102692" sldId="313"/>
        </pc:sldMkLst>
        <pc:spChg chg="mod">
          <ac:chgData name="hyunchul.joh@gmail.com" userId="69d9b3d4aeb2f2da" providerId="Windows Live" clId="Web-{FFA98AC0-11B3-A1E8-923E-5A722E6C7521}" dt="2025-09-24T04:32:17.516" v="4" actId="20577"/>
          <ac:spMkLst>
            <pc:docMk/>
            <pc:sldMk cId="963102692" sldId="313"/>
            <ac:spMk id="2" creationId="{2B9CDF53-668C-A7DB-B5E0-F777A0105099}"/>
          </ac:spMkLst>
        </pc:spChg>
        <pc:spChg chg="mod">
          <ac:chgData name="hyunchul.joh@gmail.com" userId="69d9b3d4aeb2f2da" providerId="Windows Live" clId="Web-{FFA98AC0-11B3-A1E8-923E-5A722E6C7521}" dt="2025-09-24T04:33:46.442" v="27" actId="20577"/>
          <ac:spMkLst>
            <pc:docMk/>
            <pc:sldMk cId="963102692" sldId="313"/>
            <ac:spMk id="3" creationId="{EFF206E9-F956-0C48-FD27-4360505544F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173173-224C-49C4-99A8-AF006EBB9A84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85176D-846F-45C1-8B7E-47F24AAECFF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531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net.sockets.addressfamily?view=net-9.0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learn.microsoft.com/en-us/dotnet/api/system.net.sockets.protocoltype?view=net-9.0" TargetMode="External"/><Relationship Id="rId4" Type="http://schemas.openxmlformats.org/officeDocument/2006/relationships/hyperlink" Target="https://learn.microsoft.com/en-us/dotnet/api/system.net.sockets.sockettype?view=net-9.0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옛 모토로라의 </a:t>
            </a:r>
            <a:r>
              <a:rPr lang="en-US" altLang="ko-KR" dirty="0" err="1"/>
              <a:t>cpu</a:t>
            </a:r>
            <a:r>
              <a:rPr lang="ko-KR" altLang="en-US" dirty="0"/>
              <a:t>의 메모리를 적는 방식이 빅 </a:t>
            </a:r>
            <a:r>
              <a:rPr lang="ko-KR" altLang="en-US" dirty="0" err="1"/>
              <a:t>엔디안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빅 </a:t>
            </a:r>
            <a:r>
              <a:rPr lang="ko-KR" altLang="en-US" dirty="0" err="1"/>
              <a:t>엔디안인지</a:t>
            </a:r>
            <a:r>
              <a:rPr lang="ko-KR" altLang="en-US" dirty="0"/>
              <a:t> 리틀 </a:t>
            </a:r>
            <a:r>
              <a:rPr lang="ko-KR" altLang="en-US" dirty="0" err="1"/>
              <a:t>엔디안인지</a:t>
            </a:r>
            <a:r>
              <a:rPr lang="ko-KR" altLang="en-US" dirty="0"/>
              <a:t> 제대로 알아야함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호스트는 빅 </a:t>
            </a:r>
            <a:r>
              <a:rPr lang="ko-KR" altLang="en-US" dirty="0" err="1"/>
              <a:t>엔디안이</a:t>
            </a:r>
            <a:r>
              <a:rPr lang="ko-KR" altLang="en-US" dirty="0"/>
              <a:t> 될 수도 리틀 </a:t>
            </a:r>
            <a:r>
              <a:rPr lang="ko-KR" altLang="en-US" dirty="0" err="1"/>
              <a:t>엔디안이</a:t>
            </a:r>
            <a:r>
              <a:rPr lang="ko-KR" altLang="en-US" dirty="0"/>
              <a:t> 될 수도 있음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메모리 </a:t>
            </a:r>
            <a:r>
              <a:rPr lang="ko-KR" altLang="en-US" dirty="0" err="1"/>
              <a:t>주소값이</a:t>
            </a:r>
            <a:r>
              <a:rPr lang="ko-KR" altLang="en-US" dirty="0"/>
              <a:t> 올라가면 </a:t>
            </a:r>
            <a:r>
              <a:rPr lang="ko-KR" altLang="en-US" dirty="0" err="1"/>
              <a:t>빅엔디안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Msb</a:t>
            </a:r>
            <a:r>
              <a:rPr lang="ko-KR" altLang="en-US" dirty="0"/>
              <a:t>가 </a:t>
            </a:r>
            <a:r>
              <a:rPr lang="en-US" altLang="ko-KR" dirty="0"/>
              <a:t>12</a:t>
            </a:r>
            <a:r>
              <a:rPr lang="ko-KR" altLang="en-US" dirty="0"/>
              <a:t>라면 주소가 높은 곳에 적는다 </a:t>
            </a:r>
            <a:r>
              <a:rPr lang="en-US" altLang="ko-KR" dirty="0"/>
              <a:t>== </a:t>
            </a:r>
            <a:r>
              <a:rPr lang="ko-KR" altLang="en-US" dirty="0"/>
              <a:t>리틀 </a:t>
            </a:r>
            <a:r>
              <a:rPr lang="ko-KR" altLang="en-US" dirty="0" err="1"/>
              <a:t>엔디안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사람이 쉽게 읽을 수 </a:t>
            </a:r>
            <a:r>
              <a:rPr lang="ko-KR" altLang="en-US" dirty="0" err="1"/>
              <a:t>잇도록</a:t>
            </a:r>
            <a:r>
              <a:rPr lang="ko-KR" altLang="en-US" dirty="0"/>
              <a:t> 만든 것이 </a:t>
            </a:r>
            <a:r>
              <a:rPr lang="ko-KR" altLang="en-US" dirty="0" err="1"/>
              <a:t>빅엔디안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ko-KR" altLang="en-US" dirty="0"/>
              <a:t>메모리는 바이트 단위로 끊기기 때문에 위 사진 </a:t>
            </a:r>
            <a:r>
              <a:rPr lang="ko-KR" altLang="en-US" dirty="0" err="1"/>
              <a:t>처럼</a:t>
            </a:r>
            <a:r>
              <a:rPr lang="ko-KR" altLang="en-US" dirty="0"/>
              <a:t> 나뉨 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7979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81795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시험에 나옴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28113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1987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</a:rPr>
              <a:t>Socket </a:t>
            </a:r>
            <a:r>
              <a:rPr lang="en-US" dirty="0" err="1">
                <a:solidFill>
                  <a:srgbClr val="1F2328"/>
                </a:solidFill>
              </a:rPr>
              <a:t>socket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0550AE"/>
                </a:solidFill>
              </a:rPr>
              <a:t>=</a:t>
            </a:r>
            <a:r>
              <a:rPr lang="en-US" dirty="0">
                <a:solidFill>
                  <a:srgbClr val="1F2328"/>
                </a:solidFill>
              </a:rPr>
              <a:t> ...;
</a:t>
            </a:r>
            <a:r>
              <a:rPr lang="en-US" dirty="0" err="1">
                <a:solidFill>
                  <a:srgbClr val="1F2328"/>
                </a:solidFill>
              </a:rPr>
              <a:t>IPAddress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ipAddress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0550AE"/>
                </a:solidFill>
              </a:rPr>
              <a:t>=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IPAddress.</a:t>
            </a:r>
            <a:r>
              <a:rPr lang="en-US" dirty="0" err="1">
                <a:solidFill>
                  <a:srgbClr val="6639BA"/>
                </a:solidFill>
              </a:rPr>
              <a:t>Parse</a:t>
            </a:r>
            <a:r>
              <a:rPr lang="en-US" dirty="0">
                <a:solidFill>
                  <a:srgbClr val="1F2328"/>
                </a:solidFill>
              </a:rPr>
              <a:t>(</a:t>
            </a:r>
            <a:r>
              <a:rPr lang="en-US" dirty="0">
                <a:solidFill>
                  <a:srgbClr val="0A3069"/>
                </a:solidFill>
              </a:rPr>
              <a:t>"0.0.0.0"</a:t>
            </a:r>
            <a:r>
              <a:rPr lang="en-US" dirty="0">
                <a:solidFill>
                  <a:srgbClr val="1F2328"/>
                </a:solidFill>
              </a:rPr>
              <a:t>);
</a:t>
            </a:r>
            <a:r>
              <a:rPr lang="en-US" dirty="0" err="1">
                <a:solidFill>
                  <a:srgbClr val="1F2328"/>
                </a:solidFill>
              </a:rPr>
              <a:t>IPEndPoint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endPoint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0550AE"/>
                </a:solidFill>
              </a:rPr>
              <a:t>=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CF222E"/>
                </a:solidFill>
              </a:rPr>
              <a:t>new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IPEndPoint</a:t>
            </a:r>
            <a:r>
              <a:rPr lang="en-US" dirty="0">
                <a:solidFill>
                  <a:srgbClr val="1F2328"/>
                </a:solidFill>
              </a:rPr>
              <a:t>(</a:t>
            </a:r>
            <a:r>
              <a:rPr lang="en-US" dirty="0" err="1">
                <a:solidFill>
                  <a:srgbClr val="1F2328"/>
                </a:solidFill>
              </a:rPr>
              <a:t>ipAddress</a:t>
            </a:r>
            <a:r>
              <a:rPr lang="en-US" dirty="0">
                <a:solidFill>
                  <a:srgbClr val="1F2328"/>
                </a:solidFill>
              </a:rPr>
              <a:t>, </a:t>
            </a:r>
            <a:r>
              <a:rPr lang="en-US" dirty="0">
                <a:solidFill>
                  <a:srgbClr val="0550AE"/>
                </a:solidFill>
              </a:rPr>
              <a:t>10200</a:t>
            </a:r>
            <a:r>
              <a:rPr lang="en-US" dirty="0">
                <a:solidFill>
                  <a:srgbClr val="1F2328"/>
                </a:solidFill>
              </a:rPr>
              <a:t>);
</a:t>
            </a:r>
            <a:r>
              <a:rPr lang="en-US" dirty="0" err="1">
                <a:solidFill>
                  <a:srgbClr val="1F2328"/>
                </a:solidFill>
              </a:rPr>
              <a:t>socket.</a:t>
            </a:r>
            <a:r>
              <a:rPr lang="en-US" dirty="0" err="1">
                <a:solidFill>
                  <a:srgbClr val="6639BA"/>
                </a:solidFill>
              </a:rPr>
              <a:t>Bind</a:t>
            </a:r>
            <a:r>
              <a:rPr lang="en-US" dirty="0">
                <a:solidFill>
                  <a:srgbClr val="1F2328"/>
                </a:solidFill>
              </a:rPr>
              <a:t>(</a:t>
            </a:r>
            <a:r>
              <a:rPr lang="en-US" dirty="0" err="1">
                <a:solidFill>
                  <a:srgbClr val="1F2328"/>
                </a:solidFill>
              </a:rPr>
              <a:t>endPoint</a:t>
            </a:r>
            <a:r>
              <a:rPr lang="en-US" dirty="0">
                <a:solidFill>
                  <a:srgbClr val="1F2328"/>
                </a:solidFill>
              </a:rPr>
              <a:t>);</a:t>
            </a:r>
            <a:endParaRPr lang="en-US" dirty="0"/>
          </a:p>
          <a:p>
            <a:endParaRPr lang="en-US" dirty="0">
              <a:solidFill>
                <a:srgbClr val="1F2328"/>
              </a:solidFill>
            </a:endParaRPr>
          </a:p>
          <a:p>
            <a:endParaRPr lang="en-US" dirty="0">
              <a:solidFill>
                <a:srgbClr val="1F2328"/>
              </a:solidFill>
            </a:endParaRPr>
          </a:p>
          <a:p>
            <a:endParaRPr lang="en-US" dirty="0">
              <a:solidFill>
                <a:srgbClr val="1F2328"/>
              </a:solidFill>
            </a:endParaRPr>
          </a:p>
          <a:p>
            <a:r>
              <a:rPr lang="en-US" dirty="0">
                <a:solidFill>
                  <a:srgbClr val="1F2328"/>
                </a:solidFill>
              </a:rPr>
              <a:t>Socket </a:t>
            </a:r>
            <a:r>
              <a:rPr lang="en-US" dirty="0" err="1">
                <a:solidFill>
                  <a:srgbClr val="1F2328"/>
                </a:solidFill>
              </a:rPr>
              <a:t>socket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0550AE"/>
                </a:solidFill>
              </a:rPr>
              <a:t>=</a:t>
            </a:r>
            <a:r>
              <a:rPr lang="en-US" dirty="0">
                <a:solidFill>
                  <a:srgbClr val="1F2328"/>
                </a:solidFill>
              </a:rPr>
              <a:t> ...;
</a:t>
            </a:r>
            <a:r>
              <a:rPr lang="en-US" dirty="0" err="1">
                <a:solidFill>
                  <a:srgbClr val="1F2328"/>
                </a:solidFill>
              </a:rPr>
              <a:t>IPEndPoint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endPoint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0550AE"/>
                </a:solidFill>
              </a:rPr>
              <a:t>=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>
                <a:solidFill>
                  <a:srgbClr val="CF222E"/>
                </a:solidFill>
              </a:rPr>
              <a:t>new</a:t>
            </a:r>
            <a:r>
              <a:rPr lang="en-US" dirty="0">
                <a:solidFill>
                  <a:srgbClr val="1F2328"/>
                </a:solidFill>
              </a:rPr>
              <a:t> </a:t>
            </a:r>
            <a:r>
              <a:rPr lang="en-US" dirty="0" err="1">
                <a:solidFill>
                  <a:srgbClr val="1F2328"/>
                </a:solidFill>
              </a:rPr>
              <a:t>IPEndPoint</a:t>
            </a:r>
            <a:r>
              <a:rPr lang="en-US" dirty="0">
                <a:solidFill>
                  <a:srgbClr val="1F2328"/>
                </a:solidFill>
              </a:rPr>
              <a:t>(</a:t>
            </a:r>
            <a:r>
              <a:rPr lang="en-US" dirty="0" err="1">
                <a:solidFill>
                  <a:srgbClr val="1F2328"/>
                </a:solidFill>
              </a:rPr>
              <a:t>IPAddress.Any</a:t>
            </a:r>
            <a:r>
              <a:rPr lang="en-US" dirty="0">
                <a:solidFill>
                  <a:srgbClr val="1F2328"/>
                </a:solidFill>
              </a:rPr>
              <a:t>, </a:t>
            </a:r>
            <a:r>
              <a:rPr lang="en-US" dirty="0">
                <a:solidFill>
                  <a:srgbClr val="0550AE"/>
                </a:solidFill>
              </a:rPr>
              <a:t>10200</a:t>
            </a:r>
            <a:r>
              <a:rPr lang="en-US" dirty="0">
                <a:solidFill>
                  <a:srgbClr val="1F2328"/>
                </a:solidFill>
              </a:rPr>
              <a:t>);
</a:t>
            </a:r>
            <a:r>
              <a:rPr lang="en-US" dirty="0" err="1">
                <a:solidFill>
                  <a:srgbClr val="1F2328"/>
                </a:solidFill>
              </a:rPr>
              <a:t>socket.Bind</a:t>
            </a:r>
            <a:r>
              <a:rPr lang="en-US" dirty="0">
                <a:solidFill>
                  <a:srgbClr val="1F2328"/>
                </a:solidFill>
              </a:rPr>
              <a:t>(</a:t>
            </a:r>
            <a:r>
              <a:rPr lang="en-US" dirty="0" err="1">
                <a:solidFill>
                  <a:srgbClr val="1F2328"/>
                </a:solidFill>
              </a:rPr>
              <a:t>endPoint</a:t>
            </a:r>
            <a:r>
              <a:rPr lang="en-US" dirty="0">
                <a:solidFill>
                  <a:srgbClr val="1F2328"/>
                </a:solidFill>
              </a:rPr>
              <a:t>);</a:t>
            </a:r>
            <a:endParaRPr lang="en-US" dirty="0"/>
          </a:p>
          <a:p>
            <a:endParaRPr lang="en-US" dirty="0">
              <a:latin typeface="Calibri"/>
              <a:ea typeface="Calibri"/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60850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1F2328"/>
                </a:solidFill>
              </a:rPr>
              <a:t>Socket(AddressFamily.InterNetwork, SocketType.Stream, ProtocolType.Tcp);
Socket(AddressFamily.InterNetwork, SocketType.Dgram, ProtocolType.Udp);
</a:t>
            </a:r>
            <a:r>
              <a:rPr lang="en-US" dirty="0">
                <a:solidFill>
                  <a:srgbClr val="59636E"/>
                </a:solidFill>
              </a:rPr>
              <a:t>// IPv6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용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소켓을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생성하려면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첫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번째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인자에</a:t>
            </a:r>
            <a:r>
              <a:rPr lang="en-US" dirty="0">
                <a:solidFill>
                  <a:srgbClr val="59636E"/>
                </a:solidFill>
              </a:rPr>
              <a:t> AddressFamily.InterNetworkV6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값을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주면된다</a:t>
            </a:r>
            <a:r>
              <a:rPr lang="en-US" dirty="0">
                <a:solidFill>
                  <a:srgbClr val="59636E"/>
                </a:solidFill>
              </a:rPr>
              <a:t>.</a:t>
            </a:r>
          </a:p>
          <a:p>
            <a:endParaRPr lang="en-US" dirty="0">
              <a:solidFill>
                <a:srgbClr val="59636E"/>
              </a:solidFill>
              <a:ea typeface="맑은 고딕"/>
            </a:endParaRPr>
          </a:p>
          <a:p>
            <a:endParaRPr lang="en-US" dirty="0">
              <a:solidFill>
                <a:srgbClr val="59636E"/>
              </a:solidFill>
              <a:ea typeface="맑은 고딕"/>
            </a:endParaRPr>
          </a:p>
          <a:p>
            <a:r>
              <a:rPr lang="en-US" err="1"/>
              <a:t>AddressFamily</a:t>
            </a:r>
            <a:r>
              <a:rPr lang="en-US"/>
              <a:t> (</a:t>
            </a:r>
            <a:r>
              <a:rPr lang="ko-KR" altLang="en-US" err="1">
                <a:ea typeface="맑은 고딕"/>
              </a:rPr>
              <a:t>주소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체계</a:t>
            </a:r>
            <a:r>
              <a:rPr lang="en-US"/>
              <a:t>)</a:t>
            </a:r>
          </a:p>
          <a:p>
            <a:pPr marL="171450" indent="-171450">
              <a:buFont typeface="Arial"/>
              <a:buChar char="•"/>
            </a:pPr>
            <a:r>
              <a:rPr lang="en-US" b="1">
                <a:solidFill>
                  <a:srgbClr val="59636E"/>
                </a:solidFill>
              </a:rPr>
              <a:t>Unknown(-1)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미상</a:t>
            </a:r>
            <a:endParaRPr lang="en-US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Unspecified(0)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미지정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Unix(1)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유닉스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도메인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소켓</a:t>
            </a:r>
            <a:r>
              <a:rPr lang="en-US" dirty="0">
                <a:solidFill>
                  <a:srgbClr val="59636E"/>
                </a:solidFill>
              </a:rPr>
              <a:t>(AF_UNIX)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InterNetwork</a:t>
            </a:r>
            <a:r>
              <a:rPr lang="en-US" b="1" dirty="0">
                <a:solidFill>
                  <a:srgbClr val="59636E"/>
                </a:solidFill>
              </a:rPr>
              <a:t>(2)</a:t>
            </a:r>
            <a:r>
              <a:rPr lang="en-US" dirty="0">
                <a:solidFill>
                  <a:srgbClr val="59636E"/>
                </a:solidFill>
              </a:rPr>
              <a:t> IPv4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ImpLink</a:t>
            </a:r>
            <a:r>
              <a:rPr lang="en-US" b="1" dirty="0">
                <a:solidFill>
                  <a:srgbClr val="59636E"/>
                </a:solidFill>
              </a:rPr>
              <a:t>(3)</a:t>
            </a:r>
            <a:r>
              <a:rPr lang="en-US" dirty="0">
                <a:solidFill>
                  <a:srgbClr val="59636E"/>
                </a:solidFill>
              </a:rPr>
              <a:t> ARPANET IMP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Pup(4)</a:t>
            </a:r>
            <a:r>
              <a:rPr lang="en-US" dirty="0">
                <a:solidFill>
                  <a:srgbClr val="59636E"/>
                </a:solidFill>
              </a:rPr>
              <a:t> PUP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Chaos(5)</a:t>
            </a:r>
            <a:r>
              <a:rPr lang="en-US" dirty="0">
                <a:solidFill>
                  <a:srgbClr val="59636E"/>
                </a:solidFill>
              </a:rPr>
              <a:t> MIT CHAOS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Ipx</a:t>
            </a:r>
            <a:r>
              <a:rPr lang="en-US" b="1" dirty="0">
                <a:solidFill>
                  <a:srgbClr val="59636E"/>
                </a:solidFill>
              </a:rPr>
              <a:t>(6) / NS(6)</a:t>
            </a:r>
            <a:r>
              <a:rPr lang="en-US" dirty="0">
                <a:solidFill>
                  <a:srgbClr val="59636E"/>
                </a:solidFill>
              </a:rPr>
              <a:t> IPX/SPX / Xerox NS </a:t>
            </a:r>
            <a:r>
              <a:rPr lang="en-US" i="1" dirty="0">
                <a:solidFill>
                  <a:srgbClr val="59636E"/>
                </a:solidFill>
              </a:rPr>
              <a:t>(</a:t>
            </a:r>
            <a:r>
              <a:rPr lang="ko-KR" altLang="en-US" i="1" dirty="0" err="1">
                <a:solidFill>
                  <a:srgbClr val="59636E"/>
                </a:solidFill>
                <a:ea typeface="맑은 고딕"/>
              </a:rPr>
              <a:t>동일</a:t>
            </a:r>
            <a:r>
              <a:rPr lang="en-US" altLang="ko-KR" i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i="1" dirty="0">
                <a:solidFill>
                  <a:srgbClr val="59636E"/>
                </a:solidFill>
                <a:ea typeface="맑은 고딕"/>
              </a:rPr>
              <a:t>값</a:t>
            </a:r>
            <a:r>
              <a:rPr lang="en-US" altLang="ko-KR" i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i="1" dirty="0" err="1">
                <a:solidFill>
                  <a:srgbClr val="59636E"/>
                </a:solidFill>
                <a:ea typeface="맑은 고딕"/>
              </a:rPr>
              <a:t>별칭</a:t>
            </a:r>
            <a:r>
              <a:rPr lang="en-US" i="1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Iso(7) / Osi(7)</a:t>
            </a:r>
            <a:r>
              <a:rPr lang="en-US" dirty="0">
                <a:solidFill>
                  <a:srgbClr val="59636E"/>
                </a:solidFill>
              </a:rPr>
              <a:t> ISO/OSI </a:t>
            </a:r>
            <a:r>
              <a:rPr lang="en-US" i="1" dirty="0">
                <a:solidFill>
                  <a:srgbClr val="59636E"/>
                </a:solidFill>
              </a:rPr>
              <a:t>(</a:t>
            </a:r>
            <a:r>
              <a:rPr lang="ko-KR" altLang="en-US" i="1" dirty="0" err="1">
                <a:solidFill>
                  <a:srgbClr val="59636E"/>
                </a:solidFill>
                <a:ea typeface="맑은 고딕"/>
              </a:rPr>
              <a:t>동일</a:t>
            </a:r>
            <a:r>
              <a:rPr lang="en-US" altLang="ko-KR" i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i="1" dirty="0">
                <a:solidFill>
                  <a:srgbClr val="59636E"/>
                </a:solidFill>
                <a:ea typeface="맑은 고딕"/>
              </a:rPr>
              <a:t>값</a:t>
            </a:r>
            <a:r>
              <a:rPr lang="en-US" altLang="ko-KR" i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i="1" dirty="0" err="1">
                <a:solidFill>
                  <a:srgbClr val="59636E"/>
                </a:solidFill>
                <a:ea typeface="맑은 고딕"/>
              </a:rPr>
              <a:t>별칭</a:t>
            </a:r>
            <a:r>
              <a:rPr lang="en-US" i="1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Ecma</a:t>
            </a:r>
            <a:r>
              <a:rPr lang="en-US" b="1" dirty="0">
                <a:solidFill>
                  <a:srgbClr val="59636E"/>
                </a:solidFill>
              </a:rPr>
              <a:t>(8)</a:t>
            </a:r>
            <a:r>
              <a:rPr lang="en-US" dirty="0">
                <a:solidFill>
                  <a:srgbClr val="59636E"/>
                </a:solidFill>
              </a:rPr>
              <a:t> ECMA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DataKit</a:t>
            </a:r>
            <a:r>
              <a:rPr lang="en-US" b="1" dirty="0">
                <a:solidFill>
                  <a:srgbClr val="59636E"/>
                </a:solidFill>
              </a:rPr>
              <a:t>(9)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dirty="0" err="1">
                <a:solidFill>
                  <a:srgbClr val="59636E"/>
                </a:solidFill>
              </a:rPr>
              <a:t>Datakit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Ccitt</a:t>
            </a:r>
            <a:r>
              <a:rPr lang="en-US" b="1" dirty="0">
                <a:solidFill>
                  <a:srgbClr val="59636E"/>
                </a:solidFill>
              </a:rPr>
              <a:t>(10)</a:t>
            </a:r>
            <a:r>
              <a:rPr lang="en-US" dirty="0">
                <a:solidFill>
                  <a:srgbClr val="59636E"/>
                </a:solidFill>
              </a:rPr>
              <a:t> X.25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등</a:t>
            </a:r>
            <a:r>
              <a:rPr lang="en-US" dirty="0">
                <a:solidFill>
                  <a:srgbClr val="59636E"/>
                </a:solidFill>
              </a:rPr>
              <a:t> CCITT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Sna</a:t>
            </a:r>
            <a:r>
              <a:rPr lang="en-US" b="1" dirty="0">
                <a:solidFill>
                  <a:srgbClr val="59636E"/>
                </a:solidFill>
              </a:rPr>
              <a:t>(11)</a:t>
            </a:r>
            <a:r>
              <a:rPr lang="en-US" dirty="0">
                <a:solidFill>
                  <a:srgbClr val="59636E"/>
                </a:solidFill>
              </a:rPr>
              <a:t> IBM SNA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DecNet</a:t>
            </a:r>
            <a:r>
              <a:rPr lang="en-US" b="1" dirty="0">
                <a:solidFill>
                  <a:srgbClr val="59636E"/>
                </a:solidFill>
              </a:rPr>
              <a:t>(12)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dirty="0" err="1">
                <a:solidFill>
                  <a:srgbClr val="59636E"/>
                </a:solidFill>
              </a:rPr>
              <a:t>DECnet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DataLink</a:t>
            </a:r>
            <a:r>
              <a:rPr lang="en-US" b="1" dirty="0">
                <a:solidFill>
                  <a:srgbClr val="59636E"/>
                </a:solidFill>
              </a:rPr>
              <a:t>(13)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데이터링크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직접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인터페이스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Lat(14)</a:t>
            </a:r>
            <a:r>
              <a:rPr lang="en-US" dirty="0">
                <a:solidFill>
                  <a:srgbClr val="59636E"/>
                </a:solidFill>
              </a:rPr>
              <a:t> LAT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HyperChannel</a:t>
            </a:r>
            <a:r>
              <a:rPr lang="en-US" b="1" dirty="0">
                <a:solidFill>
                  <a:srgbClr val="59636E"/>
                </a:solidFill>
              </a:rPr>
              <a:t>(15)</a:t>
            </a:r>
            <a:r>
              <a:rPr lang="en-US" dirty="0">
                <a:solidFill>
                  <a:srgbClr val="59636E"/>
                </a:solidFill>
              </a:rPr>
              <a:t> NSC </a:t>
            </a:r>
            <a:r>
              <a:rPr lang="en-US" dirty="0" err="1">
                <a:solidFill>
                  <a:srgbClr val="59636E"/>
                </a:solidFill>
              </a:rPr>
              <a:t>Hyperchannel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AppleTalk(16)</a:t>
            </a:r>
            <a:r>
              <a:rPr lang="en-US" dirty="0">
                <a:solidFill>
                  <a:srgbClr val="59636E"/>
                </a:solidFill>
              </a:rPr>
              <a:t> AppleTalk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NetBios</a:t>
            </a:r>
            <a:r>
              <a:rPr lang="en-US" b="1" dirty="0">
                <a:solidFill>
                  <a:srgbClr val="59636E"/>
                </a:solidFill>
              </a:rPr>
              <a:t>(17)</a:t>
            </a:r>
            <a:r>
              <a:rPr lang="en-US" dirty="0">
                <a:solidFill>
                  <a:srgbClr val="59636E"/>
                </a:solidFill>
              </a:rPr>
              <a:t> NetBIOS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VoiceView(18)</a:t>
            </a:r>
            <a:r>
              <a:rPr lang="en-US" dirty="0">
                <a:solidFill>
                  <a:srgbClr val="59636E"/>
                </a:solidFill>
              </a:rPr>
              <a:t> VoiceView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FireFox</a:t>
            </a:r>
            <a:r>
              <a:rPr lang="en-US" b="1" dirty="0">
                <a:solidFill>
                  <a:srgbClr val="59636E"/>
                </a:solidFill>
              </a:rPr>
              <a:t>(19)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dirty="0" err="1">
                <a:solidFill>
                  <a:srgbClr val="59636E"/>
                </a:solidFill>
              </a:rPr>
              <a:t>FireFox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Banyan(21)</a:t>
            </a:r>
            <a:r>
              <a:rPr lang="en-US" dirty="0">
                <a:solidFill>
                  <a:srgbClr val="59636E"/>
                </a:solidFill>
              </a:rPr>
              <a:t> Banyan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Atm(22)</a:t>
            </a:r>
            <a:r>
              <a:rPr lang="en-US" dirty="0">
                <a:solidFill>
                  <a:srgbClr val="59636E"/>
                </a:solidFill>
              </a:rPr>
              <a:t> ATM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InterNetworkV6(23)</a:t>
            </a:r>
            <a:r>
              <a:rPr lang="en-US" dirty="0">
                <a:solidFill>
                  <a:srgbClr val="59636E"/>
                </a:solidFill>
              </a:rPr>
              <a:t> IPv6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Cluster(24)</a:t>
            </a:r>
            <a:r>
              <a:rPr lang="en-US" dirty="0">
                <a:solidFill>
                  <a:srgbClr val="59636E"/>
                </a:solidFill>
              </a:rPr>
              <a:t> MS Cluster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Ieee12844(25)</a:t>
            </a:r>
            <a:r>
              <a:rPr lang="en-US" dirty="0">
                <a:solidFill>
                  <a:srgbClr val="59636E"/>
                </a:solidFill>
              </a:rPr>
              <a:t> IEEE 1284.4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Irda</a:t>
            </a:r>
            <a:r>
              <a:rPr lang="en-US" b="1" dirty="0">
                <a:solidFill>
                  <a:srgbClr val="59636E"/>
                </a:solidFill>
              </a:rPr>
              <a:t>(26)</a:t>
            </a:r>
            <a:r>
              <a:rPr lang="en-US" dirty="0">
                <a:solidFill>
                  <a:srgbClr val="59636E"/>
                </a:solidFill>
              </a:rPr>
              <a:t> IrDA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NetworkDesigners</a:t>
            </a:r>
            <a:r>
              <a:rPr lang="en-US" b="1" dirty="0">
                <a:solidFill>
                  <a:srgbClr val="59636E"/>
                </a:solidFill>
              </a:rPr>
              <a:t>(28)</a:t>
            </a:r>
            <a:r>
              <a:rPr lang="en-US" dirty="0">
                <a:solidFill>
                  <a:srgbClr val="59636E"/>
                </a:solidFill>
              </a:rPr>
              <a:t> Network Designers OSI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게이트웨이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Max(29)</a:t>
            </a:r>
            <a:r>
              <a:rPr lang="en-US" dirty="0">
                <a:solidFill>
                  <a:srgbClr val="59636E"/>
                </a:solidFill>
              </a:rPr>
              <a:t> MAX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Packet(65536)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로우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레벨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패킷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ControllerAreaNetwork</a:t>
            </a:r>
            <a:r>
              <a:rPr lang="en-US" b="1" dirty="0">
                <a:solidFill>
                  <a:srgbClr val="59636E"/>
                </a:solidFill>
              </a:rPr>
              <a:t>(65537)</a:t>
            </a:r>
            <a:r>
              <a:rPr lang="en-US" dirty="0">
                <a:solidFill>
                  <a:srgbClr val="59636E"/>
                </a:solidFill>
              </a:rPr>
              <a:t> CAN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버스</a:t>
            </a:r>
            <a:endParaRPr lang="en-US" dirty="0" err="1">
              <a:ea typeface="맑은 고딕"/>
            </a:endParaRPr>
          </a:p>
          <a:p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출처</a:t>
            </a:r>
            <a:r>
              <a:rPr lang="en-US" dirty="0">
                <a:solidFill>
                  <a:srgbClr val="59636E"/>
                </a:solidFill>
              </a:rPr>
              <a:t>: Microsoft Learn. (</a:t>
            </a:r>
            <a:r>
              <a:rPr lang="en-US" dirty="0">
                <a:solidFill>
                  <a:srgbClr val="59636E"/>
                </a:solidFill>
                <a:hlinkClick r:id="rId3"/>
              </a:rPr>
              <a:t>Microsoft Learn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endParaRPr lang="en-US" dirty="0">
              <a:solidFill>
                <a:srgbClr val="59636E"/>
              </a:solidFill>
            </a:endParaRPr>
          </a:p>
          <a:p>
            <a:r>
              <a:rPr lang="en-US" dirty="0" err="1"/>
              <a:t>SocketType</a:t>
            </a:r>
            <a:r>
              <a:rPr lang="en-US" dirty="0"/>
              <a:t> (</a:t>
            </a:r>
            <a:r>
              <a:rPr lang="ko-KR" altLang="en-US" dirty="0" err="1">
                <a:ea typeface="맑은 고딕"/>
              </a:rPr>
              <a:t>소켓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 err="1">
                <a:ea typeface="맑은 고딕"/>
              </a:rPr>
              <a:t>타입</a:t>
            </a:r>
            <a:r>
              <a:rPr lang="en-US" dirty="0"/>
              <a:t>)</a:t>
            </a:r>
            <a:endParaRPr lang="en-US" dirty="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Unknown(-1)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미상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Stream(1)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신뢰성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있는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연결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지향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바이트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스트림</a:t>
            </a:r>
            <a:r>
              <a:rPr lang="en-US" dirty="0">
                <a:solidFill>
                  <a:srgbClr val="59636E"/>
                </a:solidFill>
              </a:rPr>
              <a:t>(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경계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보존</a:t>
            </a:r>
            <a:r>
              <a:rPr lang="en-US" dirty="0">
                <a:solidFill>
                  <a:srgbClr val="59636E"/>
                </a:solidFill>
              </a:rPr>
              <a:t> X) —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일반적으로</a:t>
            </a:r>
            <a:r>
              <a:rPr lang="en-US" dirty="0">
                <a:solidFill>
                  <a:srgbClr val="59636E"/>
                </a:solidFill>
              </a:rPr>
              <a:t> TCP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Dgram</a:t>
            </a:r>
            <a:r>
              <a:rPr lang="en-US" b="1" dirty="0">
                <a:solidFill>
                  <a:srgbClr val="59636E"/>
                </a:solidFill>
              </a:rPr>
              <a:t>(2)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비연결</a:t>
            </a:r>
            <a:r>
              <a:rPr lang="en-US" dirty="0">
                <a:solidFill>
                  <a:srgbClr val="59636E"/>
                </a:solidFill>
              </a:rPr>
              <a:t>,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고정</a:t>
            </a:r>
            <a:r>
              <a:rPr lang="en-US" dirty="0">
                <a:solidFill>
                  <a:srgbClr val="59636E"/>
                </a:solidFill>
              </a:rPr>
              <a:t>(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작은</a:t>
            </a:r>
            <a:r>
              <a:rPr lang="en-US" dirty="0">
                <a:solidFill>
                  <a:srgbClr val="59636E"/>
                </a:solidFill>
              </a:rPr>
              <a:t>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크기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메시지</a:t>
            </a:r>
            <a:r>
              <a:rPr lang="en-US" dirty="0">
                <a:solidFill>
                  <a:srgbClr val="59636E"/>
                </a:solidFill>
              </a:rPr>
              <a:t> —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일반적으로</a:t>
            </a:r>
            <a:r>
              <a:rPr lang="en-US" dirty="0">
                <a:solidFill>
                  <a:srgbClr val="59636E"/>
                </a:solidFill>
              </a:rPr>
              <a:t> UDP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Raw(3)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기저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전송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프로토콜에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직접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접근</a:t>
            </a:r>
            <a:r>
              <a:rPr lang="en-US" dirty="0">
                <a:solidFill>
                  <a:srgbClr val="59636E"/>
                </a:solidFill>
              </a:rPr>
              <a:t>(ICMP/IGMP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등</a:t>
            </a:r>
            <a:r>
              <a:rPr lang="en-US" dirty="0">
                <a:solidFill>
                  <a:srgbClr val="59636E"/>
                </a:solidFill>
              </a:rPr>
              <a:t>),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보낸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쪽이</a:t>
            </a:r>
            <a:r>
              <a:rPr lang="en-US" dirty="0">
                <a:solidFill>
                  <a:srgbClr val="59636E"/>
                </a:solidFill>
              </a:rPr>
              <a:t> IP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헤더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구성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Rdm</a:t>
            </a:r>
            <a:r>
              <a:rPr lang="en-US" b="1" dirty="0">
                <a:solidFill>
                  <a:srgbClr val="59636E"/>
                </a:solidFill>
              </a:rPr>
              <a:t>(4)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비연결</a:t>
            </a:r>
            <a:r>
              <a:rPr lang="en-US" dirty="0" err="1">
                <a:solidFill>
                  <a:srgbClr val="59636E"/>
                </a:solidFill>
              </a:rPr>
              <a:t>·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메시지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지향</a:t>
            </a:r>
            <a:r>
              <a:rPr lang="en-US" dirty="0" err="1">
                <a:solidFill>
                  <a:srgbClr val="59636E"/>
                </a:solidFill>
              </a:rPr>
              <a:t>·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신뢰성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있음</a:t>
            </a:r>
            <a:r>
              <a:rPr lang="en-US" dirty="0">
                <a:solidFill>
                  <a:srgbClr val="59636E"/>
                </a:solidFill>
              </a:rPr>
              <a:t>(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경계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보존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Seqpacket</a:t>
            </a:r>
            <a:r>
              <a:rPr lang="en-US" b="1" dirty="0">
                <a:solidFill>
                  <a:srgbClr val="59636E"/>
                </a:solidFill>
              </a:rPr>
              <a:t>(5)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연결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지향</a:t>
            </a:r>
            <a:r>
              <a:rPr lang="en-US" dirty="0" err="1">
                <a:solidFill>
                  <a:srgbClr val="59636E"/>
                </a:solidFill>
              </a:rPr>
              <a:t>·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신뢰성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있고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rgbClr val="59636E"/>
                </a:solidFill>
                <a:ea typeface="맑은 고딕"/>
              </a:rPr>
              <a:t>경계</a:t>
            </a:r>
            <a:r>
              <a:rPr lang="en-US" altLang="ko-KR" b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rgbClr val="59636E"/>
                </a:solidFill>
                <a:ea typeface="맑은 고딕"/>
              </a:rPr>
              <a:t>보존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되는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순서화된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바이트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스트림</a:t>
            </a:r>
            <a:endParaRPr lang="en-US" dirty="0" err="1">
              <a:ea typeface="맑은 고딕"/>
            </a:endParaRPr>
          </a:p>
          <a:p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메모</a:t>
            </a:r>
            <a:r>
              <a:rPr lang="en-US" dirty="0">
                <a:solidFill>
                  <a:srgbClr val="59636E"/>
                </a:solidFill>
              </a:rPr>
              <a:t>: </a:t>
            </a:r>
            <a:r>
              <a:rPr lang="en-US" err="1">
                <a:solidFill>
                  <a:srgbClr val="59636E"/>
                </a:solidFill>
              </a:rPr>
              <a:t>Stream⇔Tcp</a:t>
            </a:r>
            <a:r>
              <a:rPr lang="en-US" dirty="0">
                <a:solidFill>
                  <a:srgbClr val="59636E"/>
                </a:solidFill>
              </a:rPr>
              <a:t>, </a:t>
            </a:r>
            <a:r>
              <a:rPr lang="en-US" err="1">
                <a:solidFill>
                  <a:srgbClr val="59636E"/>
                </a:solidFill>
              </a:rPr>
              <a:t>Dgram⇔Udp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는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사실상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암묵적으로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결합된다</a:t>
            </a:r>
            <a:r>
              <a:rPr lang="en-US" dirty="0">
                <a:solidFill>
                  <a:srgbClr val="59636E"/>
                </a:solidFill>
              </a:rPr>
              <a:t>.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불일치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조합이면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err="1">
                <a:solidFill>
                  <a:srgbClr val="59636E"/>
                </a:solidFill>
              </a:rPr>
              <a:t>SocketException</a:t>
            </a:r>
            <a:r>
              <a:rPr lang="en-US" dirty="0">
                <a:solidFill>
                  <a:srgbClr val="59636E"/>
                </a:solidFill>
              </a:rPr>
              <a:t>. (</a:t>
            </a:r>
            <a:r>
              <a:rPr lang="en-US" dirty="0">
                <a:solidFill>
                  <a:srgbClr val="59636E"/>
                </a:solidFill>
                <a:hlinkClick r:id="rId4"/>
              </a:rPr>
              <a:t>Microsoft Learn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endParaRPr lang="en-US" dirty="0">
              <a:solidFill>
                <a:srgbClr val="59636E"/>
              </a:solidFill>
            </a:endParaRPr>
          </a:p>
          <a:p>
            <a:r>
              <a:rPr lang="en-US" dirty="0" err="1"/>
              <a:t>ProtocolType</a:t>
            </a:r>
            <a:r>
              <a:rPr lang="en-US" dirty="0"/>
              <a:t> (</a:t>
            </a:r>
            <a:r>
              <a:rPr lang="ko-KR" altLang="en-US" dirty="0" err="1">
                <a:ea typeface="맑은 고딕"/>
              </a:rPr>
              <a:t>프로토콜</a:t>
            </a:r>
            <a:r>
              <a:rPr lang="en-US" dirty="0"/>
              <a:t>)</a:t>
            </a:r>
            <a:endParaRPr lang="en-US" dirty="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Unknown(-1)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미상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IP(0) / Unspecified(0) / IPv6HopByHopOptions(0)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i="1" dirty="0">
                <a:solidFill>
                  <a:srgbClr val="59636E"/>
                </a:solidFill>
              </a:rPr>
              <a:t>(</a:t>
            </a:r>
            <a:r>
              <a:rPr lang="ko-KR" altLang="en-US" i="1" dirty="0" err="1">
                <a:solidFill>
                  <a:srgbClr val="59636E"/>
                </a:solidFill>
                <a:ea typeface="맑은 고딕"/>
              </a:rPr>
              <a:t>동일</a:t>
            </a:r>
            <a:r>
              <a:rPr lang="en-US" altLang="ko-KR" i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i="1" dirty="0">
                <a:solidFill>
                  <a:srgbClr val="59636E"/>
                </a:solidFill>
                <a:ea typeface="맑은 고딕"/>
              </a:rPr>
              <a:t>값</a:t>
            </a:r>
            <a:r>
              <a:rPr lang="en-US" altLang="ko-KR" i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i="1" dirty="0" err="1">
                <a:solidFill>
                  <a:srgbClr val="59636E"/>
                </a:solidFill>
                <a:ea typeface="맑은 고딕"/>
              </a:rPr>
              <a:t>범주</a:t>
            </a:r>
            <a:r>
              <a:rPr lang="en-US" i="1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Icmp</a:t>
            </a:r>
            <a:r>
              <a:rPr lang="en-US" b="1" dirty="0">
                <a:solidFill>
                  <a:srgbClr val="59636E"/>
                </a:solidFill>
              </a:rPr>
              <a:t>(1)</a:t>
            </a:r>
            <a:r>
              <a:rPr lang="en-US" dirty="0">
                <a:solidFill>
                  <a:srgbClr val="59636E"/>
                </a:solidFill>
              </a:rPr>
              <a:t> ICMP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Igmp</a:t>
            </a:r>
            <a:r>
              <a:rPr lang="en-US" b="1" dirty="0">
                <a:solidFill>
                  <a:srgbClr val="59636E"/>
                </a:solidFill>
              </a:rPr>
              <a:t>(2)</a:t>
            </a:r>
            <a:r>
              <a:rPr lang="en-US" dirty="0">
                <a:solidFill>
                  <a:srgbClr val="59636E"/>
                </a:solidFill>
              </a:rPr>
              <a:t> IGMP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Ggp</a:t>
            </a:r>
            <a:r>
              <a:rPr lang="en-US" b="1" dirty="0">
                <a:solidFill>
                  <a:srgbClr val="59636E"/>
                </a:solidFill>
              </a:rPr>
              <a:t>(3)</a:t>
            </a:r>
            <a:r>
              <a:rPr lang="en-US" dirty="0">
                <a:solidFill>
                  <a:srgbClr val="59636E"/>
                </a:solidFill>
              </a:rPr>
              <a:t> GGP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IPv4(4)</a:t>
            </a:r>
            <a:r>
              <a:rPr lang="en-US" dirty="0">
                <a:solidFill>
                  <a:srgbClr val="59636E"/>
                </a:solidFill>
              </a:rPr>
              <a:t> IPv4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Tcp</a:t>
            </a:r>
            <a:r>
              <a:rPr lang="en-US" b="1" dirty="0">
                <a:solidFill>
                  <a:srgbClr val="59636E"/>
                </a:solidFill>
              </a:rPr>
              <a:t>(6)</a:t>
            </a:r>
            <a:r>
              <a:rPr lang="en-US" dirty="0">
                <a:solidFill>
                  <a:srgbClr val="59636E"/>
                </a:solidFill>
              </a:rPr>
              <a:t> TCP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Pup(12)</a:t>
            </a:r>
            <a:r>
              <a:rPr lang="en-US" dirty="0">
                <a:solidFill>
                  <a:srgbClr val="59636E"/>
                </a:solidFill>
              </a:rPr>
              <a:t> PUP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Udp</a:t>
            </a:r>
            <a:r>
              <a:rPr lang="en-US" b="1" dirty="0">
                <a:solidFill>
                  <a:srgbClr val="59636E"/>
                </a:solidFill>
              </a:rPr>
              <a:t>(17)</a:t>
            </a:r>
            <a:r>
              <a:rPr lang="en-US" dirty="0">
                <a:solidFill>
                  <a:srgbClr val="59636E"/>
                </a:solidFill>
              </a:rPr>
              <a:t> UDP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Idp</a:t>
            </a:r>
            <a:r>
              <a:rPr lang="en-US" b="1" dirty="0">
                <a:solidFill>
                  <a:srgbClr val="59636E"/>
                </a:solidFill>
              </a:rPr>
              <a:t>(22)</a:t>
            </a:r>
            <a:r>
              <a:rPr lang="en-US" dirty="0">
                <a:solidFill>
                  <a:srgbClr val="59636E"/>
                </a:solidFill>
              </a:rPr>
              <a:t> IDP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IPv6(41)</a:t>
            </a:r>
            <a:r>
              <a:rPr lang="en-US" dirty="0">
                <a:solidFill>
                  <a:srgbClr val="59636E"/>
                </a:solidFill>
              </a:rPr>
              <a:t> IPv6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IPv6RoutingHeader(43)</a:t>
            </a:r>
            <a:r>
              <a:rPr lang="en-US" dirty="0">
                <a:solidFill>
                  <a:srgbClr val="59636E"/>
                </a:solidFill>
              </a:rPr>
              <a:t> IPv6 Routing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헤더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IPv6FragmentHeader(44)</a:t>
            </a:r>
            <a:r>
              <a:rPr lang="en-US" dirty="0">
                <a:solidFill>
                  <a:srgbClr val="59636E"/>
                </a:solidFill>
              </a:rPr>
              <a:t> IPv6 Fragment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헤더</a:t>
            </a:r>
            <a:endParaRPr lang="en-US" dirty="0" err="1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IPSecEncapsulatingSecurityPayload</a:t>
            </a:r>
            <a:r>
              <a:rPr lang="en-US" b="1" dirty="0">
                <a:solidFill>
                  <a:srgbClr val="59636E"/>
                </a:solidFill>
              </a:rPr>
              <a:t>(50)</a:t>
            </a:r>
            <a:r>
              <a:rPr lang="en-US" dirty="0">
                <a:solidFill>
                  <a:srgbClr val="59636E"/>
                </a:solidFill>
              </a:rPr>
              <a:t> ESP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IPSecAuthenticationHeader</a:t>
            </a:r>
            <a:r>
              <a:rPr lang="en-US" b="1" dirty="0">
                <a:solidFill>
                  <a:srgbClr val="59636E"/>
                </a:solidFill>
              </a:rPr>
              <a:t>(51)</a:t>
            </a:r>
            <a:r>
              <a:rPr lang="en-US" dirty="0">
                <a:solidFill>
                  <a:srgbClr val="59636E"/>
                </a:solidFill>
              </a:rPr>
              <a:t> AH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IcmpV6(58)</a:t>
            </a:r>
            <a:r>
              <a:rPr lang="en-US" dirty="0">
                <a:solidFill>
                  <a:srgbClr val="59636E"/>
                </a:solidFill>
              </a:rPr>
              <a:t> ICMPv6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IPv6NoNextHeader(59)</a:t>
            </a:r>
            <a:r>
              <a:rPr lang="en-US" dirty="0">
                <a:solidFill>
                  <a:srgbClr val="59636E"/>
                </a:solidFill>
              </a:rPr>
              <a:t> IPv6 No Next Header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IPv6DestinationOptions(60)</a:t>
            </a:r>
            <a:r>
              <a:rPr lang="en-US" dirty="0">
                <a:solidFill>
                  <a:srgbClr val="59636E"/>
                </a:solidFill>
              </a:rPr>
              <a:t> IPv6 Destination Options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ND(77)</a:t>
            </a:r>
            <a:r>
              <a:rPr lang="en-US" dirty="0">
                <a:solidFill>
                  <a:srgbClr val="59636E"/>
                </a:solidFill>
              </a:rPr>
              <a:t> Net Disk(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비공식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Raw(255)</a:t>
            </a:r>
            <a:r>
              <a:rPr lang="en-US" dirty="0">
                <a:solidFill>
                  <a:srgbClr val="59636E"/>
                </a:solidFill>
              </a:rPr>
              <a:t> Raw IP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Ipx</a:t>
            </a:r>
            <a:r>
              <a:rPr lang="en-US" b="1" dirty="0">
                <a:solidFill>
                  <a:srgbClr val="59636E"/>
                </a:solidFill>
              </a:rPr>
              <a:t>(1000)</a:t>
            </a:r>
            <a:r>
              <a:rPr lang="en-US" dirty="0">
                <a:solidFill>
                  <a:srgbClr val="59636E"/>
                </a:solidFill>
              </a:rPr>
              <a:t> IPX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Spx</a:t>
            </a:r>
            <a:r>
              <a:rPr lang="en-US" b="1" dirty="0">
                <a:solidFill>
                  <a:srgbClr val="59636E"/>
                </a:solidFill>
              </a:rPr>
              <a:t>(1256)</a:t>
            </a:r>
            <a:r>
              <a:rPr lang="en-US" dirty="0">
                <a:solidFill>
                  <a:srgbClr val="59636E"/>
                </a:solidFill>
              </a:rPr>
              <a:t> SPX</a:t>
            </a:r>
            <a:endParaRPr lang="en-US" dirty="0"/>
          </a:p>
          <a:p>
            <a:pPr marL="171450" indent="-171450">
              <a:buFont typeface="Arial"/>
              <a:buChar char="•"/>
            </a:pPr>
            <a:r>
              <a:rPr lang="en-US" b="1" dirty="0" err="1">
                <a:solidFill>
                  <a:srgbClr val="59636E"/>
                </a:solidFill>
              </a:rPr>
              <a:t>SpxII</a:t>
            </a:r>
            <a:r>
              <a:rPr lang="en-US" b="1" dirty="0">
                <a:solidFill>
                  <a:srgbClr val="59636E"/>
                </a:solidFill>
              </a:rPr>
              <a:t>(1257)</a:t>
            </a:r>
            <a:r>
              <a:rPr lang="en-US" dirty="0">
                <a:solidFill>
                  <a:srgbClr val="59636E"/>
                </a:solidFill>
              </a:rPr>
              <a:t> SPX II</a:t>
            </a:r>
            <a:endParaRPr lang="en-US" dirty="0"/>
          </a:p>
          <a:p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err="1">
                <a:solidFill>
                  <a:srgbClr val="59636E"/>
                </a:solidFill>
                <a:ea typeface="맑은 고딕"/>
              </a:rPr>
              <a:t>출처</a:t>
            </a:r>
            <a:r>
              <a:rPr lang="en-US" dirty="0">
                <a:solidFill>
                  <a:srgbClr val="59636E"/>
                </a:solidFill>
              </a:rPr>
              <a:t>: Microsoft Learn. (</a:t>
            </a:r>
            <a:r>
              <a:rPr lang="en-US" dirty="0">
                <a:solidFill>
                  <a:srgbClr val="59636E"/>
                </a:solidFill>
                <a:hlinkClick r:id="rId5"/>
              </a:rPr>
              <a:t>Microsoft Learn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altLang="ko-KR" dirty="0"/>
          </a:p>
          <a:p>
            <a:endParaRPr lang="en-US" altLang="ko-KR" dirty="0">
              <a:solidFill>
                <a:srgbClr val="59636E"/>
              </a:solidFill>
              <a:ea typeface="맑은 고딕"/>
            </a:endParaRPr>
          </a:p>
          <a:p>
            <a:r>
              <a:rPr lang="ko-KR" altLang="en-US" dirty="0" err="1">
                <a:ea typeface="맑은 고딕"/>
              </a:rPr>
              <a:t>자주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쓰는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조합</a:t>
            </a:r>
            <a:r>
              <a:rPr lang="en-US" dirty="0"/>
              <a:t>(</a:t>
            </a:r>
            <a:r>
              <a:rPr lang="ko-KR" altLang="en-US" dirty="0">
                <a:ea typeface="맑은 고딕"/>
              </a:rPr>
              <a:t>실무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감각</a:t>
            </a:r>
            <a:r>
              <a:rPr lang="en-US" dirty="0"/>
              <a:t>)</a:t>
            </a:r>
            <a:endParaRPr lang="en-US" dirty="0">
              <a:ea typeface="맑은 고딕"/>
            </a:endParaRPr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TCP/IPv4: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dirty="0" err="1">
                <a:solidFill>
                  <a:srgbClr val="59636E"/>
                </a:solidFill>
              </a:rPr>
              <a:t>AddressFamily.InterNetwork</a:t>
            </a:r>
            <a:r>
              <a:rPr lang="en-US" dirty="0">
                <a:solidFill>
                  <a:srgbClr val="59636E"/>
                </a:solidFill>
              </a:rPr>
              <a:t> + </a:t>
            </a:r>
            <a:r>
              <a:rPr lang="en-US" dirty="0" err="1">
                <a:solidFill>
                  <a:srgbClr val="59636E"/>
                </a:solidFill>
              </a:rPr>
              <a:t>SocketType.Stream</a:t>
            </a:r>
            <a:r>
              <a:rPr lang="en-US" dirty="0">
                <a:solidFill>
                  <a:srgbClr val="59636E"/>
                </a:solidFill>
              </a:rPr>
              <a:t> + </a:t>
            </a:r>
            <a:r>
              <a:rPr lang="en-US" dirty="0" err="1">
                <a:solidFill>
                  <a:srgbClr val="59636E"/>
                </a:solidFill>
              </a:rPr>
              <a:t>ProtocolType.Tcp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UDP/IPv4:</a:t>
            </a:r>
            <a:r>
              <a:rPr lang="en-US" dirty="0">
                <a:solidFill>
                  <a:srgbClr val="59636E"/>
                </a:solidFill>
              </a:rPr>
              <a:t> </a:t>
            </a:r>
            <a:r>
              <a:rPr lang="en-US" dirty="0" err="1">
                <a:solidFill>
                  <a:srgbClr val="59636E"/>
                </a:solidFill>
              </a:rPr>
              <a:t>InterNetwork</a:t>
            </a:r>
            <a:r>
              <a:rPr lang="en-US" dirty="0">
                <a:solidFill>
                  <a:srgbClr val="59636E"/>
                </a:solidFill>
              </a:rPr>
              <a:t> + </a:t>
            </a:r>
            <a:r>
              <a:rPr lang="en-US" dirty="0" err="1">
                <a:solidFill>
                  <a:srgbClr val="59636E"/>
                </a:solidFill>
              </a:rPr>
              <a:t>Dgram</a:t>
            </a:r>
            <a:r>
              <a:rPr lang="en-US" dirty="0">
                <a:solidFill>
                  <a:srgbClr val="59636E"/>
                </a:solidFill>
              </a:rPr>
              <a:t> + </a:t>
            </a:r>
            <a:r>
              <a:rPr lang="en-US" dirty="0" err="1">
                <a:solidFill>
                  <a:srgbClr val="59636E"/>
                </a:solidFill>
              </a:rPr>
              <a:t>Udp</a:t>
            </a:r>
            <a:endParaRPr lang="en-US" dirty="0" err="1"/>
          </a:p>
          <a:p>
            <a:pPr marL="171450" indent="-171450">
              <a:buFont typeface="Arial"/>
              <a:buChar char="•"/>
            </a:pPr>
            <a:r>
              <a:rPr lang="en-US" b="1" dirty="0">
                <a:solidFill>
                  <a:srgbClr val="59636E"/>
                </a:solidFill>
              </a:rPr>
              <a:t>TCP/IPv6:</a:t>
            </a:r>
            <a:r>
              <a:rPr lang="en-US" dirty="0">
                <a:solidFill>
                  <a:srgbClr val="59636E"/>
                </a:solidFill>
              </a:rPr>
              <a:t> InterNetworkV6 + Stream + </a:t>
            </a:r>
            <a:r>
              <a:rPr lang="en-US" dirty="0" err="1">
                <a:solidFill>
                  <a:srgbClr val="59636E"/>
                </a:solidFill>
              </a:rPr>
              <a:t>Tcp</a:t>
            </a:r>
            <a:endParaRPr lang="en-US" altLang="ko-KR" dirty="0" err="1"/>
          </a:p>
          <a:p>
            <a:pPr marL="171450" indent="-171450">
              <a:buFont typeface="Arial"/>
              <a:buChar char="•"/>
            </a:pPr>
            <a:r>
              <a:rPr lang="ko-KR" altLang="en-US" b="1" dirty="0" err="1">
                <a:solidFill>
                  <a:srgbClr val="59636E"/>
                </a:solidFill>
                <a:ea typeface="맑은 고딕"/>
              </a:rPr>
              <a:t>유닉스</a:t>
            </a:r>
            <a:r>
              <a:rPr lang="en-US" altLang="ko-KR" b="1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b="1" dirty="0" err="1">
                <a:solidFill>
                  <a:srgbClr val="59636E"/>
                </a:solidFill>
                <a:ea typeface="맑은 고딕"/>
              </a:rPr>
              <a:t>도메인</a:t>
            </a:r>
            <a:r>
              <a:rPr lang="en-US" b="1" dirty="0">
                <a:solidFill>
                  <a:srgbClr val="59636E"/>
                </a:solidFill>
              </a:rPr>
              <a:t>:</a:t>
            </a:r>
            <a:r>
              <a:rPr lang="en-US" dirty="0">
                <a:solidFill>
                  <a:srgbClr val="59636E"/>
                </a:solidFill>
              </a:rPr>
              <a:t> Unix + Stream/</a:t>
            </a:r>
            <a:r>
              <a:rPr lang="en-US" dirty="0" err="1">
                <a:solidFill>
                  <a:srgbClr val="59636E"/>
                </a:solidFill>
              </a:rPr>
              <a:t>Dgram</a:t>
            </a:r>
            <a:r>
              <a:rPr lang="en-US" dirty="0">
                <a:solidFill>
                  <a:srgbClr val="59636E"/>
                </a:solidFill>
              </a:rPr>
              <a:t> + Unspecified(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또는</a:t>
            </a:r>
            <a:r>
              <a:rPr lang="en-US" dirty="0">
                <a:solidFill>
                  <a:srgbClr val="59636E"/>
                </a:solidFill>
              </a:rPr>
              <a:t> OS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 err="1">
                <a:solidFill>
                  <a:srgbClr val="59636E"/>
                </a:solidFill>
                <a:ea typeface="맑은 고딕"/>
              </a:rPr>
              <a:t>기본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dirty="0"/>
          </a:p>
          <a:p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참고</a:t>
            </a:r>
            <a:r>
              <a:rPr lang="en-US" dirty="0">
                <a:solidFill>
                  <a:srgbClr val="59636E"/>
                </a:solidFill>
              </a:rPr>
              <a:t>: </a:t>
            </a:r>
            <a:r>
              <a:rPr lang="en-US" dirty="0" err="1">
                <a:solidFill>
                  <a:srgbClr val="59636E"/>
                </a:solidFill>
              </a:rPr>
              <a:t>Stream↔Tcp</a:t>
            </a:r>
            <a:r>
              <a:rPr lang="en-US" dirty="0">
                <a:solidFill>
                  <a:srgbClr val="59636E"/>
                </a:solidFill>
              </a:rPr>
              <a:t>, </a:t>
            </a:r>
            <a:r>
              <a:rPr lang="en-US" dirty="0" err="1">
                <a:solidFill>
                  <a:srgbClr val="59636E"/>
                </a:solidFill>
              </a:rPr>
              <a:t>Dgram↔Udp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의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암묵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결합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규칙은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문서화돼</a:t>
            </a:r>
            <a:r>
              <a:rPr lang="en-US" altLang="ko-KR" dirty="0">
                <a:solidFill>
                  <a:srgbClr val="59636E"/>
                </a:solidFill>
                <a:ea typeface="맑은 고딕"/>
              </a:rPr>
              <a:t> </a:t>
            </a:r>
            <a:r>
              <a:rPr lang="ko-KR" altLang="en-US" dirty="0">
                <a:solidFill>
                  <a:srgbClr val="59636E"/>
                </a:solidFill>
                <a:ea typeface="맑은 고딕"/>
              </a:rPr>
              <a:t>있다</a:t>
            </a:r>
            <a:r>
              <a:rPr lang="en-US" dirty="0">
                <a:solidFill>
                  <a:srgbClr val="59636E"/>
                </a:solidFill>
              </a:rPr>
              <a:t>. (</a:t>
            </a:r>
            <a:r>
              <a:rPr lang="en-US" dirty="0">
                <a:solidFill>
                  <a:srgbClr val="59636E"/>
                </a:solidFill>
                <a:hlinkClick r:id="rId4"/>
              </a:rPr>
              <a:t>Microsoft Learn</a:t>
            </a:r>
            <a:r>
              <a:rPr lang="en-US" dirty="0">
                <a:solidFill>
                  <a:srgbClr val="59636E"/>
                </a:solidFill>
              </a:rPr>
              <a:t>)</a:t>
            </a:r>
            <a:endParaRPr lang="en-US" altLang="ko-KR" dirty="0"/>
          </a:p>
          <a:p>
            <a:endParaRPr lang="en-US" dirty="0">
              <a:solidFill>
                <a:srgbClr val="59636E"/>
              </a:solidFill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85176D-846F-45C1-8B7E-47F24AAECFF1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49831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12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8280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59267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607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780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5246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2598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398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095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5689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298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93916-671A-4AAC-9E4B-888A786A519A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930D06-10E1-47DC-9DCC-A51081CA09D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400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otnet/api/system.net.sockets.addressfamily?view=net-9.0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hyperlink" Target="https://learn.microsoft.com/en-us/dotnet/api/system.net.sockets.protocoltype?view=net-9.0" TargetMode="External"/><Relationship Id="rId4" Type="http://schemas.openxmlformats.org/officeDocument/2006/relationships/hyperlink" Target="https://learn.microsoft.com/en-us/dotnet/api/system.net.sockets.sockettype?view=net-9.0" TargetMode="Externa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252026" y="1128713"/>
            <a:ext cx="9711397" cy="2381250"/>
          </a:xfrm>
        </p:spPr>
        <p:txBody>
          <a:bodyPr>
            <a:normAutofit/>
          </a:bodyPr>
          <a:lstStyle/>
          <a:p>
            <a:r>
              <a:rPr lang="en-US" altLang="ko-KR" sz="7200" b="1" dirty="0">
                <a:ea typeface="맑은 고딕"/>
              </a:rPr>
              <a:t>C#</a:t>
            </a:r>
            <a:r>
              <a:rPr lang="ko-KR" altLang="en-US" sz="7200" b="1" dirty="0">
                <a:ea typeface="맑은 고딕"/>
              </a:rPr>
              <a:t> 네트워크</a:t>
            </a:r>
            <a:br>
              <a:rPr lang="ko-KR" altLang="en-US" sz="7200" b="1" dirty="0">
                <a:ea typeface="맑은 고딕"/>
              </a:rPr>
            </a:br>
            <a:r>
              <a:rPr lang="ko-KR" altLang="en-US" sz="7200" b="1" dirty="0">
                <a:ea typeface="맑은 고딕"/>
              </a:rPr>
              <a:t>프로그래밍 기초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2637" y="6593374"/>
            <a:ext cx="56236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ko-KR" altLang="en-US" sz="1050" dirty="0" err="1">
                <a:ea typeface="맑은 고딕"/>
              </a:rPr>
              <a:t>Source</a:t>
            </a:r>
            <a:r>
              <a:rPr lang="ko-KR" altLang="en-US" sz="1050" dirty="0">
                <a:ea typeface="맑은 고딕"/>
              </a:rPr>
              <a:t>: </a:t>
            </a:r>
            <a:r>
              <a:rPr lang="en-US" altLang="ko-KR" sz="1050" dirty="0">
                <a:ea typeface="맑은 고딕"/>
              </a:rPr>
              <a:t>https://jacking75.github.io/ </a:t>
            </a:r>
            <a:endParaRPr lang="ko-KR" altLang="en-US" sz="1050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3786089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8C285-7ADC-DE0C-7EF5-0E75C06EB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맑은 고딕"/>
              </a:rPr>
              <a:t>TCP vs UDP​</a:t>
            </a:r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BC94244A-C680-DA65-682A-28D8B8B729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2161842"/>
              </p:ext>
            </p:extLst>
          </p:nvPr>
        </p:nvGraphicFramePr>
        <p:xfrm>
          <a:off x="838200" y="1825625"/>
          <a:ext cx="10515597" cy="33147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726226">
                  <a:extLst>
                    <a:ext uri="{9D8B030D-6E8A-4147-A177-3AD203B41FA5}">
                      <a16:colId xmlns:a16="http://schemas.microsoft.com/office/drawing/2014/main" val="2063420387"/>
                    </a:ext>
                  </a:extLst>
                </a:gridCol>
                <a:gridCol w="4046626">
                  <a:extLst>
                    <a:ext uri="{9D8B030D-6E8A-4147-A177-3AD203B41FA5}">
                      <a16:colId xmlns:a16="http://schemas.microsoft.com/office/drawing/2014/main" val="2028684296"/>
                    </a:ext>
                  </a:extLst>
                </a:gridCol>
                <a:gridCol w="4742745">
                  <a:extLst>
                    <a:ext uri="{9D8B030D-6E8A-4147-A177-3AD203B41FA5}">
                      <a16:colId xmlns:a16="http://schemas.microsoft.com/office/drawing/2014/main" val="361194213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>
                          <a:effectLst/>
                        </a:rPr>
                        <a:t>기준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TCP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>
                          <a:effectLst/>
                        </a:rPr>
                        <a:t>UDP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2433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>
                          <a:effectLst/>
                        </a:rPr>
                        <a:t>연결성</a:t>
                      </a:r>
                      <a:endParaRPr lang="ko-KR" altLang="en-US">
                        <a:effectLst/>
                      </a:endParaRP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통신 전에 반드시 서버로 연결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연결 지향성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en-US">
                          <a:effectLst/>
                        </a:rPr>
                        <a:t>connection-oriented)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연결되지 않고 동작 가능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비연결 지향성 </a:t>
                      </a:r>
                      <a:r>
                        <a:rPr lang="en-US" altLang="ko-KR">
                          <a:effectLst/>
                        </a:rPr>
                        <a:t>: </a:t>
                      </a:r>
                      <a:r>
                        <a:rPr lang="en-US">
                          <a:effectLst/>
                        </a:rPr>
                        <a:t>connectionless)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36915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>
                          <a:effectLst/>
                        </a:rPr>
                        <a:t>신뢰성</a:t>
                      </a:r>
                      <a:endParaRPr lang="ko-KR" altLang="en-US">
                        <a:effectLst/>
                      </a:endParaRP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데이터를 보냈을 떄 반드시 상대방은 받았다는 신호를 보내줌</a:t>
                      </a:r>
                      <a:r>
                        <a:rPr lang="en-US" altLang="ko-KR">
                          <a:effectLst/>
                        </a:rPr>
                        <a:t>(</a:t>
                      </a:r>
                      <a:r>
                        <a:rPr lang="ko-KR" altLang="en-US">
                          <a:effectLst/>
                        </a:rPr>
                        <a:t>신뢰성 보장</a:t>
                      </a:r>
                      <a:r>
                        <a:rPr lang="en-US" altLang="ko-KR">
                          <a:effectLst/>
                        </a:rPr>
                        <a:t>)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데이터를 보낸 측은 상대방이 정상적으로 데이터를 받았는지 알 수없음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1550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>
                          <a:effectLst/>
                        </a:rPr>
                        <a:t>순서</a:t>
                      </a:r>
                      <a:endParaRPr lang="ko-KR" altLang="en-US">
                        <a:effectLst/>
                      </a:endParaRP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데이터를 보낸 순서대로 상대방은 받게 됨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데이터를 보낸 순서와 상관없이 먼저 도착한 데이터를 받을 수 있음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573605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b="1">
                          <a:effectLst/>
                        </a:rPr>
                        <a:t>속도</a:t>
                      </a:r>
                      <a:endParaRPr lang="ko-KR" altLang="en-US">
                        <a:effectLst/>
                      </a:endParaRP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신뢰성 및 순서를 확보하기 위해 부가적인 통신이 필요하므로 </a:t>
                      </a:r>
                      <a:r>
                        <a:rPr lang="en-US">
                          <a:effectLst/>
                        </a:rPr>
                        <a:t>UDP</a:t>
                      </a:r>
                      <a:r>
                        <a:rPr lang="ko-KR" altLang="en-US">
                          <a:effectLst/>
                        </a:rPr>
                        <a:t>에 비해 다소 느림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>
                          <a:effectLst/>
                        </a:rPr>
                        <a:t>부가적인 작업을 하지 않으므로 </a:t>
                      </a:r>
                      <a:r>
                        <a:rPr lang="en-US">
                          <a:effectLst/>
                        </a:rPr>
                        <a:t>TCP</a:t>
                      </a:r>
                      <a:r>
                        <a:rPr lang="ko-KR" altLang="en-US">
                          <a:effectLst/>
                        </a:rPr>
                        <a:t>보다 빠름</a:t>
                      </a:r>
                    </a:p>
                  </a:txBody>
                  <a:tcPr marL="123825" marR="123825" marT="57150" marB="57150" anchor="ctr">
                    <a:lnL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1D9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29045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0860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F9BDD-993D-A970-11F3-861494B2B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err="1">
                <a:ea typeface="맑은 고딕"/>
              </a:rPr>
              <a:t>바인딩</a:t>
            </a:r>
            <a:r>
              <a:rPr lang="ko-KR" altLang="en-US" baseline="30000" err="1">
                <a:ea typeface="맑은 고딕"/>
              </a:rPr>
              <a:t>binding</a:t>
            </a:r>
            <a:r>
              <a:rPr lang="ko-KR" altLang="en-US" dirty="0">
                <a:ea typeface="맑은 고딕"/>
              </a:rPr>
              <a:t> 이란​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CCF41-60A8-AA5C-0274-9EE56EBF8E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클라이언트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소켓은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데이터가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전송돼야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대상을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지정하기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위해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접점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정보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종단점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IP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주소와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포트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)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필요</a:t>
            </a:r>
            <a:endParaRPr lang="en-US" dirty="0">
              <a:solidFill>
                <a:srgbClr val="000000"/>
              </a:solidFill>
              <a:ea typeface="맑은 고딕" panose="020F0502020204030204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따라서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,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서버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소켓은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컴퓨터에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할당된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IP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주소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중에서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어떤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것과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연결될지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 err="1">
                <a:solidFill>
                  <a:srgbClr val="000000"/>
                </a:solidFill>
                <a:ea typeface="+mn-lt"/>
                <a:cs typeface="+mn-lt"/>
              </a:rPr>
              <a:t>결정해야하고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과정을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바인딩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(binding)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이라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함</a:t>
            </a:r>
            <a:endParaRPr lang="ko-KR" altLang="en-US" dirty="0"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간단히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말해서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소켓이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특정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IP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포트에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묶이면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바인딩이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성공했다고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볼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수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있다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일단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이렇게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바인딩되고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나면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다른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소켓에서는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절대로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동일한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접점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정보로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바인딩할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수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없다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  <a:endParaRPr lang="en-US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소켓은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컴퓨터에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할당된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모든</a:t>
            </a:r>
            <a:r>
              <a:rPr lang="en-US" dirty="0">
                <a:ea typeface="맑은 고딕"/>
              </a:rPr>
              <a:t> IP</a:t>
            </a:r>
            <a:r>
              <a:rPr lang="ko-KR" altLang="en-US" dirty="0" err="1">
                <a:ea typeface="맑은 고딕"/>
              </a:rPr>
              <a:t>에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대해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바인딩할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방법을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제공하며</a:t>
            </a:r>
            <a:r>
              <a:rPr lang="en-US" dirty="0">
                <a:ea typeface="맑은 고딕"/>
              </a:rPr>
              <a:t>,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이때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사용하는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특별한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주소가</a:t>
            </a:r>
            <a:r>
              <a:rPr lang="en-US" dirty="0">
                <a:ea typeface="맑은 고딕"/>
              </a:rPr>
              <a:t> "0.0.0.0"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이며</a:t>
            </a:r>
            <a:r>
              <a:rPr lang="en-US" dirty="0">
                <a:ea typeface="맑은 고딕"/>
              </a:rPr>
              <a:t>, </a:t>
            </a:r>
            <a:r>
              <a:rPr lang="en-US" dirty="0" err="1">
                <a:ea typeface="맑은 고딕"/>
              </a:rPr>
              <a:t>IPAddress.Any</a:t>
            </a:r>
            <a:r>
              <a:rPr lang="ko-KR" altLang="en-US" dirty="0" err="1">
                <a:ea typeface="맑은 고딕"/>
              </a:rPr>
              <a:t>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사용해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코드를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줄일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있다</a:t>
            </a:r>
            <a:r>
              <a:rPr lang="en-US" dirty="0">
                <a:ea typeface="맑은 고딕"/>
              </a:rPr>
              <a:t>.</a:t>
            </a:r>
          </a:p>
          <a:p>
            <a:endParaRPr 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1191547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CDFC1-8E10-BC1E-8778-DE924ABA1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할당된 모든</a:t>
            </a:r>
            <a:r>
              <a:rPr lang="en-US" altLang="ko-KR" dirty="0">
                <a:ea typeface="맑은 고딕"/>
              </a:rPr>
              <a:t> </a:t>
            </a:r>
            <a:r>
              <a:rPr lang="en-US" dirty="0">
                <a:ea typeface="맑은 고딕"/>
              </a:rPr>
              <a:t>IP </a:t>
            </a:r>
            <a:r>
              <a:rPr lang="ko-KR" altLang="en-US" dirty="0">
                <a:ea typeface="맑은 고딕"/>
              </a:rPr>
              <a:t>바인딩</a:t>
            </a:r>
            <a:r>
              <a:rPr lang="en-US" dirty="0">
                <a:ea typeface="맑은 고딕"/>
              </a:rPr>
              <a:t>​</a:t>
            </a:r>
            <a:endParaRPr lang="en-US" dirty="0"/>
          </a:p>
        </p:txBody>
      </p:sp>
      <p:pic>
        <p:nvPicPr>
          <p:cNvPr id="5" name="Content Placeholder 4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C62F2336-2C57-EE69-8F98-4B0DCABE8BE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943225" y="2129631"/>
            <a:ext cx="6305550" cy="37433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4B3525-6D22-3B76-49BB-E8DD35D00E0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762" r="4762" b="10000"/>
          <a:stretch>
            <a:fillRect/>
          </a:stretch>
        </p:blipFill>
        <p:spPr>
          <a:xfrm>
            <a:off x="8463748" y="3081704"/>
            <a:ext cx="155122" cy="308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646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85E176-71BE-57F6-113C-B1E8665AC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맑은 고딕"/>
              </a:rPr>
              <a:t>Socket </a:t>
            </a:r>
            <a:r>
              <a:rPr lang="ko-KR" altLang="en-US" dirty="0" err="1">
                <a:ea typeface="맑은 고딕"/>
              </a:rPr>
              <a:t>클래스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생성</a:t>
            </a:r>
            <a:r>
              <a:rPr lang="en-US">
                <a:ea typeface="맑은 고딕"/>
              </a:rPr>
              <a:t>​</a:t>
            </a:r>
            <a:r>
              <a:rPr lang="ko-KR" altLang="en-US">
                <a:ea typeface="맑은 고딕"/>
              </a:rPr>
              <a:t>자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688044-AA6B-B763-D02B-8CB67B21AC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모든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인자가</a:t>
            </a:r>
            <a:r>
              <a:rPr lang="en-US" dirty="0">
                <a:ea typeface="맑은 고딕"/>
              </a:rPr>
              <a:t> </a:t>
            </a:r>
            <a:r>
              <a:rPr lang="en-US" dirty="0" err="1">
                <a:ea typeface="맑은 고딕"/>
              </a:rPr>
              <a:t>enum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형식</a:t>
            </a:r>
            <a:endParaRPr lang="en-US" dirty="0">
              <a:ea typeface="맑은 고딕"/>
            </a:endParaRPr>
          </a:p>
          <a:p>
            <a:pPr lvl="1"/>
            <a:r>
              <a:rPr lang="en-US" dirty="0" err="1">
                <a:ea typeface="맑은 고딕"/>
              </a:rPr>
              <a:t>AddressFamily</a:t>
            </a:r>
            <a:r>
              <a:rPr lang="ko-KR" altLang="en-US" dirty="0">
                <a:ea typeface="맑은 고딕"/>
              </a:rPr>
              <a:t>는</a:t>
            </a:r>
            <a:r>
              <a:rPr lang="en-US" dirty="0">
                <a:ea typeface="맑은 고딕"/>
              </a:rPr>
              <a:t> 31</a:t>
            </a:r>
            <a:r>
              <a:rPr lang="ko-KR" altLang="en-US" dirty="0">
                <a:ea typeface="맑은 고딕"/>
              </a:rPr>
              <a:t>개</a:t>
            </a:r>
            <a:r>
              <a:rPr lang="en-US" dirty="0">
                <a:ea typeface="맑은 고딕"/>
              </a:rPr>
              <a:t>, </a:t>
            </a:r>
            <a:r>
              <a:rPr lang="en-US" dirty="0" err="1">
                <a:ea typeface="맑은 고딕"/>
              </a:rPr>
              <a:t>SocketType</a:t>
            </a:r>
            <a:r>
              <a:rPr lang="ko-KR" altLang="en-US" dirty="0">
                <a:ea typeface="맑은 고딕"/>
              </a:rPr>
              <a:t>은</a:t>
            </a:r>
            <a:r>
              <a:rPr lang="en-US" dirty="0">
                <a:ea typeface="맑은 고딕"/>
              </a:rPr>
              <a:t> 6</a:t>
            </a:r>
            <a:r>
              <a:rPr lang="ko-KR" altLang="en-US" dirty="0">
                <a:ea typeface="맑은 고딕"/>
              </a:rPr>
              <a:t>개</a:t>
            </a:r>
            <a:r>
              <a:rPr lang="en-US" dirty="0">
                <a:ea typeface="맑은 고딕"/>
              </a:rPr>
              <a:t>, </a:t>
            </a:r>
            <a:r>
              <a:rPr lang="en-US" dirty="0" err="1">
                <a:ea typeface="맑은 고딕"/>
              </a:rPr>
              <a:t>ProtocolType</a:t>
            </a:r>
            <a:r>
              <a:rPr lang="ko-KR" altLang="en-US" dirty="0">
                <a:ea typeface="맑은 고딕"/>
              </a:rPr>
              <a:t>은</a:t>
            </a:r>
            <a:r>
              <a:rPr lang="en-US" dirty="0">
                <a:ea typeface="맑은 고딕"/>
              </a:rPr>
              <a:t> 25</a:t>
            </a:r>
            <a:r>
              <a:rPr lang="ko-KR" altLang="en-US" dirty="0">
                <a:ea typeface="맑은 고딕"/>
              </a:rPr>
              <a:t>개의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값을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갖는다</a:t>
            </a:r>
            <a:r>
              <a:rPr lang="en-US" dirty="0">
                <a:ea typeface="맑은 고딕"/>
              </a:rPr>
              <a:t>....!</a:t>
            </a:r>
            <a:endParaRPr lang="en-US" altLang="ko-KR" dirty="0">
              <a:ea typeface="맑은 고딕"/>
            </a:endParaRPr>
          </a:p>
          <a:p>
            <a:pPr lvl="1">
              <a:lnSpc>
                <a:spcPts val="1809"/>
              </a:lnSpc>
              <a:spcBef>
                <a:spcPts val="0"/>
              </a:spcBef>
            </a:pPr>
            <a:r>
              <a:rPr lang="en-US" sz="800" b="1" dirty="0">
                <a:solidFill>
                  <a:srgbClr val="0563C1"/>
                </a:solidFill>
                <a:latin typeface="Malgun Gothic"/>
                <a:ea typeface="Malgun Gothic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AddressFamily Enum (System.Net.Sockets) | Microsoft Learn</a:t>
            </a:r>
            <a:r>
              <a:rPr lang="en-US" sz="800" b="1" u="sng" dirty="0">
                <a:solidFill>
                  <a:srgbClr val="0563C1"/>
                </a:solidFill>
                <a:latin typeface="Malgun Gothic"/>
                <a:ea typeface="Malgun Gothic"/>
              </a:rPr>
              <a:t> </a:t>
            </a:r>
            <a:endParaRPr lang="en-US" sz="800" dirty="0">
              <a:latin typeface="Malgun Gothic"/>
              <a:ea typeface="Malgun Gothic"/>
            </a:endParaRPr>
          </a:p>
          <a:p>
            <a:pPr lvl="1">
              <a:lnSpc>
                <a:spcPts val="1809"/>
              </a:lnSpc>
              <a:spcBef>
                <a:spcPts val="0"/>
              </a:spcBef>
            </a:pPr>
            <a:r>
              <a:rPr lang="en-US" sz="800" b="1" dirty="0">
                <a:latin typeface="Malgun Gothic"/>
                <a:ea typeface="Malgun Gothic"/>
                <a:hlinkClick r:id="rId4"/>
              </a:rPr>
              <a:t>SocketType Enum (System.Net.Sockets) | Microsoft Learn</a:t>
            </a:r>
            <a:r>
              <a:rPr lang="en-US" sz="800" dirty="0">
                <a:latin typeface="Malgun Gothic"/>
                <a:ea typeface="Malgun Gothic"/>
              </a:rPr>
              <a:t> </a:t>
            </a:r>
          </a:p>
          <a:p>
            <a:pPr lvl="1">
              <a:lnSpc>
                <a:spcPts val="1809"/>
              </a:lnSpc>
              <a:spcBef>
                <a:spcPts val="0"/>
              </a:spcBef>
            </a:pPr>
            <a:r>
              <a:rPr lang="en-US" sz="800" b="1" dirty="0">
                <a:latin typeface="Malgun Gothic"/>
                <a:ea typeface="Malgun Gothic"/>
                <a:hlinkClick r:id="rId5"/>
              </a:rPr>
              <a:t>ProtocolType Enum (System.Net.Sockets) | Microsoft Learn</a:t>
            </a:r>
            <a:endParaRPr lang="en-US" sz="800">
              <a:ea typeface="맑은 고딕"/>
            </a:endParaRPr>
          </a:p>
          <a:p>
            <a:r>
              <a:rPr lang="ko-KR" altLang="en-US" dirty="0">
                <a:ea typeface="맑은 고딕"/>
              </a:rPr>
              <a:t>현실적으로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사용하는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방법은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두가지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조합</a:t>
            </a:r>
            <a:r>
              <a:rPr lang="en-US" dirty="0">
                <a:ea typeface="맑은 고딕"/>
              </a:rPr>
              <a:t>!</a:t>
            </a:r>
          </a:p>
          <a:p>
            <a:pPr lvl="1"/>
            <a:r>
              <a:rPr lang="en-US" dirty="0">
                <a:ea typeface="맑은 고딕"/>
              </a:rPr>
              <a:t>"</a:t>
            </a:r>
            <a:r>
              <a:rPr lang="en-US" err="1">
                <a:ea typeface="맑은 고딕"/>
              </a:rPr>
              <a:t>SocketType.Stream</a:t>
            </a:r>
            <a:r>
              <a:rPr lang="en-US" dirty="0">
                <a:ea typeface="맑은 고딕"/>
              </a:rPr>
              <a:t> + </a:t>
            </a:r>
            <a:r>
              <a:rPr lang="en-US" err="1">
                <a:ea typeface="맑은 고딕"/>
              </a:rPr>
              <a:t>Protocol.Tcp</a:t>
            </a:r>
            <a:r>
              <a:rPr lang="en-US" dirty="0">
                <a:ea typeface="맑은 고딕"/>
              </a:rPr>
              <a:t>"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생성된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소켓</a:t>
            </a:r>
            <a:r>
              <a:rPr lang="en-US" dirty="0">
                <a:ea typeface="맑은 고딕"/>
              </a:rPr>
              <a:t> :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스트림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소켓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또는</a:t>
            </a:r>
            <a:r>
              <a:rPr lang="en-US" dirty="0">
                <a:ea typeface="맑은 고딕"/>
              </a:rPr>
              <a:t> TCP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소켓</a:t>
            </a:r>
            <a:endParaRPr lang="en-US" dirty="0">
              <a:ea typeface="맑은 고딕"/>
            </a:endParaRPr>
          </a:p>
          <a:p>
            <a:pPr lvl="1"/>
            <a:r>
              <a:rPr lang="en-US" dirty="0">
                <a:ea typeface="맑은 고딕"/>
              </a:rPr>
              <a:t>"</a:t>
            </a:r>
            <a:r>
              <a:rPr lang="en-US" err="1">
                <a:ea typeface="맑은 고딕"/>
              </a:rPr>
              <a:t>SocketType.Dgram</a:t>
            </a:r>
            <a:r>
              <a:rPr lang="en-US" dirty="0">
                <a:ea typeface="맑은 고딕"/>
              </a:rPr>
              <a:t> + </a:t>
            </a:r>
            <a:r>
              <a:rPr lang="en-US" err="1">
                <a:ea typeface="맑은 고딕"/>
              </a:rPr>
              <a:t>Protocol.Udp</a:t>
            </a:r>
            <a:r>
              <a:rPr lang="en-US" dirty="0">
                <a:ea typeface="맑은 고딕"/>
              </a:rPr>
              <a:t>"</a:t>
            </a:r>
            <a:r>
              <a:rPr lang="ko-KR" altLang="en-US" dirty="0">
                <a:ea typeface="맑은 고딕"/>
              </a:rPr>
              <a:t>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생성된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소켓</a:t>
            </a:r>
            <a:r>
              <a:rPr lang="en-US" dirty="0">
                <a:ea typeface="맑은 고딕"/>
              </a:rPr>
              <a:t> :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err="1">
                <a:ea typeface="맑은 고딕"/>
              </a:rPr>
              <a:t>데이터그램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소켓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또는</a:t>
            </a:r>
            <a:r>
              <a:rPr lang="en-US" dirty="0">
                <a:ea typeface="맑은 고딕"/>
              </a:rPr>
              <a:t> UDP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소켓</a:t>
            </a:r>
            <a:endParaRPr lang="en-US" dirty="0">
              <a:ea typeface="맑은 고딕"/>
            </a:endParaRPr>
          </a:p>
          <a:p>
            <a:endParaRPr lang="en-US" dirty="0"/>
          </a:p>
          <a:p>
            <a:endParaRPr lang="en-US" dirty="0">
              <a:ea typeface="맑은 고딕"/>
            </a:endParaRPr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25799A4-C0A1-D140-C9C5-C7A0406D43B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10626" y="360363"/>
            <a:ext cx="4181475" cy="18192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C6A92FD-6251-2549-B7CB-2FD2D3CD9F77}"/>
              </a:ext>
            </a:extLst>
          </p:cNvPr>
          <p:cNvSpPr txBox="1"/>
          <p:nvPr/>
        </p:nvSpPr>
        <p:spPr>
          <a:xfrm>
            <a:off x="7084741" y="1481254"/>
            <a:ext cx="2743200" cy="45720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Malgun Gothic"/>
                <a:ea typeface="Malgun Gothic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828815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FE841E-B0BA-27D4-F99E-B2CE9BB04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4412" y="3431054"/>
            <a:ext cx="10515600" cy="1325563"/>
          </a:xfrm>
        </p:spPr>
        <p:txBody>
          <a:bodyPr/>
          <a:lstStyle/>
          <a:p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소켓을</a:t>
            </a:r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생성한</a:t>
            </a:r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후</a:t>
            </a:r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필요가</a:t>
            </a:r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없어지면</a:t>
            </a:r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자원</a:t>
            </a:r>
            <a:r>
              <a:rPr lang="en-US" sz="2800" dirty="0">
                <a:solidFill>
                  <a:srgbClr val="000000"/>
                </a:solidFill>
                <a:ea typeface="+mj-lt"/>
                <a:cs typeface="+mj-lt"/>
              </a:rPr>
              <a:t> </a:t>
            </a:r>
            <a:r>
              <a:rPr lang="ko-KR" altLang="en-US" sz="2800" dirty="0">
                <a:solidFill>
                  <a:srgbClr val="000000"/>
                </a:solidFill>
                <a:ea typeface="+mj-lt"/>
                <a:cs typeface="+mj-lt"/>
              </a:rPr>
              <a:t>해제 필요</a:t>
            </a:r>
            <a:endParaRPr lang="ko-KR" altLang="en-US" sz="2800" dirty="0">
              <a:solidFill>
                <a:srgbClr val="000000"/>
              </a:solidFill>
              <a:ea typeface="맑은 고딕" panose="020F0302020204030204"/>
            </a:endParaRPr>
          </a:p>
        </p:txBody>
      </p:sp>
      <p:pic>
        <p:nvPicPr>
          <p:cNvPr id="4" name="Content Placeholder 3" descr="A computer screen shot of a computer&#10;&#10;AI-generated content may be incorrect.">
            <a:extLst>
              <a:ext uri="{FF2B5EF4-FFF2-40B4-BE49-F238E27FC236}">
                <a16:creationId xmlns:a16="http://schemas.microsoft.com/office/drawing/2014/main" id="{D9876D1F-661E-05F7-A39A-950E7B79B0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91783" y="4334388"/>
            <a:ext cx="9477375" cy="1933575"/>
          </a:xfrm>
          <a:prstGeom prst="rect">
            <a:avLst/>
          </a:prstGeom>
        </p:spPr>
      </p:pic>
      <p:pic>
        <p:nvPicPr>
          <p:cNvPr id="6" name="Picture 5" descr="A close up of a computer&#10;&#10;AI-generated content may be incorrect.">
            <a:extLst>
              <a:ext uri="{FF2B5EF4-FFF2-40B4-BE49-F238E27FC236}">
                <a16:creationId xmlns:a16="http://schemas.microsoft.com/office/drawing/2014/main" id="{7AD255DE-D934-617D-7395-BE5DF8CF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0199" y="1710297"/>
            <a:ext cx="9344025" cy="1285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D96DD78-4AA9-AC68-DCE8-F6CCDC930782}"/>
              </a:ext>
            </a:extLst>
          </p:cNvPr>
          <p:cNvSpPr txBox="1"/>
          <p:nvPr/>
        </p:nvSpPr>
        <p:spPr>
          <a:xfrm>
            <a:off x="779930" y="1138518"/>
            <a:ext cx="96639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Malgun Gothic"/>
                <a:ea typeface="Malgun Gothic"/>
              </a:rPr>
              <a:t>TCP</a:t>
            </a:r>
            <a:r>
              <a:rPr lang="ko-KR" altLang="en-US" sz="2800">
                <a:latin typeface="Malgun Gothic"/>
                <a:ea typeface="Malgun Gothic"/>
              </a:rPr>
              <a:t>와</a:t>
            </a:r>
            <a:r>
              <a:rPr lang="en-US" sz="2800">
                <a:latin typeface="Malgun Gothic"/>
                <a:ea typeface="Malgun Gothic"/>
              </a:rPr>
              <a:t> UDP</a:t>
            </a:r>
            <a:r>
              <a:rPr lang="ko-KR" altLang="en-US" sz="2800">
                <a:latin typeface="Malgun Gothic"/>
                <a:ea typeface="Malgun Gothic"/>
              </a:rPr>
              <a:t>가</a:t>
            </a:r>
            <a:r>
              <a:rPr lang="en-US" altLang="ko-KR" sz="2800">
                <a:latin typeface="Malgun Gothic"/>
                <a:ea typeface="Malgun Gothic"/>
              </a:rPr>
              <a:t> </a:t>
            </a:r>
            <a:r>
              <a:rPr lang="ko-KR" altLang="en-US" sz="2800">
                <a:latin typeface="Malgun Gothic"/>
                <a:ea typeface="Malgun Gothic"/>
              </a:rPr>
              <a:t>모두</a:t>
            </a:r>
            <a:r>
              <a:rPr lang="en-US" sz="2800">
                <a:latin typeface="Malgun Gothic"/>
                <a:ea typeface="Malgun Gothic"/>
              </a:rPr>
              <a:t> IP</a:t>
            </a:r>
            <a:r>
              <a:rPr lang="en-US" altLang="ko-KR" sz="2800">
                <a:latin typeface="Malgun Gothic"/>
                <a:ea typeface="Malgun Gothic"/>
              </a:rPr>
              <a:t> </a:t>
            </a:r>
            <a:r>
              <a:rPr lang="ko-KR" altLang="en-US" sz="2800">
                <a:latin typeface="Malgun Gothic"/>
                <a:ea typeface="Malgun Gothic"/>
              </a:rPr>
              <a:t>프로토콜을</a:t>
            </a:r>
            <a:r>
              <a:rPr lang="en-US" altLang="ko-KR" sz="2800">
                <a:latin typeface="Malgun Gothic"/>
                <a:ea typeface="Malgun Gothic"/>
              </a:rPr>
              <a:t> </a:t>
            </a:r>
            <a:r>
              <a:rPr lang="ko-KR" altLang="en-US" sz="2800">
                <a:latin typeface="Malgun Gothic"/>
                <a:ea typeface="Malgun Gothic"/>
              </a:rPr>
              <a:t>기반으로</a:t>
            </a:r>
            <a:r>
              <a:rPr lang="en-US" altLang="ko-KR" sz="2800">
                <a:latin typeface="Malgun Gothic"/>
                <a:ea typeface="Malgun Gothic"/>
              </a:rPr>
              <a:t> </a:t>
            </a:r>
            <a:r>
              <a:rPr lang="ko-KR" altLang="en-US" sz="2800">
                <a:latin typeface="Malgun Gothic"/>
                <a:ea typeface="Malgun Gothic"/>
              </a:rPr>
              <a:t>동작한다</a:t>
            </a:r>
            <a:r>
              <a:rPr lang="en-US" sz="2800">
                <a:latin typeface="Malgun Gothic"/>
                <a:ea typeface="Malgun Gothic"/>
              </a:rPr>
              <a:t>.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2439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7DA89-8820-95D1-D1EB-F8452A7B7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latin typeface="Malgun Gothic"/>
                <a:ea typeface="Malgun Gothic"/>
              </a:rPr>
              <a:t>Demo</a:t>
            </a:r>
            <a:r>
              <a:rPr lang="ko-KR" altLang="en-US" dirty="0">
                <a:latin typeface="Malgun Gothic"/>
                <a:ea typeface="Malgun Gothic"/>
              </a:rPr>
              <a:t>.</a:t>
            </a:r>
            <a:endParaRPr lang="en-US" dirty="0">
              <a:latin typeface="Malgun Gothic"/>
              <a:ea typeface="Malgun Gothic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85696D-C791-A2B8-4412-275E6E491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예시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1 (</a:t>
            </a:r>
            <a:r>
              <a:rPr lang="en-US" dirty="0" err="1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basicUDP</a:t>
            </a:r>
            <a:r>
              <a:rPr lang="en-US" dirty="0">
                <a:solidFill>
                  <a:srgbClr val="000000"/>
                </a:solidFill>
                <a:latin typeface="맑은 고딕"/>
                <a:ea typeface="맑은 고딕"/>
                <a:cs typeface="+mn-lt"/>
              </a:rPr>
              <a:t>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UDP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통신의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기본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구조와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스레드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활용</a:t>
            </a:r>
            <a:r>
              <a:rPr lang="en-US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ko-KR" altLang="en-US" dirty="0">
                <a:solidFill>
                  <a:srgbClr val="000000"/>
                </a:solidFill>
                <a:ea typeface="+mn-lt"/>
                <a:cs typeface="+mn-lt"/>
              </a:rPr>
              <a:t>방법</a:t>
            </a:r>
            <a:endParaRPr lang="en-US" altLang="ko-KR">
              <a:solidFill>
                <a:srgbClr val="000000"/>
              </a:solidFill>
              <a:ea typeface="+mn-lt"/>
              <a:cs typeface="+mn-lt"/>
            </a:endParaRPr>
          </a:p>
          <a:p>
            <a:r>
              <a:rPr lang="ko-KR" altLang="en-US" dirty="0">
                <a:solidFill>
                  <a:srgbClr val="000000"/>
                </a:solidFill>
                <a:ea typeface="맑은 고딕"/>
              </a:rPr>
              <a:t>예시2 (basicTCP1,2)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+mn-lt"/>
              </a:rPr>
              <a:t>TCP </a:t>
            </a: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</a:rPr>
              <a:t>통신의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+mn-lt"/>
              </a:rPr>
              <a:t> </a:t>
            </a: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</a:rPr>
              <a:t>기본</a:t>
            </a:r>
            <a:r>
              <a:rPr lang="en-US" altLang="ko-KR" sz="2800" dirty="0">
                <a:solidFill>
                  <a:srgbClr val="000000"/>
                </a:solidFill>
                <a:latin typeface="Malgun Gothic"/>
                <a:ea typeface="+mn-lt"/>
              </a:rPr>
              <a:t> </a:t>
            </a:r>
            <a:r>
              <a:rPr lang="ko-KR" sz="2800" dirty="0">
                <a:solidFill>
                  <a:srgbClr val="000000"/>
                </a:solidFill>
                <a:latin typeface="Malgun Gothic"/>
                <a:ea typeface="Malgun Gothic"/>
              </a:rPr>
              <a:t>구조</a:t>
            </a:r>
            <a:endParaRPr lang="ko-KR" altLang="en-US" dirty="0">
              <a:solidFill>
                <a:srgbClr val="000000"/>
              </a:solidFill>
              <a:ea typeface="맑은 고딕"/>
            </a:endParaRPr>
          </a:p>
          <a:p>
            <a:pPr lvl="1">
              <a:buFont typeface="Courier New" panose="020B0604020202020204" pitchFamily="34" charset="0"/>
              <a:buChar char="o"/>
            </a:pPr>
            <a:endParaRPr lang="ko-KR" altLang="en-US" dirty="0">
              <a:solidFill>
                <a:srgbClr val="000000"/>
              </a:solidFill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2947122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B4D04-8FB5-9056-3155-9FF10F11E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ea typeface="맑은 고딕"/>
              </a:rPr>
              <a:t>EoF</a:t>
            </a:r>
            <a:endParaRPr lang="en-US" dirty="0" err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5EAFD2-4605-2468-BABD-F386FAC94F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547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623392" y="404665"/>
            <a:ext cx="9505056" cy="584775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ko-KR" altLang="en-US" sz="3200" b="1" dirty="0">
                <a:ea typeface="맑은 고딕"/>
              </a:rPr>
              <a:t>소켓 통신을 위한 대표적 </a:t>
            </a:r>
            <a:r>
              <a:rPr lang="en-US" altLang="ko-KR" sz="3200" b="1" dirty="0">
                <a:ea typeface="맑은 고딕"/>
              </a:rPr>
              <a:t>.NET </a:t>
            </a:r>
            <a:r>
              <a:rPr lang="ko-KR" altLang="en-US" sz="3200" b="1" dirty="0">
                <a:ea typeface="맑은 고딕"/>
              </a:rPr>
              <a:t>클래스들</a:t>
            </a:r>
          </a:p>
        </p:txBody>
      </p: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2401950"/>
              </p:ext>
            </p:extLst>
          </p:nvPr>
        </p:nvGraphicFramePr>
        <p:xfrm>
          <a:off x="1199456" y="1484784"/>
          <a:ext cx="8928992" cy="3708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456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6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클래스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설명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IPAddress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주소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IPEndPoint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IP </a:t>
                      </a:r>
                      <a:r>
                        <a:rPr lang="ko-KR" altLang="en-US"/>
                        <a:t>주소와 포트 번호 조합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인터페이스 구현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SocketAsy</a:t>
                      </a:r>
                      <a:r>
                        <a:rPr lang="en-US" altLang="ko-KR" baseline="0"/>
                        <a:t>ncEventArgs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비동기 소켓 조작을 뜻한다</a:t>
                      </a:r>
                      <a:r>
                        <a:rPr lang="en-US" altLang="ko-KR"/>
                        <a:t>.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SocketException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소켓 에러가 발생했을 때 예외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TcpClient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en-US" altLang="ko-KR" baseline="0"/>
                        <a:t> </a:t>
                      </a:r>
                      <a:r>
                        <a:rPr lang="ko-KR" altLang="en-US" baseline="0"/>
                        <a:t>접속을 위한 클라이언트 기능</a:t>
                      </a:r>
                      <a:endParaRPr lang="ko-KR" altLang="en-US"/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TcpListener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TCP</a:t>
                      </a:r>
                      <a:r>
                        <a:rPr lang="ko-KR" altLang="en-US"/>
                        <a:t>로 클라이언트 접속을 대기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UdpClient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UDP </a:t>
                      </a:r>
                      <a:r>
                        <a:rPr lang="ko-KR" altLang="en-US"/>
                        <a:t>통신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/>
                        <a:t>NetworkStream</a:t>
                      </a:r>
                      <a:endParaRPr lang="ko-KR" altLang="en-US"/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읽기</a:t>
                      </a:r>
                      <a:r>
                        <a:rPr lang="en-US" altLang="ko-KR"/>
                        <a:t>/</a:t>
                      </a:r>
                      <a:r>
                        <a:rPr lang="ko-KR" altLang="en-US"/>
                        <a:t>쓰기 데이트 스트림</a:t>
                      </a:r>
                    </a:p>
                  </a:txBody>
                  <a:tcPr marL="121920" marR="12192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151451" y="5548590"/>
            <a:ext cx="844893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 err="1"/>
              <a:t>System.Net</a:t>
            </a:r>
            <a:r>
              <a:rPr lang="en-US" altLang="ko-KR" dirty="0"/>
              <a:t> </a:t>
            </a:r>
            <a:r>
              <a:rPr lang="ko-KR" altLang="en-US" dirty="0"/>
              <a:t>혹은 </a:t>
            </a:r>
            <a:r>
              <a:rPr lang="en-US" altLang="ko-KR" b="1" dirty="0" err="1"/>
              <a:t>System.Net.Sockets</a:t>
            </a:r>
            <a:r>
              <a:rPr lang="en-US" altLang="ko-KR" dirty="0"/>
              <a:t> </a:t>
            </a:r>
            <a:r>
              <a:rPr lang="ko-KR" altLang="en-US" dirty="0"/>
              <a:t>네임스페이스 사용</a:t>
            </a:r>
          </a:p>
        </p:txBody>
      </p:sp>
    </p:spTree>
    <p:extLst>
      <p:ext uri="{BB962C8B-B14F-4D97-AF65-F5344CB8AC3E}">
        <p14:creationId xmlns:p14="http://schemas.microsoft.com/office/powerpoint/2010/main" val="2903119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B4FF-4AD4-B704-49F2-2CD49FCD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AutoNum type="arabicPeriod"/>
            </a:pPr>
            <a:r>
              <a:rPr lang="ko-KR" altLang="en-US" dirty="0">
                <a:ea typeface="맑은 고딕"/>
              </a:rPr>
              <a:t>네트워크 프로그래밍 기초​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DDD8E1-359F-F8D9-CBF8-7F7A3268FA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dirty="0">
                <a:ea typeface="맑은 고딕"/>
              </a:rPr>
              <a:t>첨부파일</a:t>
            </a:r>
            <a:r>
              <a:rPr lang="en-US" altLang="ko-KR" dirty="0">
                <a:ea typeface="맑은 고딕"/>
              </a:rPr>
              <a:t> </a:t>
            </a:r>
            <a:r>
              <a:rPr lang="ko-KR" altLang="ko-KR" dirty="0">
                <a:ea typeface="맑은 고딕"/>
              </a:rPr>
              <a:t>참조</a:t>
            </a:r>
            <a:r>
              <a:rPr lang="en-US" altLang="ko-KR" dirty="0">
                <a:ea typeface="맑은 고딕"/>
              </a:rPr>
              <a:t>&gt; 01.Basics </a:t>
            </a:r>
          </a:p>
        </p:txBody>
      </p:sp>
    </p:spTree>
    <p:extLst>
      <p:ext uri="{BB962C8B-B14F-4D97-AF65-F5344CB8AC3E}">
        <p14:creationId xmlns:p14="http://schemas.microsoft.com/office/powerpoint/2010/main" val="17009777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07A4-92AD-782B-89ED-5AE29AD1F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맑은 고딕"/>
              </a:rPr>
              <a:t>2. Socket Programming </a:t>
            </a:r>
            <a:endParaRPr lang="en-US" dirty="0"/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6F178AE-05BD-667F-D85E-C9525778BA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944" y="1300116"/>
            <a:ext cx="6667500" cy="2838450"/>
          </a:xfrm>
          <a:prstGeom prst="rect">
            <a:avLst/>
          </a:prstGeom>
        </p:spPr>
      </p:pic>
      <p:pic>
        <p:nvPicPr>
          <p:cNvPr id="5" name="Picture 4" descr="A diagram of a network&#10;&#10;AI-generated content may be incorrect.">
            <a:extLst>
              <a:ext uri="{FF2B5EF4-FFF2-40B4-BE49-F238E27FC236}">
                <a16:creationId xmlns:a16="http://schemas.microsoft.com/office/drawing/2014/main" id="{8161B76F-ED57-196B-BB55-8A2D023D88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162" y="4143935"/>
            <a:ext cx="5629275" cy="2514600"/>
          </a:xfrm>
          <a:prstGeom prst="rect">
            <a:avLst/>
          </a:prstGeom>
        </p:spPr>
      </p:pic>
      <p:pic>
        <p:nvPicPr>
          <p:cNvPr id="6" name="Picture 5" descr="A diagram of a person&amp;#39;s ear&#10;&#10;AI-generated content may be incorrect.">
            <a:extLst>
              <a:ext uri="{FF2B5EF4-FFF2-40B4-BE49-F238E27FC236}">
                <a16:creationId xmlns:a16="http://schemas.microsoft.com/office/drawing/2014/main" id="{F838989D-C1E1-C7FF-7BC5-BF210673E5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9959" y="2505915"/>
            <a:ext cx="57150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76986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lowchart: Document 20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5A67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A80F2B-55D5-D73F-A6A2-AAAC819D6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바이트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순서와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네트워크</a:t>
            </a:r>
            <a:r>
              <a:rPr lang="en-US" altLang="ko-KR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바이트</a:t>
            </a:r>
            <a:endParaRPr lang="en-US" sz="32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Content Placeholder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090892B-5B69-42A0-59FA-2576EE92A6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894169" y="1063643"/>
            <a:ext cx="8163325" cy="490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60368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CDF53-668C-A7DB-B5E0-F777A0105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+mj-lt"/>
                <a:cs typeface="+mj-lt"/>
              </a:rPr>
              <a:t>바이트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순서</a:t>
            </a:r>
            <a:r>
              <a:rPr lang="en-US" dirty="0">
                <a:ea typeface="+mj-lt"/>
                <a:cs typeface="+mj-lt"/>
              </a:rPr>
              <a:t>(Byte Order)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206E9-F956-0C48-FD27-436050554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ko-KR" altLang="en-US" b="1" dirty="0">
                <a:ea typeface="+mn-lt"/>
                <a:cs typeface="+mn-lt"/>
              </a:rPr>
              <a:t>정의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여러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바이트로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구성된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데이터를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메모리에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어떻게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나열할지를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정한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규칙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>
              <a:ea typeface="맑은 고딕" panose="020F0502020204030204"/>
            </a:endParaRPr>
          </a:p>
          <a:p>
            <a:r>
              <a:rPr lang="ko-KR" altLang="en-US" b="1" dirty="0">
                <a:ea typeface="+mn-lt"/>
                <a:cs typeface="+mn-lt"/>
              </a:rPr>
              <a:t>대표적인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두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가지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방식</a:t>
            </a:r>
            <a:r>
              <a:rPr lang="en-US" dirty="0">
                <a:ea typeface="+mn-lt"/>
                <a:cs typeface="+mn-lt"/>
              </a:rPr>
              <a:t>:</a:t>
            </a:r>
            <a:endParaRPr lang="en-US" altLang="ko-KR" dirty="0"/>
          </a:p>
          <a:p>
            <a:pPr lvl="1"/>
            <a:r>
              <a:rPr lang="ko-KR" altLang="en-US" b="1" dirty="0" err="1">
                <a:ea typeface="+mn-lt"/>
                <a:cs typeface="+mn-lt"/>
              </a:rPr>
              <a:t>빅엔디언</a:t>
            </a:r>
            <a:r>
              <a:rPr lang="en-US" b="1" dirty="0">
                <a:ea typeface="+mn-lt"/>
                <a:cs typeface="+mn-lt"/>
              </a:rPr>
              <a:t>(Big Endian)</a:t>
            </a:r>
            <a:endParaRPr lang="en-US" altLang="ko-KR" dirty="0"/>
          </a:p>
          <a:p>
            <a:pPr lvl="2"/>
            <a:r>
              <a:rPr lang="ko-KR" altLang="en-US" dirty="0">
                <a:ea typeface="+mn-lt"/>
                <a:cs typeface="+mn-lt"/>
              </a:rPr>
              <a:t>가장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상위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바이트</a:t>
            </a:r>
            <a:r>
              <a:rPr lang="en-US" dirty="0">
                <a:ea typeface="+mn-lt"/>
                <a:cs typeface="+mn-lt"/>
              </a:rPr>
              <a:t>(MSB, Most Significant Byte)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메모리의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낮은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주소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저장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/>
          </a:p>
          <a:p>
            <a:pPr lvl="2"/>
            <a:r>
              <a:rPr lang="ko-KR" altLang="en-US" dirty="0">
                <a:ea typeface="+mn-lt"/>
                <a:cs typeface="+mn-lt"/>
              </a:rPr>
              <a:t>사람의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숫자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표기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방식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altLang="en-US" dirty="0">
                <a:ea typeface="+mn-lt"/>
                <a:cs typeface="+mn-lt"/>
              </a:rPr>
              <a:t>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자리에서 작은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자리로 적는 것</a:t>
            </a:r>
            <a:r>
              <a:rPr lang="en-US" dirty="0">
                <a:ea typeface="+mn-lt"/>
                <a:cs typeface="+mn-lt"/>
              </a:rPr>
              <a:t>)</a:t>
            </a:r>
            <a:r>
              <a:rPr lang="ko-KR" altLang="en-US" dirty="0">
                <a:ea typeface="+mn-lt"/>
                <a:cs typeface="+mn-lt"/>
              </a:rPr>
              <a:t>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비슷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/>
          </a:p>
          <a:p>
            <a:pPr lvl="2"/>
            <a:r>
              <a:rPr lang="ko-KR" altLang="en-US" dirty="0">
                <a:ea typeface="+mn-lt"/>
                <a:cs typeface="+mn-lt"/>
              </a:rPr>
              <a:t>예</a:t>
            </a:r>
            <a:r>
              <a:rPr lang="en-US" dirty="0">
                <a:ea typeface="+mn-lt"/>
                <a:cs typeface="+mn-lt"/>
              </a:rPr>
              <a:t>: 0x12345678 </a:t>
            </a:r>
            <a:r>
              <a:rPr lang="en-US" dirty="0">
                <a:latin typeface="맑은 고딕"/>
                <a:ea typeface="맑은 고딕"/>
              </a:rPr>
              <a:t> -&gt; </a:t>
            </a:r>
            <a:r>
              <a:rPr lang="en-US" dirty="0">
                <a:latin typeface="Consolas"/>
              </a:rPr>
              <a:t>12 34 56 78</a:t>
            </a:r>
            <a:endParaRPr lang="en-US" altLang="ko-KR" dirty="0"/>
          </a:p>
          <a:p>
            <a:pPr lvl="1"/>
            <a:r>
              <a:rPr lang="ko-KR" altLang="en-US" b="1" dirty="0" err="1">
                <a:ea typeface="+mn-lt"/>
                <a:cs typeface="+mn-lt"/>
              </a:rPr>
              <a:t>리틀엔디언</a:t>
            </a:r>
            <a:r>
              <a:rPr lang="en-US" b="1" dirty="0">
                <a:ea typeface="+mn-lt"/>
                <a:cs typeface="+mn-lt"/>
              </a:rPr>
              <a:t>(Little Endian)</a:t>
            </a:r>
            <a:endParaRPr lang="en-US" altLang="ko-KR" dirty="0"/>
          </a:p>
          <a:p>
            <a:pPr lvl="2"/>
            <a:r>
              <a:rPr lang="ko-KR" altLang="en-US" dirty="0">
                <a:ea typeface="+mn-lt"/>
                <a:cs typeface="+mn-lt"/>
              </a:rPr>
              <a:t>가장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하위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바이트</a:t>
            </a:r>
            <a:r>
              <a:rPr lang="en-US" dirty="0">
                <a:ea typeface="+mn-lt"/>
                <a:cs typeface="+mn-lt"/>
              </a:rPr>
              <a:t>(LSB, Least Significant Byte)</a:t>
            </a:r>
            <a:r>
              <a:rPr lang="ko-KR" altLang="en-US" dirty="0" err="1">
                <a:ea typeface="+mn-lt"/>
                <a:cs typeface="+mn-lt"/>
              </a:rPr>
              <a:t>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메모리의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낮은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주소</a:t>
            </a:r>
            <a:r>
              <a:rPr lang="ko-KR" altLang="en-US" dirty="0">
                <a:ea typeface="+mn-lt"/>
                <a:cs typeface="+mn-lt"/>
              </a:rPr>
              <a:t>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저장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/>
          </a:p>
          <a:p>
            <a:pPr lvl="2"/>
            <a:r>
              <a:rPr lang="ko-KR" altLang="en-US" dirty="0">
                <a:ea typeface="+mn-lt"/>
                <a:cs typeface="+mn-lt"/>
              </a:rPr>
              <a:t>인텔</a:t>
            </a:r>
            <a:r>
              <a:rPr lang="en-US" dirty="0">
                <a:ea typeface="+mn-lt"/>
                <a:cs typeface="+mn-lt"/>
              </a:rPr>
              <a:t> x86 CPU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계열이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주로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/>
          </a:p>
          <a:p>
            <a:pPr lvl="2"/>
            <a:r>
              <a:rPr lang="ko-KR" altLang="en-US" dirty="0">
                <a:ea typeface="+mn-lt"/>
                <a:cs typeface="+mn-lt"/>
              </a:rPr>
              <a:t>예</a:t>
            </a:r>
            <a:r>
              <a:rPr lang="en-US" dirty="0">
                <a:ea typeface="+mn-lt"/>
                <a:cs typeface="+mn-lt"/>
              </a:rPr>
              <a:t>: 0x12345678 → </a:t>
            </a:r>
            <a:r>
              <a:rPr lang="en-US" dirty="0">
                <a:latin typeface="Consolas"/>
              </a:rPr>
              <a:t>78 56 34 12</a:t>
            </a:r>
            <a:endParaRPr lang="en-US" altLang="ko-KR" dirty="0"/>
          </a:p>
          <a:p>
            <a:pPr lvl="1"/>
            <a:r>
              <a:rPr lang="ko-KR" altLang="en-US" dirty="0">
                <a:ea typeface="+mn-lt"/>
                <a:cs typeface="+mn-lt"/>
              </a:rPr>
              <a:t>즉</a:t>
            </a:r>
            <a:r>
              <a:rPr lang="en-US" dirty="0">
                <a:ea typeface="+mn-lt"/>
                <a:cs typeface="+mn-lt"/>
              </a:rPr>
              <a:t>,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같은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정수라도</a:t>
            </a:r>
            <a:r>
              <a:rPr lang="en-US" dirty="0">
                <a:ea typeface="+mn-lt"/>
                <a:cs typeface="+mn-lt"/>
              </a:rPr>
              <a:t> CPU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아키텍처에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따라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메모리에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저장되는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바이트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순서가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달라질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있음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>
              <a:ea typeface="맑은 고딕"/>
            </a:endParaRPr>
          </a:p>
          <a:p>
            <a:endParaRPr 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963102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92D3B-EECD-7D91-EF1A-C045FB76E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>
                <a:ea typeface="+mj-lt"/>
                <a:cs typeface="+mj-lt"/>
              </a:rPr>
              <a:t>네트워크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바이트</a:t>
            </a:r>
            <a:r>
              <a:rPr lang="en-US" altLang="ko-KR" dirty="0">
                <a:ea typeface="+mj-lt"/>
                <a:cs typeface="+mj-lt"/>
              </a:rPr>
              <a:t> </a:t>
            </a:r>
            <a:r>
              <a:rPr lang="ko-KR" altLang="en-US" dirty="0">
                <a:ea typeface="+mj-lt"/>
                <a:cs typeface="+mj-lt"/>
              </a:rPr>
              <a:t>순서</a:t>
            </a:r>
            <a:r>
              <a:rPr lang="en-US" dirty="0">
                <a:ea typeface="+mj-lt"/>
                <a:cs typeface="+mj-lt"/>
              </a:rPr>
              <a:t>(Network Byte Order)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3D394-6753-E82D-20CB-524DC9EF83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ko-KR" altLang="en-US" b="1" dirty="0">
                <a:ea typeface="+mn-lt"/>
                <a:cs typeface="+mn-lt"/>
              </a:rPr>
              <a:t>정의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네트워크를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통해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데이터를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전송할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때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일관성을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유지하기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위해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정한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표준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바이트</a:t>
            </a:r>
            <a:r>
              <a:rPr lang="en-US" altLang="ko-KR" b="1" dirty="0">
                <a:ea typeface="+mn-lt"/>
                <a:cs typeface="+mn-lt"/>
              </a:rPr>
              <a:t> </a:t>
            </a:r>
            <a:r>
              <a:rPr lang="ko-KR" altLang="en-US" b="1" dirty="0">
                <a:ea typeface="+mn-lt"/>
                <a:cs typeface="+mn-lt"/>
              </a:rPr>
              <a:t>순서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>
              <a:ea typeface="맑은 고딕" panose="020F0502020204030204"/>
            </a:endParaRPr>
          </a:p>
          <a:p>
            <a:r>
              <a:rPr lang="ko-KR" altLang="en-US" b="1" dirty="0">
                <a:ea typeface="+mn-lt"/>
                <a:cs typeface="+mn-lt"/>
              </a:rPr>
              <a:t>규칙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항상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빅엔디언</a:t>
            </a:r>
            <a:r>
              <a:rPr lang="en-US" dirty="0">
                <a:ea typeface="+mn-lt"/>
                <a:cs typeface="+mn-lt"/>
              </a:rPr>
              <a:t>(Big Endian)</a:t>
            </a:r>
            <a:r>
              <a:rPr lang="ko-KR" altLang="en-US" dirty="0">
                <a:ea typeface="+mn-lt"/>
                <a:cs typeface="+mn-lt"/>
              </a:rPr>
              <a:t>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사용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altLang="ko-KR" dirty="0"/>
          </a:p>
          <a:p>
            <a:r>
              <a:rPr lang="ko-KR" altLang="en-US" b="1" dirty="0">
                <a:ea typeface="+mn-lt"/>
                <a:cs typeface="+mn-lt"/>
              </a:rPr>
              <a:t>이유</a:t>
            </a:r>
            <a:r>
              <a:rPr lang="en-US" dirty="0">
                <a:ea typeface="+mn-lt"/>
                <a:cs typeface="+mn-lt"/>
              </a:rPr>
              <a:t>: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서로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다른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시스템</a:t>
            </a:r>
            <a:r>
              <a:rPr lang="en-US" dirty="0">
                <a:ea typeface="+mn-lt"/>
                <a:cs typeface="+mn-lt"/>
              </a:rPr>
              <a:t>(</a:t>
            </a:r>
            <a:r>
              <a:rPr lang="ko-KR" altLang="en-US" dirty="0" err="1">
                <a:ea typeface="+mn-lt"/>
                <a:cs typeface="+mn-lt"/>
              </a:rPr>
              <a:t>리틀엔디언</a:t>
            </a:r>
            <a:r>
              <a:rPr lang="en-US" dirty="0">
                <a:ea typeface="+mn-lt"/>
                <a:cs typeface="+mn-lt"/>
              </a:rPr>
              <a:t> CPU vs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빅엔디언</a:t>
            </a:r>
            <a:r>
              <a:rPr lang="en-US" dirty="0">
                <a:ea typeface="+mn-lt"/>
                <a:cs typeface="+mn-lt"/>
              </a:rPr>
              <a:t> CPU)</a:t>
            </a:r>
            <a:r>
              <a:rPr lang="ko-KR" altLang="en-US" dirty="0">
                <a:ea typeface="+mn-lt"/>
                <a:cs typeface="+mn-lt"/>
              </a:rPr>
              <a:t>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데이터를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주고받더라도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해석이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일관되도록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하기</a:t>
            </a:r>
            <a:r>
              <a:rPr lang="en-US" altLang="ko-KR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위함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/>
          </a:p>
          <a:p>
            <a:endParaRPr lang="en-US" dirty="0">
              <a:ea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82265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F0063-85B7-D168-05AE-29B4916AC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맑은 고딕"/>
              </a:rPr>
              <a:t>Server – client </a:t>
            </a:r>
            <a:r>
              <a:rPr lang="ko-KR" altLang="en-US" dirty="0">
                <a:ea typeface="맑은 고딕"/>
              </a:rPr>
              <a:t>연결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en-US" dirty="0">
                <a:ea typeface="맑은 고딕"/>
              </a:rPr>
              <a:t>절차</a:t>
            </a:r>
            <a:r>
              <a:rPr lang="en-US" dirty="0">
                <a:ea typeface="맑은 고딕"/>
              </a:rPr>
              <a:t>(TCP)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3C70B-1D2E-6C05-23A3-8C2EC56945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07145" y="1825625"/>
            <a:ext cx="4846655" cy="4351338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socket(): </a:t>
            </a:r>
            <a:r>
              <a:rPr lang="ko-KR" altLang="en-US" dirty="0">
                <a:ea typeface="+mn-lt"/>
                <a:cs typeface="+mn-lt"/>
              </a:rPr>
              <a:t>소켓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생성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bind(): </a:t>
            </a:r>
            <a:r>
              <a:rPr lang="ko-KR" altLang="en-US" dirty="0">
                <a:ea typeface="+mn-lt"/>
                <a:cs typeface="+mn-lt"/>
              </a:rPr>
              <a:t>생성한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소켓에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주소</a:t>
            </a:r>
            <a:r>
              <a:rPr lang="en-US" dirty="0">
                <a:ea typeface="+mn-lt"/>
                <a:cs typeface="+mn-lt"/>
              </a:rPr>
              <a:t>/</a:t>
            </a:r>
            <a:r>
              <a:rPr lang="ko-KR" altLang="en-US" dirty="0">
                <a:ea typeface="+mn-lt"/>
                <a:cs typeface="+mn-lt"/>
              </a:rPr>
              <a:t>포트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할당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listen(): </a:t>
            </a:r>
            <a:r>
              <a:rPr lang="ko-KR" altLang="en-US" dirty="0">
                <a:ea typeface="+mn-lt"/>
                <a:cs typeface="+mn-lt"/>
              </a:rPr>
              <a:t>클라이언트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연결요청에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응답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대기상태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accept(): </a:t>
            </a:r>
            <a:r>
              <a:rPr lang="ko-KR" altLang="en-US" dirty="0">
                <a:ea typeface="+mn-lt"/>
                <a:cs typeface="+mn-lt"/>
              </a:rPr>
              <a:t>연결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요청에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대한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수락</a:t>
            </a:r>
            <a:endParaRPr lang="en-US" dirty="0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read()/ write(): </a:t>
            </a:r>
            <a:r>
              <a:rPr lang="ko-KR" altLang="en-US" dirty="0">
                <a:ea typeface="+mn-lt"/>
                <a:cs typeface="+mn-lt"/>
              </a:rPr>
              <a:t>서버와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클라이언트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간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 err="1">
                <a:ea typeface="+mn-lt"/>
                <a:cs typeface="+mn-lt"/>
              </a:rPr>
              <a:t>패킷교환</a:t>
            </a:r>
            <a:endParaRPr lang="en-US" dirty="0" err="1">
              <a:ea typeface="+mn-lt"/>
              <a:cs typeface="+mn-lt"/>
            </a:endParaRPr>
          </a:p>
          <a:p>
            <a:pPr marL="514350" indent="-514350">
              <a:buAutoNum type="arabicPeriod"/>
            </a:pPr>
            <a:r>
              <a:rPr lang="en-US" dirty="0">
                <a:ea typeface="+mn-lt"/>
                <a:cs typeface="+mn-lt"/>
              </a:rPr>
              <a:t>close() </a:t>
            </a:r>
            <a:r>
              <a:rPr lang="ko-KR" altLang="en-US" dirty="0">
                <a:ea typeface="+mn-lt"/>
                <a:cs typeface="+mn-lt"/>
              </a:rPr>
              <a:t>연결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ko-KR" altLang="en-US" dirty="0">
                <a:ea typeface="+mn-lt"/>
                <a:cs typeface="+mn-lt"/>
              </a:rPr>
              <a:t>종료</a:t>
            </a:r>
            <a:endParaRPr lang="en-US" dirty="0">
              <a:ea typeface="+mn-lt"/>
              <a:cs typeface="+mn-lt"/>
            </a:endParaRPr>
          </a:p>
        </p:txBody>
      </p:sp>
      <p:pic>
        <p:nvPicPr>
          <p:cNvPr id="4" name="Picture 3" descr="A diagram of a computer server&#10;&#10;AI-generated content may be incorrect.">
            <a:extLst>
              <a:ext uri="{FF2B5EF4-FFF2-40B4-BE49-F238E27FC236}">
                <a16:creationId xmlns:a16="http://schemas.microsoft.com/office/drawing/2014/main" id="{E88F433E-F0E6-9D08-46DA-8860A9B03B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599" y="1709529"/>
            <a:ext cx="5402977" cy="4460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780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F1BBFA-A1D7-9F3B-FF27-9D7B007F5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ea typeface="맑은 고딕"/>
              </a:rPr>
              <a:t>서버측</a:t>
            </a:r>
            <a:r>
              <a:rPr lang="en-US" altLang="ko-KR" dirty="0">
                <a:ea typeface="맑은 고딕"/>
              </a:rPr>
              <a:t> </a:t>
            </a:r>
            <a:r>
              <a:rPr lang="ko-KR" altLang="ko-KR" dirty="0">
                <a:ea typeface="맑은 고딕"/>
              </a:rPr>
              <a:t>순</a:t>
            </a:r>
            <a:r>
              <a:rPr lang="en-US" dirty="0">
                <a:ea typeface="맑은 고딕"/>
              </a:rPr>
              <a:t>​</a:t>
            </a:r>
            <a:r>
              <a:rPr lang="ko-KR" altLang="en-US" dirty="0">
                <a:ea typeface="맑은 고딕"/>
              </a:rPr>
              <a:t>서</a:t>
            </a:r>
            <a:endParaRPr lang="en-US" dirty="0"/>
          </a:p>
        </p:txBody>
      </p:sp>
      <p:pic>
        <p:nvPicPr>
          <p:cNvPr id="4" name="Content Placeholder 3" descr="A diagram of a program&#10;&#10;AI-generated content may be incorrect.">
            <a:extLst>
              <a:ext uri="{FF2B5EF4-FFF2-40B4-BE49-F238E27FC236}">
                <a16:creationId xmlns:a16="http://schemas.microsoft.com/office/drawing/2014/main" id="{9477A1BD-8F1E-7D8A-0672-9ABCD0D60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61757" y="256802"/>
            <a:ext cx="8137828" cy="6449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27421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</TotalTime>
  <Words>605</Words>
  <Application>Microsoft Office PowerPoint</Application>
  <PresentationFormat>와이드스크린</PresentationFormat>
  <Paragraphs>194</Paragraphs>
  <Slides>16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3" baseType="lpstr">
      <vt:lpstr>맑은 고딕</vt:lpstr>
      <vt:lpstr>맑은 고딕</vt:lpstr>
      <vt:lpstr>Arial</vt:lpstr>
      <vt:lpstr>Calibri</vt:lpstr>
      <vt:lpstr>Consolas</vt:lpstr>
      <vt:lpstr>Courier New</vt:lpstr>
      <vt:lpstr>Office 테마</vt:lpstr>
      <vt:lpstr>C# 네트워크 프로그래밍 기초</vt:lpstr>
      <vt:lpstr>PowerPoint 프레젠테이션</vt:lpstr>
      <vt:lpstr>네트워크 프로그래밍 기초​</vt:lpstr>
      <vt:lpstr>2. Socket Programming </vt:lpstr>
      <vt:lpstr>바이트 순서와 네트워크 바이트</vt:lpstr>
      <vt:lpstr>바이트 순서(Byte Order)</vt:lpstr>
      <vt:lpstr>네트워크 바이트 순서(Network Byte Order)</vt:lpstr>
      <vt:lpstr>Server – client 연결 절차(TCP)</vt:lpstr>
      <vt:lpstr>서버측 순​서</vt:lpstr>
      <vt:lpstr>TCP vs UDP​</vt:lpstr>
      <vt:lpstr>바인딩binding 이란​</vt:lpstr>
      <vt:lpstr>할당된 모든 IP 바인딩​</vt:lpstr>
      <vt:lpstr>Socket 클래스 생성​자</vt:lpstr>
      <vt:lpstr>소켓을 생성한 후 필요가 없어지면 자원 해제 필요</vt:lpstr>
      <vt:lpstr>Demo.</vt:lpstr>
      <vt:lpstr>EoF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SQL Server 성능 튜닝에서 배우는 OS와 하드웨어 기술</dc:title>
  <dc:creator>connect</dc:creator>
  <cp:lastModifiedBy>user</cp:lastModifiedBy>
  <cp:revision>312</cp:revision>
  <dcterms:created xsi:type="dcterms:W3CDTF">2015-12-30T01:43:40Z</dcterms:created>
  <dcterms:modified xsi:type="dcterms:W3CDTF">2025-09-25T02:58:00Z</dcterms:modified>
</cp:coreProperties>
</file>