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50" r:id="rId2"/>
    <p:sldId id="651" r:id="rId3"/>
    <p:sldId id="773" r:id="rId4"/>
    <p:sldId id="694" r:id="rId5"/>
    <p:sldId id="774" r:id="rId6"/>
    <p:sldId id="775" r:id="rId7"/>
    <p:sldId id="776" r:id="rId8"/>
    <p:sldId id="777" r:id="rId9"/>
    <p:sldId id="780" r:id="rId10"/>
    <p:sldId id="781" r:id="rId11"/>
    <p:sldId id="782" r:id="rId12"/>
    <p:sldId id="783" r:id="rId13"/>
    <p:sldId id="785" r:id="rId14"/>
    <p:sldId id="742" r:id="rId15"/>
    <p:sldId id="743" r:id="rId16"/>
    <p:sldId id="744" r:id="rId17"/>
    <p:sldId id="745" r:id="rId18"/>
    <p:sldId id="696" r:id="rId19"/>
    <p:sldId id="795" r:id="rId20"/>
    <p:sldId id="698" r:id="rId21"/>
    <p:sldId id="699" r:id="rId22"/>
    <p:sldId id="797" r:id="rId23"/>
    <p:sldId id="798" r:id="rId24"/>
    <p:sldId id="799" r:id="rId25"/>
    <p:sldId id="700" r:id="rId26"/>
    <p:sldId id="701" r:id="rId27"/>
    <p:sldId id="746" r:id="rId28"/>
    <p:sldId id="747" r:id="rId29"/>
    <p:sldId id="748" r:id="rId30"/>
    <p:sldId id="736" r:id="rId31"/>
    <p:sldId id="818" r:id="rId32"/>
    <p:sldId id="819" r:id="rId33"/>
    <p:sldId id="820" r:id="rId34"/>
    <p:sldId id="821" r:id="rId35"/>
    <p:sldId id="822" r:id="rId36"/>
    <p:sldId id="823" r:id="rId37"/>
    <p:sldId id="824" r:id="rId38"/>
    <p:sldId id="825" r:id="rId39"/>
    <p:sldId id="826" r:id="rId40"/>
    <p:sldId id="827" r:id="rId41"/>
    <p:sldId id="828" r:id="rId42"/>
  </p:sldIdLst>
  <p:sldSz cx="9144000" cy="6858000" type="screen4x3"/>
  <p:notesSz cx="9842500" cy="67548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8">
          <p15:clr>
            <a:srgbClr val="A4A3A4"/>
          </p15:clr>
        </p15:guide>
        <p15:guide id="2" pos="3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3366"/>
    <a:srgbClr val="008000"/>
    <a:srgbClr val="DDDDDD"/>
    <a:srgbClr val="FFFF00"/>
    <a:srgbClr val="FF0000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18BB0-E95C-F2F8-3D6C-97D2544649B9}" v="53" dt="2025-09-17T12:05:02.228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6652" autoAdjust="0"/>
  </p:normalViewPr>
  <p:slideViewPr>
    <p:cSldViewPr>
      <p:cViewPr varScale="1">
        <p:scale>
          <a:sx n="124" d="100"/>
          <a:sy n="124" d="100"/>
        </p:scale>
        <p:origin x="822" y="102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94" y="-72"/>
      </p:cViewPr>
      <p:guideLst>
        <p:guide orient="horz" pos="2128"/>
        <p:guide pos="3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HyunChul" userId="a1f3561d-5cf2-4159-9fa8-a5f038663426" providerId="ADAL" clId="{A8FB9201-0BAB-4A1A-AAAC-453CA1470E72}"/>
    <pc:docChg chg="undo custSel addSld delSld modSld modMainMaster">
      <pc:chgData name="JohHyunChul" userId="a1f3561d-5cf2-4159-9fa8-a5f038663426" providerId="ADAL" clId="{A8FB9201-0BAB-4A1A-AAAC-453CA1470E72}" dt="2024-09-29T07:11:10.675" v="668"/>
      <pc:docMkLst>
        <pc:docMk/>
      </pc:docMkLst>
      <pc:sldChg chg="modSp mod">
        <pc:chgData name="JohHyunChul" userId="a1f3561d-5cf2-4159-9fa8-a5f038663426" providerId="ADAL" clId="{A8FB9201-0BAB-4A1A-AAAC-453CA1470E72}" dt="2024-09-29T06:07:29.163" v="492" actId="20577"/>
        <pc:sldMkLst>
          <pc:docMk/>
          <pc:sldMk cId="0" sldId="650"/>
        </pc:sldMkLst>
      </pc:sldChg>
      <pc:sldChg chg="modSp mod">
        <pc:chgData name="JohHyunChul" userId="a1f3561d-5cf2-4159-9fa8-a5f038663426" providerId="ADAL" clId="{A8FB9201-0BAB-4A1A-AAAC-453CA1470E72}" dt="2024-09-29T06:07:50.593" v="494" actId="6549"/>
        <pc:sldMkLst>
          <pc:docMk/>
          <pc:sldMk cId="0" sldId="651"/>
        </pc:sldMkLst>
      </pc:sldChg>
      <pc:sldChg chg="modSp mod">
        <pc:chgData name="JohHyunChul" userId="a1f3561d-5cf2-4159-9fa8-a5f038663426" providerId="ADAL" clId="{A8FB9201-0BAB-4A1A-AAAC-453CA1470E72}" dt="2024-09-29T05:17:29.375" v="263" actId="20577"/>
        <pc:sldMkLst>
          <pc:docMk/>
          <pc:sldMk cId="2336927591" sldId="696"/>
        </pc:sldMkLst>
      </pc:sldChg>
      <pc:sldChg chg="modSp mod">
        <pc:chgData name="JohHyunChul" userId="a1f3561d-5cf2-4159-9fa8-a5f038663426" providerId="ADAL" clId="{A8FB9201-0BAB-4A1A-AAAC-453CA1470E72}" dt="2024-09-29T05:20:28.750" v="273" actId="20577"/>
        <pc:sldMkLst>
          <pc:docMk/>
          <pc:sldMk cId="3611157833" sldId="698"/>
        </pc:sldMkLst>
      </pc:sldChg>
      <pc:sldChg chg="modSp mod">
        <pc:chgData name="JohHyunChul" userId="a1f3561d-5cf2-4159-9fa8-a5f038663426" providerId="ADAL" clId="{A8FB9201-0BAB-4A1A-AAAC-453CA1470E72}" dt="2024-09-29T05:36:13.831" v="321" actId="20577"/>
        <pc:sldMkLst>
          <pc:docMk/>
          <pc:sldMk cId="2539817981" sldId="700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409766694" sldId="734"/>
        </pc:sldMkLst>
      </pc:sldChg>
      <pc:sldChg chg="addSp modSp mod">
        <pc:chgData name="JohHyunChul" userId="a1f3561d-5cf2-4159-9fa8-a5f038663426" providerId="ADAL" clId="{A8FB9201-0BAB-4A1A-AAAC-453CA1470E72}" dt="2024-09-29T05:56:22.719" v="467" actId="14100"/>
        <pc:sldMkLst>
          <pc:docMk/>
          <pc:sldMk cId="1680227442" sldId="736"/>
        </pc:sldMkLst>
      </pc:sldChg>
      <pc:sldChg chg="addSp modSp mod">
        <pc:chgData name="JohHyunChul" userId="a1f3561d-5cf2-4159-9fa8-a5f038663426" providerId="ADAL" clId="{A8FB9201-0BAB-4A1A-AAAC-453CA1470E72}" dt="2024-09-29T05:04:12.955" v="214"/>
        <pc:sldMkLst>
          <pc:docMk/>
          <pc:sldMk cId="4069357120" sldId="742"/>
        </pc:sldMkLst>
      </pc:sldChg>
      <pc:sldChg chg="addSp modSp mod">
        <pc:chgData name="JohHyunChul" userId="a1f3561d-5cf2-4159-9fa8-a5f038663426" providerId="ADAL" clId="{A8FB9201-0BAB-4A1A-AAAC-453CA1470E72}" dt="2024-09-29T05:03:57.575" v="213" actId="20577"/>
        <pc:sldMkLst>
          <pc:docMk/>
          <pc:sldMk cId="2982927409" sldId="743"/>
        </pc:sldMkLst>
      </pc:sldChg>
      <pc:sldChg chg="addSp modSp mod">
        <pc:chgData name="JohHyunChul" userId="a1f3561d-5cf2-4159-9fa8-a5f038663426" providerId="ADAL" clId="{A8FB9201-0BAB-4A1A-AAAC-453CA1470E72}" dt="2024-09-29T05:05:20.899" v="217" actId="14100"/>
        <pc:sldMkLst>
          <pc:docMk/>
          <pc:sldMk cId="3819150498" sldId="744"/>
        </pc:sldMkLst>
      </pc:sldChg>
      <pc:sldChg chg="addSp delSp modSp mod">
        <pc:chgData name="JohHyunChul" userId="a1f3561d-5cf2-4159-9fa8-a5f038663426" providerId="ADAL" clId="{A8FB9201-0BAB-4A1A-AAAC-453CA1470E72}" dt="2024-09-29T05:11:27.477" v="224" actId="1076"/>
        <pc:sldMkLst>
          <pc:docMk/>
          <pc:sldMk cId="3768979649" sldId="745"/>
        </pc:sldMkLst>
      </pc:sldChg>
      <pc:sldChg chg="modSp mod">
        <pc:chgData name="JohHyunChul" userId="a1f3561d-5cf2-4159-9fa8-a5f038663426" providerId="ADAL" clId="{A8FB9201-0BAB-4A1A-AAAC-453CA1470E72}" dt="2024-09-29T05:45:59.854" v="463" actId="20577"/>
        <pc:sldMkLst>
          <pc:docMk/>
          <pc:sldMk cId="1855664538" sldId="746"/>
        </pc:sldMkLst>
      </pc:sldChg>
      <pc:sldChg chg="del">
        <pc:chgData name="JohHyunChul" userId="a1f3561d-5cf2-4159-9fa8-a5f038663426" providerId="ADAL" clId="{A8FB9201-0BAB-4A1A-AAAC-453CA1470E72}" dt="2024-09-29T05:53:41.327" v="464" actId="47"/>
        <pc:sldMkLst>
          <pc:docMk/>
          <pc:sldMk cId="1197667470" sldId="750"/>
        </pc:sldMkLst>
      </pc:sldChg>
      <pc:sldChg chg="del">
        <pc:chgData name="JohHyunChul" userId="a1f3561d-5cf2-4159-9fa8-a5f038663426" providerId="ADAL" clId="{A8FB9201-0BAB-4A1A-AAAC-453CA1470E72}" dt="2024-09-29T05:55:24.854" v="465" actId="47"/>
        <pc:sldMkLst>
          <pc:docMk/>
          <pc:sldMk cId="3679033295" sldId="751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1026012553" sldId="752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229480743" sldId="753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3019784995" sldId="762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3238193680" sldId="763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1598330351" sldId="764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1566522111" sldId="765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1859262549" sldId="766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974604705" sldId="767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2751595287" sldId="768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1249731308" sldId="770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1042464706" sldId="771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992525658" sldId="772"/>
        </pc:sldMkLst>
      </pc:sldChg>
      <pc:sldChg chg="modSp mod">
        <pc:chgData name="JohHyunChul" userId="a1f3561d-5cf2-4159-9fa8-a5f038663426" providerId="ADAL" clId="{A8FB9201-0BAB-4A1A-AAAC-453CA1470E72}" dt="2024-09-29T04:26:42.635" v="53" actId="20577"/>
        <pc:sldMkLst>
          <pc:docMk/>
          <pc:sldMk cId="3206899838" sldId="776"/>
        </pc:sldMkLst>
      </pc:sldChg>
      <pc:sldChg chg="addSp delSp modSp mod">
        <pc:chgData name="JohHyunChul" userId="a1f3561d-5cf2-4159-9fa8-a5f038663426" providerId="ADAL" clId="{A8FB9201-0BAB-4A1A-AAAC-453CA1470E72}" dt="2024-09-29T04:32:34.549" v="113" actId="1076"/>
        <pc:sldMkLst>
          <pc:docMk/>
          <pc:sldMk cId="60757405" sldId="777"/>
        </pc:sldMkLst>
      </pc:sldChg>
      <pc:sldChg chg="addSp modSp del mod">
        <pc:chgData name="JohHyunChul" userId="a1f3561d-5cf2-4159-9fa8-a5f038663426" providerId="ADAL" clId="{A8FB9201-0BAB-4A1A-AAAC-453CA1470E72}" dt="2024-09-29T04:34:21.045" v="116" actId="47"/>
        <pc:sldMkLst>
          <pc:docMk/>
          <pc:sldMk cId="1118332547" sldId="778"/>
        </pc:sldMkLst>
      </pc:sldChg>
      <pc:sldChg chg="del">
        <pc:chgData name="JohHyunChul" userId="a1f3561d-5cf2-4159-9fa8-a5f038663426" providerId="ADAL" clId="{A8FB9201-0BAB-4A1A-AAAC-453CA1470E72}" dt="2024-09-29T04:34:37.692" v="117" actId="47"/>
        <pc:sldMkLst>
          <pc:docMk/>
          <pc:sldMk cId="2469064994" sldId="779"/>
        </pc:sldMkLst>
      </pc:sldChg>
      <pc:sldChg chg="addSp modSp">
        <pc:chgData name="JohHyunChul" userId="a1f3561d-5cf2-4159-9fa8-a5f038663426" providerId="ADAL" clId="{A8FB9201-0BAB-4A1A-AAAC-453CA1470E72}" dt="2024-09-29T04:34:40.795" v="118"/>
        <pc:sldMkLst>
          <pc:docMk/>
          <pc:sldMk cId="775452124" sldId="780"/>
        </pc:sldMkLst>
      </pc:sldChg>
      <pc:sldChg chg="addSp modSp">
        <pc:chgData name="JohHyunChul" userId="a1f3561d-5cf2-4159-9fa8-a5f038663426" providerId="ADAL" clId="{A8FB9201-0BAB-4A1A-AAAC-453CA1470E72}" dt="2024-09-29T04:52:43.063" v="119"/>
        <pc:sldMkLst>
          <pc:docMk/>
          <pc:sldMk cId="1297413325" sldId="781"/>
        </pc:sldMkLst>
      </pc:sldChg>
      <pc:sldChg chg="addSp modSp">
        <pc:chgData name="JohHyunChul" userId="a1f3561d-5cf2-4159-9fa8-a5f038663426" providerId="ADAL" clId="{A8FB9201-0BAB-4A1A-AAAC-453CA1470E72}" dt="2024-09-29T04:54:36.227" v="120"/>
        <pc:sldMkLst>
          <pc:docMk/>
          <pc:sldMk cId="1065475236" sldId="782"/>
        </pc:sldMkLst>
      </pc:sldChg>
      <pc:sldChg chg="addSp modSp mod">
        <pc:chgData name="JohHyunChul" userId="a1f3561d-5cf2-4159-9fa8-a5f038663426" providerId="ADAL" clId="{A8FB9201-0BAB-4A1A-AAAC-453CA1470E72}" dt="2024-09-29T04:58:11.072" v="134" actId="693"/>
        <pc:sldMkLst>
          <pc:docMk/>
          <pc:sldMk cId="4252679313" sldId="783"/>
        </pc:sldMkLst>
      </pc:sldChg>
      <pc:sldChg chg="addSp modSp">
        <pc:chgData name="JohHyunChul" userId="a1f3561d-5cf2-4159-9fa8-a5f038663426" providerId="ADAL" clId="{A8FB9201-0BAB-4A1A-AAAC-453CA1470E72}" dt="2024-09-29T04:59:44.121" v="135"/>
        <pc:sldMkLst>
          <pc:docMk/>
          <pc:sldMk cId="573742771" sldId="785"/>
        </pc:sldMkLst>
      </pc:sldChg>
      <pc:sldChg chg="del">
        <pc:chgData name="JohHyunChul" userId="a1f3561d-5cf2-4159-9fa8-a5f038663426" providerId="ADAL" clId="{A8FB9201-0BAB-4A1A-AAAC-453CA1470E72}" dt="2024-09-29T05:14:10.458" v="225" actId="47"/>
        <pc:sldMkLst>
          <pc:docMk/>
          <pc:sldMk cId="3241571340" sldId="786"/>
        </pc:sldMkLst>
      </pc:sldChg>
      <pc:sldChg chg="del">
        <pc:chgData name="JohHyunChul" userId="a1f3561d-5cf2-4159-9fa8-a5f038663426" providerId="ADAL" clId="{A8FB9201-0BAB-4A1A-AAAC-453CA1470E72}" dt="2024-09-29T05:14:13.642" v="226" actId="47"/>
        <pc:sldMkLst>
          <pc:docMk/>
          <pc:sldMk cId="2928911285" sldId="787"/>
        </pc:sldMkLst>
      </pc:sldChg>
      <pc:sldChg chg="del">
        <pc:chgData name="JohHyunChul" userId="a1f3561d-5cf2-4159-9fa8-a5f038663426" providerId="ADAL" clId="{A8FB9201-0BAB-4A1A-AAAC-453CA1470E72}" dt="2024-09-29T05:14:21.355" v="227" actId="47"/>
        <pc:sldMkLst>
          <pc:docMk/>
          <pc:sldMk cId="3604641112" sldId="788"/>
        </pc:sldMkLst>
      </pc:sldChg>
      <pc:sldChg chg="del">
        <pc:chgData name="JohHyunChul" userId="a1f3561d-5cf2-4159-9fa8-a5f038663426" providerId="ADAL" clId="{A8FB9201-0BAB-4A1A-AAAC-453CA1470E72}" dt="2024-09-29T05:14:23.150" v="228" actId="47"/>
        <pc:sldMkLst>
          <pc:docMk/>
          <pc:sldMk cId="95563522" sldId="789"/>
        </pc:sldMkLst>
      </pc:sldChg>
      <pc:sldChg chg="del">
        <pc:chgData name="JohHyunChul" userId="a1f3561d-5cf2-4159-9fa8-a5f038663426" providerId="ADAL" clId="{A8FB9201-0BAB-4A1A-AAAC-453CA1470E72}" dt="2024-09-29T05:14:25.299" v="229" actId="47"/>
        <pc:sldMkLst>
          <pc:docMk/>
          <pc:sldMk cId="2806148747" sldId="790"/>
        </pc:sldMkLst>
      </pc:sldChg>
      <pc:sldChg chg="del">
        <pc:chgData name="JohHyunChul" userId="a1f3561d-5cf2-4159-9fa8-a5f038663426" providerId="ADAL" clId="{A8FB9201-0BAB-4A1A-AAAC-453CA1470E72}" dt="2024-09-29T05:14:27.351" v="230" actId="47"/>
        <pc:sldMkLst>
          <pc:docMk/>
          <pc:sldMk cId="2946471375" sldId="791"/>
        </pc:sldMkLst>
      </pc:sldChg>
      <pc:sldChg chg="del">
        <pc:chgData name="JohHyunChul" userId="a1f3561d-5cf2-4159-9fa8-a5f038663426" providerId="ADAL" clId="{A8FB9201-0BAB-4A1A-AAAC-453CA1470E72}" dt="2024-09-29T05:14:28.409" v="231" actId="47"/>
        <pc:sldMkLst>
          <pc:docMk/>
          <pc:sldMk cId="484107226" sldId="792"/>
        </pc:sldMkLst>
      </pc:sldChg>
      <pc:sldChg chg="del">
        <pc:chgData name="JohHyunChul" userId="a1f3561d-5cf2-4159-9fa8-a5f038663426" providerId="ADAL" clId="{A8FB9201-0BAB-4A1A-AAAC-453CA1470E72}" dt="2024-09-29T05:14:31.859" v="232" actId="47"/>
        <pc:sldMkLst>
          <pc:docMk/>
          <pc:sldMk cId="213538711" sldId="793"/>
        </pc:sldMkLst>
      </pc:sldChg>
      <pc:sldChg chg="del">
        <pc:chgData name="JohHyunChul" userId="a1f3561d-5cf2-4159-9fa8-a5f038663426" providerId="ADAL" clId="{A8FB9201-0BAB-4A1A-AAAC-453CA1470E72}" dt="2024-09-29T05:14:36.333" v="233" actId="47"/>
        <pc:sldMkLst>
          <pc:docMk/>
          <pc:sldMk cId="1330062427" sldId="794"/>
        </pc:sldMkLst>
      </pc:sldChg>
      <pc:sldChg chg="modSp mod">
        <pc:chgData name="JohHyunChul" userId="a1f3561d-5cf2-4159-9fa8-a5f038663426" providerId="ADAL" clId="{A8FB9201-0BAB-4A1A-AAAC-453CA1470E72}" dt="2024-09-29T05:31:49.552" v="319" actId="6549"/>
        <pc:sldMkLst>
          <pc:docMk/>
          <pc:sldMk cId="2904562207" sldId="797"/>
        </pc:sldMkLst>
      </pc:sldChg>
      <pc:sldChg chg="modSp mod">
        <pc:chgData name="JohHyunChul" userId="a1f3561d-5cf2-4159-9fa8-a5f038663426" providerId="ADAL" clId="{A8FB9201-0BAB-4A1A-AAAC-453CA1470E72}" dt="2024-09-29T05:40:13.076" v="428"/>
        <pc:sldMkLst>
          <pc:docMk/>
          <pc:sldMk cId="1057864249" sldId="799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3226043944" sldId="804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1563020375" sldId="805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2263414806" sldId="806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1016433586" sldId="807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429154101" sldId="808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2261288852" sldId="809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1091748649" sldId="810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26015912" sldId="811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3905002704" sldId="812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1139137490" sldId="813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3480686278" sldId="814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3935215200" sldId="816"/>
        </pc:sldMkLst>
      </pc:sldChg>
      <pc:sldChg chg="del">
        <pc:chgData name="JohHyunChul" userId="a1f3561d-5cf2-4159-9fa8-a5f038663426" providerId="ADAL" clId="{A8FB9201-0BAB-4A1A-AAAC-453CA1470E72}" dt="2024-09-29T05:59:26.122" v="468" actId="47"/>
        <pc:sldMkLst>
          <pc:docMk/>
          <pc:sldMk cId="800045743" sldId="817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2359762611" sldId="824"/>
        </pc:sldMkLst>
      </pc:sldChg>
      <pc:sldChg chg="modSp new mod">
        <pc:chgData name="JohHyunChul" userId="a1f3561d-5cf2-4159-9fa8-a5f038663426" providerId="ADAL" clId="{A8FB9201-0BAB-4A1A-AAAC-453CA1470E72}" dt="2024-09-29T06:42:39.487" v="547" actId="21"/>
        <pc:sldMkLst>
          <pc:docMk/>
          <pc:sldMk cId="3802492071" sldId="824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2063150802" sldId="825"/>
        </pc:sldMkLst>
      </pc:sldChg>
      <pc:sldChg chg="addSp modSp new mod modNotesTx">
        <pc:chgData name="JohHyunChul" userId="a1f3561d-5cf2-4159-9fa8-a5f038663426" providerId="ADAL" clId="{A8FB9201-0BAB-4A1A-AAAC-453CA1470E72}" dt="2024-09-29T07:10:53.870" v="666"/>
        <pc:sldMkLst>
          <pc:docMk/>
          <pc:sldMk cId="2623750085" sldId="825"/>
        </pc:sldMkLst>
      </pc:sldChg>
      <pc:sldChg chg="addSp modSp new mod modNotesTx">
        <pc:chgData name="JohHyunChul" userId="a1f3561d-5cf2-4159-9fa8-a5f038663426" providerId="ADAL" clId="{A8FB9201-0BAB-4A1A-AAAC-453CA1470E72}" dt="2024-09-29T07:11:04.294" v="667"/>
        <pc:sldMkLst>
          <pc:docMk/>
          <pc:sldMk cId="1811176408" sldId="826"/>
        </pc:sldMkLst>
      </pc:sldChg>
      <pc:sldChg chg="addSp modSp new mod modNotesTx">
        <pc:chgData name="JohHyunChul" userId="a1f3561d-5cf2-4159-9fa8-a5f038663426" providerId="ADAL" clId="{A8FB9201-0BAB-4A1A-AAAC-453CA1470E72}" dt="2024-09-29T07:11:10.675" v="668"/>
        <pc:sldMkLst>
          <pc:docMk/>
          <pc:sldMk cId="1474229881" sldId="827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869905254" sldId="828"/>
        </pc:sldMkLst>
      </pc:sldChg>
      <pc:sldChg chg="modSp new mod">
        <pc:chgData name="JohHyunChul" userId="a1f3561d-5cf2-4159-9fa8-a5f038663426" providerId="ADAL" clId="{A8FB9201-0BAB-4A1A-AAAC-453CA1470E72}" dt="2024-09-29T06:53:33.368" v="624" actId="20577"/>
        <pc:sldMkLst>
          <pc:docMk/>
          <pc:sldMk cId="2446066105" sldId="828"/>
        </pc:sldMkLst>
      </pc:sldChg>
      <pc:sldChg chg="modSp new mod">
        <pc:chgData name="JohHyunChul" userId="a1f3561d-5cf2-4159-9fa8-a5f038663426" providerId="ADAL" clId="{A8FB9201-0BAB-4A1A-AAAC-453CA1470E72}" dt="2024-09-29T06:56:47.476" v="665" actId="20577"/>
        <pc:sldMkLst>
          <pc:docMk/>
          <pc:sldMk cId="2132911019" sldId="829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3133094463" sldId="829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2538505570" sldId="830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1819954765" sldId="831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2587247942" sldId="832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2690780689" sldId="833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2009348140" sldId="834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526684853" sldId="835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3984198919" sldId="836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3498341145" sldId="837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234172961" sldId="838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2761671548" sldId="839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3312175232" sldId="840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169061906" sldId="841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996862522" sldId="842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1345446963" sldId="843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3729614963" sldId="844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1074106067" sldId="845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4172809424" sldId="846"/>
        </pc:sldMkLst>
      </pc:sldChg>
      <pc:sldChg chg="del">
        <pc:chgData name="JohHyunChul" userId="a1f3561d-5cf2-4159-9fa8-a5f038663426" providerId="ADAL" clId="{A8FB9201-0BAB-4A1A-AAAC-453CA1470E72}" dt="2024-09-29T06:07:03.223" v="469" actId="47"/>
        <pc:sldMkLst>
          <pc:docMk/>
          <pc:sldMk cId="4013224583" sldId="847"/>
        </pc:sldMkLst>
      </pc:sldChg>
      <pc:sldMasterChg chg="delSp modSp mod">
        <pc:chgData name="JohHyunChul" userId="a1f3561d-5cf2-4159-9fa8-a5f038663426" providerId="ADAL" clId="{A8FB9201-0BAB-4A1A-AAAC-453CA1470E72}" dt="2024-09-29T04:25:59.547" v="31" actId="478"/>
        <pc:sldMasterMkLst>
          <pc:docMk/>
          <pc:sldMasterMk cId="0" sldId="2147483648"/>
        </pc:sldMasterMkLst>
      </pc:sldMasterChg>
    </pc:docChg>
  </pc:docChgLst>
  <pc:docChgLst>
    <pc:chgData name="hyunchul.joh@gmail.com" userId="69d9b3d4aeb2f2da" providerId="Windows Live" clId="Web-{25918BB0-E95C-F2F8-3D6C-97D2544649B9}"/>
    <pc:docChg chg="addSld delSld modSld">
      <pc:chgData name="hyunchul.joh@gmail.com" userId="69d9b3d4aeb2f2da" providerId="Windows Live" clId="Web-{25918BB0-E95C-F2F8-3D6C-97D2544649B9}" dt="2025-09-17T12:05:02.228" v="47" actId="20577"/>
      <pc:docMkLst>
        <pc:docMk/>
      </pc:docMkLst>
      <pc:sldChg chg="modSp">
        <pc:chgData name="hyunchul.joh@gmail.com" userId="69d9b3d4aeb2f2da" providerId="Windows Live" clId="Web-{25918BB0-E95C-F2F8-3D6C-97D2544649B9}" dt="2025-09-17T11:09:43.466" v="43" actId="20577"/>
        <pc:sldMkLst>
          <pc:docMk/>
          <pc:sldMk cId="4069357120" sldId="742"/>
        </pc:sldMkLst>
        <pc:spChg chg="mod">
          <ac:chgData name="hyunchul.joh@gmail.com" userId="69d9b3d4aeb2f2da" providerId="Windows Live" clId="Web-{25918BB0-E95C-F2F8-3D6C-97D2544649B9}" dt="2025-09-17T11:09:43.466" v="43" actId="20577"/>
          <ac:spMkLst>
            <pc:docMk/>
            <pc:sldMk cId="4069357120" sldId="742"/>
            <ac:spMk id="3" creationId="{00000000-0000-0000-0000-000000000000}"/>
          </ac:spMkLst>
        </pc:spChg>
      </pc:sldChg>
      <pc:sldChg chg="addSp delSp modSp">
        <pc:chgData name="hyunchul.joh@gmail.com" userId="69d9b3d4aeb2f2da" providerId="Windows Live" clId="Web-{25918BB0-E95C-F2F8-3D6C-97D2544649B9}" dt="2025-09-17T11:01:52.330" v="37" actId="1076"/>
        <pc:sldMkLst>
          <pc:docMk/>
          <pc:sldMk cId="60757405" sldId="777"/>
        </pc:sldMkLst>
        <pc:spChg chg="mod">
          <ac:chgData name="hyunchul.joh@gmail.com" userId="69d9b3d4aeb2f2da" providerId="Windows Live" clId="Web-{25918BB0-E95C-F2F8-3D6C-97D2544649B9}" dt="2025-09-17T10:58:11.719" v="13" actId="14100"/>
          <ac:spMkLst>
            <pc:docMk/>
            <pc:sldMk cId="60757405" sldId="777"/>
            <ac:spMk id="3" creationId="{B2070B41-E768-4BB4-8684-DCE5B4410694}"/>
          </ac:spMkLst>
        </pc:spChg>
        <pc:spChg chg="del">
          <ac:chgData name="hyunchul.joh@gmail.com" userId="69d9b3d4aeb2f2da" providerId="Windows Live" clId="Web-{25918BB0-E95C-F2F8-3D6C-97D2544649B9}" dt="2025-09-17T10:57:41.328" v="2"/>
          <ac:spMkLst>
            <pc:docMk/>
            <pc:sldMk cId="60757405" sldId="777"/>
            <ac:spMk id="11" creationId="{9D1A80A0-82D7-0025-76E3-202C316EBCC0}"/>
          </ac:spMkLst>
        </pc:spChg>
        <pc:spChg chg="del">
          <ac:chgData name="hyunchul.joh@gmail.com" userId="69d9b3d4aeb2f2da" providerId="Windows Live" clId="Web-{25918BB0-E95C-F2F8-3D6C-97D2544649B9}" dt="2025-09-17T10:57:39.656" v="1"/>
          <ac:spMkLst>
            <pc:docMk/>
            <pc:sldMk cId="60757405" sldId="777"/>
            <ac:spMk id="12" creationId="{65304E67-66D9-838B-AA1D-5DECEBAD6057}"/>
          </ac:spMkLst>
        </pc:spChg>
        <pc:spChg chg="del mod">
          <ac:chgData name="hyunchul.joh@gmail.com" userId="69d9b3d4aeb2f2da" providerId="Windows Live" clId="Web-{25918BB0-E95C-F2F8-3D6C-97D2544649B9}" dt="2025-09-17T10:57:44.828" v="4"/>
          <ac:spMkLst>
            <pc:docMk/>
            <pc:sldMk cId="60757405" sldId="777"/>
            <ac:spMk id="13" creationId="{1DDBA6C6-438A-F019-DB1B-F773698B26F7}"/>
          </ac:spMkLst>
        </pc:spChg>
        <pc:picChg chg="del">
          <ac:chgData name="hyunchul.joh@gmail.com" userId="69d9b3d4aeb2f2da" providerId="Windows Live" clId="Web-{25918BB0-E95C-F2F8-3D6C-97D2544649B9}" dt="2025-09-17T10:57:34.625" v="0"/>
          <ac:picMkLst>
            <pc:docMk/>
            <pc:sldMk cId="60757405" sldId="777"/>
            <ac:picMk id="5" creationId="{A12AACB1-FDBD-44A9-AFBB-FB424F117CF9}"/>
          </ac:picMkLst>
        </pc:picChg>
        <pc:picChg chg="add mod">
          <ac:chgData name="hyunchul.joh@gmail.com" userId="69d9b3d4aeb2f2da" providerId="Windows Live" clId="Web-{25918BB0-E95C-F2F8-3D6C-97D2544649B9}" dt="2025-09-17T10:59:04.219" v="21" actId="14100"/>
          <ac:picMkLst>
            <pc:docMk/>
            <pc:sldMk cId="60757405" sldId="777"/>
            <ac:picMk id="7" creationId="{EB5EC591-F373-A9EA-0918-D5DAA96C58A7}"/>
          </ac:picMkLst>
        </pc:picChg>
        <pc:picChg chg="add mod modCrop">
          <ac:chgData name="hyunchul.joh@gmail.com" userId="69d9b3d4aeb2f2da" providerId="Windows Live" clId="Web-{25918BB0-E95C-F2F8-3D6C-97D2544649B9}" dt="2025-09-17T11:01:52.330" v="37" actId="1076"/>
          <ac:picMkLst>
            <pc:docMk/>
            <pc:sldMk cId="60757405" sldId="777"/>
            <ac:picMk id="8" creationId="{3969C7F8-C20F-4B40-B801-C0E20765A496}"/>
          </ac:picMkLst>
        </pc:picChg>
        <pc:picChg chg="add mod modCrop">
          <ac:chgData name="hyunchul.joh@gmail.com" userId="69d9b3d4aeb2f2da" providerId="Windows Live" clId="Web-{25918BB0-E95C-F2F8-3D6C-97D2544649B9}" dt="2025-09-17T11:01:48.564" v="36" actId="1076"/>
          <ac:picMkLst>
            <pc:docMk/>
            <pc:sldMk cId="60757405" sldId="777"/>
            <ac:picMk id="9" creationId="{5886B119-4B12-5000-CB6E-CC47B8D57129}"/>
          </ac:picMkLst>
        </pc:picChg>
      </pc:sldChg>
      <pc:sldChg chg="modSp">
        <pc:chgData name="hyunchul.joh@gmail.com" userId="69d9b3d4aeb2f2da" providerId="Windows Live" clId="Web-{25918BB0-E95C-F2F8-3D6C-97D2544649B9}" dt="2025-09-17T12:05:02.228" v="47" actId="20577"/>
        <pc:sldMkLst>
          <pc:docMk/>
          <pc:sldMk cId="988910357" sldId="821"/>
        </pc:sldMkLst>
        <pc:spChg chg="mod">
          <ac:chgData name="hyunchul.joh@gmail.com" userId="69d9b3d4aeb2f2da" providerId="Windows Live" clId="Web-{25918BB0-E95C-F2F8-3D6C-97D2544649B9}" dt="2025-09-17T12:05:02.228" v="47" actId="20577"/>
          <ac:spMkLst>
            <pc:docMk/>
            <pc:sldMk cId="988910357" sldId="821"/>
            <ac:spMk id="3" creationId="{86F36AE9-C8CD-4CFC-BFD0-F010D5D747BB}"/>
          </ac:spMkLst>
        </pc:spChg>
      </pc:sldChg>
      <pc:sldChg chg="new del">
        <pc:chgData name="hyunchul.joh@gmail.com" userId="69d9b3d4aeb2f2da" providerId="Windows Live" clId="Web-{25918BB0-E95C-F2F8-3D6C-97D2544649B9}" dt="2025-09-17T11:59:44.468" v="45"/>
        <pc:sldMkLst>
          <pc:docMk/>
          <pc:sldMk cId="1221539574" sldId="829"/>
        </pc:sldMkLst>
      </pc:sldChg>
    </pc:docChg>
  </pc:docChgLst>
  <pc:docChgLst>
    <pc:chgData name="JohHyunChul" userId="a1f3561d-5cf2-4159-9fa8-a5f038663426" providerId="ADAL" clId="{B7EE9640-1A0B-4B61-B1DE-00ABA086BF2A}"/>
    <pc:docChg chg="undo custSel delSld modSld modMainMaster">
      <pc:chgData name="JohHyunChul" userId="a1f3561d-5cf2-4159-9fa8-a5f038663426" providerId="ADAL" clId="{B7EE9640-1A0B-4B61-B1DE-00ABA086BF2A}" dt="2024-10-02T04:07:08.950" v="278" actId="47"/>
      <pc:docMkLst>
        <pc:docMk/>
      </pc:docMkLst>
      <pc:sldChg chg="modSp mod">
        <pc:chgData name="JohHyunChul" userId="a1f3561d-5cf2-4159-9fa8-a5f038663426" providerId="ADAL" clId="{B7EE9640-1A0B-4B61-B1DE-00ABA086BF2A}" dt="2024-09-29T07:25:24.348" v="277"/>
        <pc:sldMkLst>
          <pc:docMk/>
          <pc:sldMk cId="0" sldId="650"/>
        </pc:sldMkLst>
      </pc:sldChg>
      <pc:sldChg chg="addSp delSp modSp mod setBg setClrOvrMap">
        <pc:chgData name="JohHyunChul" userId="a1f3561d-5cf2-4159-9fa8-a5f038663426" providerId="ADAL" clId="{B7EE9640-1A0B-4B61-B1DE-00ABA086BF2A}" dt="2024-09-29T07:25:24.348" v="277"/>
        <pc:sldMkLst>
          <pc:docMk/>
          <pc:sldMk cId="0" sldId="651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2137424305" sldId="694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2336927591" sldId="696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3611157833" sldId="698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1566531090" sldId="699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2539817981" sldId="700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125172809" sldId="701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1680227442" sldId="736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4069357120" sldId="742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2982927409" sldId="743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3819150498" sldId="744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3768979649" sldId="745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1855664538" sldId="746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720092787" sldId="747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839654318" sldId="748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1460386939" sldId="773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4084903965" sldId="774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1740655035" sldId="775"/>
        </pc:sldMkLst>
      </pc:sldChg>
      <pc:sldChg chg="modSp mod">
        <pc:chgData name="JohHyunChul" userId="a1f3561d-5cf2-4159-9fa8-a5f038663426" providerId="ADAL" clId="{B7EE9640-1A0B-4B61-B1DE-00ABA086BF2A}" dt="2024-09-29T07:25:24.348" v="277"/>
        <pc:sldMkLst>
          <pc:docMk/>
          <pc:sldMk cId="3206899838" sldId="776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60757405" sldId="777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775452124" sldId="780"/>
        </pc:sldMkLst>
      </pc:sldChg>
      <pc:sldChg chg="modSp mod">
        <pc:chgData name="JohHyunChul" userId="a1f3561d-5cf2-4159-9fa8-a5f038663426" providerId="ADAL" clId="{B7EE9640-1A0B-4B61-B1DE-00ABA086BF2A}" dt="2024-09-29T07:25:24.348" v="277"/>
        <pc:sldMkLst>
          <pc:docMk/>
          <pc:sldMk cId="1297413325" sldId="781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1065475236" sldId="782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4252679313" sldId="783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573742771" sldId="785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1283604227" sldId="795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2904562207" sldId="797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26213899" sldId="798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1057864249" sldId="799"/>
        </pc:sldMkLst>
      </pc:sldChg>
      <pc:sldChg chg="modSp del">
        <pc:chgData name="JohHyunChul" userId="a1f3561d-5cf2-4159-9fa8-a5f038663426" providerId="ADAL" clId="{B7EE9640-1A0B-4B61-B1DE-00ABA086BF2A}" dt="2024-10-02T04:07:08.950" v="278" actId="47"/>
        <pc:sldMkLst>
          <pc:docMk/>
          <pc:sldMk cId="3361111926" sldId="801"/>
        </pc:sldMkLst>
      </pc:sldChg>
      <pc:sldChg chg="modSp del mod">
        <pc:chgData name="JohHyunChul" userId="a1f3561d-5cf2-4159-9fa8-a5f038663426" providerId="ADAL" clId="{B7EE9640-1A0B-4B61-B1DE-00ABA086BF2A}" dt="2024-10-02T04:07:08.950" v="278" actId="47"/>
        <pc:sldMkLst>
          <pc:docMk/>
          <pc:sldMk cId="182374475" sldId="802"/>
        </pc:sldMkLst>
      </pc:sldChg>
      <pc:sldChg chg="modSp del">
        <pc:chgData name="JohHyunChul" userId="a1f3561d-5cf2-4159-9fa8-a5f038663426" providerId="ADAL" clId="{B7EE9640-1A0B-4B61-B1DE-00ABA086BF2A}" dt="2024-10-02T04:07:08.950" v="278" actId="47"/>
        <pc:sldMkLst>
          <pc:docMk/>
          <pc:sldMk cId="1659312671" sldId="803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3682775771" sldId="818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2505640685" sldId="819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2226453016" sldId="820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988910357" sldId="821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3950964229" sldId="822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611378472" sldId="823"/>
        </pc:sldMkLst>
      </pc:sldChg>
      <pc:sldChg chg="modSp mod">
        <pc:chgData name="JohHyunChul" userId="a1f3561d-5cf2-4159-9fa8-a5f038663426" providerId="ADAL" clId="{B7EE9640-1A0B-4B61-B1DE-00ABA086BF2A}" dt="2024-09-29T07:25:24.348" v="277"/>
        <pc:sldMkLst>
          <pc:docMk/>
          <pc:sldMk cId="3802492071" sldId="824"/>
        </pc:sldMkLst>
      </pc:sldChg>
      <pc:sldChg chg="modSp mod">
        <pc:chgData name="JohHyunChul" userId="a1f3561d-5cf2-4159-9fa8-a5f038663426" providerId="ADAL" clId="{B7EE9640-1A0B-4B61-B1DE-00ABA086BF2A}" dt="2024-09-29T07:25:24.348" v="277"/>
        <pc:sldMkLst>
          <pc:docMk/>
          <pc:sldMk cId="2623750085" sldId="825"/>
        </pc:sldMkLst>
      </pc:sldChg>
      <pc:sldChg chg="modSp mod">
        <pc:chgData name="JohHyunChul" userId="a1f3561d-5cf2-4159-9fa8-a5f038663426" providerId="ADAL" clId="{B7EE9640-1A0B-4B61-B1DE-00ABA086BF2A}" dt="2024-09-29T07:25:24.348" v="277"/>
        <pc:sldMkLst>
          <pc:docMk/>
          <pc:sldMk cId="1811176408" sldId="826"/>
        </pc:sldMkLst>
      </pc:sldChg>
      <pc:sldChg chg="modSp mod">
        <pc:chgData name="JohHyunChul" userId="a1f3561d-5cf2-4159-9fa8-a5f038663426" providerId="ADAL" clId="{B7EE9640-1A0B-4B61-B1DE-00ABA086BF2A}" dt="2024-09-29T07:25:24.348" v="277"/>
        <pc:sldMkLst>
          <pc:docMk/>
          <pc:sldMk cId="1474229881" sldId="827"/>
        </pc:sldMkLst>
      </pc:sldChg>
      <pc:sldChg chg="modSp">
        <pc:chgData name="JohHyunChul" userId="a1f3561d-5cf2-4159-9fa8-a5f038663426" providerId="ADAL" clId="{B7EE9640-1A0B-4B61-B1DE-00ABA086BF2A}" dt="2024-09-29T07:25:24.348" v="277"/>
        <pc:sldMkLst>
          <pc:docMk/>
          <pc:sldMk cId="2446066105" sldId="828"/>
        </pc:sldMkLst>
      </pc:sldChg>
      <pc:sldChg chg="modSp del mod">
        <pc:chgData name="JohHyunChul" userId="a1f3561d-5cf2-4159-9fa8-a5f038663426" providerId="ADAL" clId="{B7EE9640-1A0B-4B61-B1DE-00ABA086BF2A}" dt="2024-09-29T07:23:55.507" v="241" actId="47"/>
        <pc:sldMkLst>
          <pc:docMk/>
          <pc:sldMk cId="2132911019" sldId="829"/>
        </pc:sldMkLst>
      </pc:sldChg>
      <pc:sldMasterChg chg="addSp">
        <pc:chgData name="JohHyunChul" userId="a1f3561d-5cf2-4159-9fa8-a5f038663426" providerId="ADAL" clId="{B7EE9640-1A0B-4B61-B1DE-00ABA086BF2A}" dt="2024-09-29T07:25:02.484" v="269"/>
        <pc:sldMasterMkLst>
          <pc:docMk/>
          <pc:sldMasterMk cId="1851656979" sldId="2147483651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65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6888" y="0"/>
            <a:ext cx="4265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16675"/>
            <a:ext cx="4265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2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6888" y="6416675"/>
            <a:ext cx="4265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9B4C822-F520-4A6B-ABE5-16C4EF965D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961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65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76888" y="0"/>
            <a:ext cx="4265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8975" y="504825"/>
            <a:ext cx="3379788" cy="2535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1275" y="3206750"/>
            <a:ext cx="7219950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16675"/>
            <a:ext cx="4265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76888" y="6416675"/>
            <a:ext cx="4265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36" tIns="46169" rIns="92336" bIns="4616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5E5597F2-FFBE-41A9-8EAC-913E455C49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8311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System;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NetworkLayerExample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static void Main(string[]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string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"192.168.1.10";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string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subnetMask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"255.255.255.0";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// Convert the IP string to an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object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IPAddress.Parse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mask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IPAddress.Parse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subnetMask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($"IP Address: {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($"Subnet Mask: {mask}");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// Convert IP to binary format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($"Binary IP: {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ConvertToBinary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)}");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($"Binary Mask: {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ConvertToBinary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(mask)}");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// Demonstrate subnet calculation (network address)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networkAddress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CalculateNetworkAddress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mask);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($"Network Address: {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networkAddress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static string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ConvertToBinary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byte[] bytes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ip.GetAddressBytes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string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string.Join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(".",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Array.ConvertAll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(bytes, b =&gt;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Convert.ToString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(b, 2).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PadLeft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(8, '0')));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static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CalculateNetworkAddress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mask)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byte[]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ip.GetAddressBytes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byte[]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maskBytes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mask.GetAddressBytes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byte[]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networkBytes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new byte[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ipBytes.Length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for (int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ipBytes.Length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networkBytes[i] = (byte)(ipBytes[i] &amp; maskBytes[i]);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 new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networkBytes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5597F2-FFBE-41A9-8EAC-913E455C49C8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88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System;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System.Net.Sockets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SocketExample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static void Main(string[]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("Server or Client? (S/C)");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char role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Console.ReadLine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ToUpper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()[0];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 (role == 'S')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StartServer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else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StartClient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static void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StartServer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IPEndPoint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localEndPoint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new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IPEndPoint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IPAddress.Any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8080);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Socket listener = new Socket(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AddressFamily.InterNetwork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SocketType.Stream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ProtocolType.Tcp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listener.Bind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localEndPoint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listener.Listen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("Server listening...");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Socket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clientSocket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listener.Accept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("Client connected.");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byte[] bytes = new byte[1024];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int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clientSocket.Receive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(bytes);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("Received: "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Encoding.ASCII.GetString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(bytes, 0,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clientSocket.Close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listener.Close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static void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StartClient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IPEndPoint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remoteEndPoint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new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IPEndPoint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IPAddress.Parse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("127.0.0.1"), 8080);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Socket sender = new Socket(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AddressFamily.InterNetwork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SocketType.Stream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ProtocolType.Tcp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try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sender.Connect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remoteEndPoint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("Connected to server.");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byte[] msg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Encoding.ASCII.GetBytes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("Hello from Client");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sender.Send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sender.Close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catch (Exception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e.ToString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5597F2-FFBE-41A9-8EAC-913E455C49C8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79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System;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System.Net.NetworkInformation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PingExample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static void Main(string[]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("Enter IP address or host to ping: 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string address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Console.ReadLine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Ping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pingSender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new Ping();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PingReply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reply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pingSender.Send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(address);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reply.Status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IPStatus.Success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($"Ping to {address} successful.");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($"Roundtrip time: {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reply.RoundtripTime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($"TTL (Time to Live): {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reply.Options.Ttl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($"Buffer size: {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reply.Buffer.Length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else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($"Ping to {address} failed: {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reply.Status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}");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5597F2-FFBE-41A9-8EAC-913E455C49C8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717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28663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3545B-4EDE-4037-B6FC-A857C08DC0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28663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7E400-6224-44A0-AB64-E12674621A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466725"/>
            <a:ext cx="9144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3288" y="6553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1"/>
                </a:solidFill>
                <a:latin typeface="Berlin Sans FB" pitchFamily="34" charset="0"/>
              </a:defRPr>
            </a:lvl1pPr>
          </a:lstStyle>
          <a:p>
            <a:pPr>
              <a:defRPr/>
            </a:pPr>
            <a:fld id="{4EBED14B-AD0C-4605-B57C-34BB282BDA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-31750" y="0"/>
            <a:ext cx="1841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endParaRPr lang="ko-KR" altLang="ko-KR" sz="1600" b="1">
              <a:solidFill>
                <a:schemeClr val="bg1"/>
              </a:solidFill>
              <a:latin typeface="Berlin Sans FB" pitchFamily="34" charset="0"/>
              <a:ea typeface="휴먼엑스포" pitchFamily="18" charset="-127"/>
            </a:endParaRPr>
          </a:p>
        </p:txBody>
      </p:sp>
      <p:sp>
        <p:nvSpPr>
          <p:cNvPr id="2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 편집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►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ana.org/assignments/protocol-numbers/protocol-numbers.x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400" dirty="0"/>
              <a:t>Layer</a:t>
            </a:r>
            <a:r>
              <a:rPr lang="ko-KR" altLang="en-US" sz="5400" dirty="0"/>
              <a:t> </a:t>
            </a:r>
            <a:r>
              <a:rPr lang="en-US" altLang="ko-KR" sz="5400" dirty="0"/>
              <a:t>3</a:t>
            </a:r>
            <a:br>
              <a:rPr lang="en-US" altLang="ko-KR" sz="5400" dirty="0"/>
            </a:br>
            <a:r>
              <a:rPr lang="ko-KR" altLang="en-US" sz="5400" dirty="0"/>
              <a:t>인터넷 프로토콜</a:t>
            </a:r>
            <a:r>
              <a:rPr lang="en-US" altLang="ko-KR" sz="5400" dirty="0"/>
              <a:t>(IP)</a:t>
            </a:r>
            <a:endParaRPr lang="ko-KR" altLang="en-US" sz="5400" dirty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34272"/>
            <a:ext cx="6400800" cy="550912"/>
          </a:xfrm>
        </p:spPr>
        <p:txBody>
          <a:bodyPr/>
          <a:lstStyle/>
          <a:p>
            <a:pPr eaLnBrk="1" hangingPunct="1"/>
            <a:r>
              <a:rPr lang="en-US" altLang="ko-KR" b="1" dirty="0"/>
              <a:t>Game</a:t>
            </a:r>
            <a:r>
              <a:rPr lang="ko-KR" altLang="en-US" b="1" dirty="0"/>
              <a:t> </a:t>
            </a:r>
            <a:r>
              <a:rPr lang="en-US" altLang="ko-KR" b="1" dirty="0"/>
              <a:t>Server</a:t>
            </a:r>
            <a:r>
              <a:rPr lang="ko-KR" altLang="en-US" b="1" dirty="0"/>
              <a:t> </a:t>
            </a:r>
            <a:r>
              <a:rPr lang="en-US" altLang="ko-KR" b="1" dirty="0"/>
              <a:t>Programming</a:t>
            </a:r>
            <a:endParaRPr lang="ko-KR" altLang="ko-K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2CF35-E25E-42D3-852E-E15CE726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70B41-E768-4BB4-8684-DCE5B441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식별</a:t>
            </a:r>
            <a:r>
              <a:rPr lang="en-US" altLang="ko-KR" dirty="0"/>
              <a:t>(identification)</a:t>
            </a:r>
          </a:p>
          <a:p>
            <a:pPr lvl="2"/>
            <a:r>
              <a:rPr lang="en-US" altLang="ko-KR" dirty="0"/>
              <a:t>16 </a:t>
            </a:r>
            <a:r>
              <a:rPr lang="ko-KR" altLang="en-US" dirty="0"/>
              <a:t>비트로 구성</a:t>
            </a:r>
            <a:endParaRPr lang="en-US" altLang="ko-KR" dirty="0"/>
          </a:p>
          <a:p>
            <a:pPr lvl="2"/>
            <a:r>
              <a:rPr lang="ko-KR" altLang="en-US" dirty="0"/>
              <a:t>이 필드는 단편화를 위하여 사용</a:t>
            </a:r>
            <a:endParaRPr lang="en-US" altLang="ko-KR" dirty="0"/>
          </a:p>
          <a:p>
            <a:pPr lvl="2"/>
            <a:r>
              <a:rPr lang="ko-KR" altLang="en-US" dirty="0"/>
              <a:t>호스트가 보낸 각 </a:t>
            </a:r>
            <a:r>
              <a:rPr lang="ko-KR" altLang="en-US" dirty="0" err="1"/>
              <a:t>데이터그램을</a:t>
            </a:r>
            <a:r>
              <a:rPr lang="ko-KR" altLang="en-US" dirty="0"/>
              <a:t> 유일하게 식별</a:t>
            </a:r>
            <a:endParaRPr lang="en-US" altLang="ko-KR" dirty="0"/>
          </a:p>
          <a:p>
            <a:pPr lvl="2"/>
            <a:r>
              <a:rPr lang="ko-KR" altLang="en-US" dirty="0"/>
              <a:t>단편화가 생기면 플래그 필드와 단편화 옵셋을 사용</a:t>
            </a:r>
            <a:endParaRPr lang="en-US" altLang="ko-KR" dirty="0"/>
          </a:p>
          <a:p>
            <a:pPr lvl="2"/>
            <a:r>
              <a:rPr lang="ko-KR" altLang="en-US" dirty="0"/>
              <a:t>분할된 패킷은 동일한 식별자를 갖는다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플래그</a:t>
            </a:r>
            <a:r>
              <a:rPr lang="en-US" altLang="ko-KR" dirty="0"/>
              <a:t>(flags)</a:t>
            </a:r>
          </a:p>
          <a:p>
            <a:pPr lvl="2"/>
            <a:r>
              <a:rPr lang="en-US" altLang="ko-KR" dirty="0"/>
              <a:t>3 </a:t>
            </a:r>
            <a:r>
              <a:rPr lang="ko-KR" altLang="en-US" dirty="0"/>
              <a:t>비트로 구성</a:t>
            </a:r>
            <a:endParaRPr lang="en-US" altLang="ko-KR" dirty="0"/>
          </a:p>
          <a:p>
            <a:pPr lvl="2"/>
            <a:r>
              <a:rPr lang="ko-KR" altLang="en-US" dirty="0"/>
              <a:t>단편화를 위하여 사용</a:t>
            </a:r>
          </a:p>
          <a:p>
            <a:pPr lvl="1"/>
            <a:r>
              <a:rPr lang="ko-KR" altLang="en-US" dirty="0"/>
              <a:t>단편화 옵셋</a:t>
            </a:r>
            <a:r>
              <a:rPr lang="en-US" altLang="ko-KR" dirty="0"/>
              <a:t>(fragmentation offset)</a:t>
            </a:r>
          </a:p>
          <a:p>
            <a:pPr lvl="2"/>
            <a:r>
              <a:rPr lang="en-US" altLang="ko-KR" dirty="0"/>
              <a:t>13 </a:t>
            </a:r>
            <a:r>
              <a:rPr lang="ko-KR" altLang="en-US" dirty="0"/>
              <a:t>비트로 구성</a:t>
            </a:r>
            <a:endParaRPr lang="en-US" altLang="ko-KR" dirty="0"/>
          </a:p>
          <a:p>
            <a:pPr lvl="2"/>
            <a:r>
              <a:rPr lang="ko-KR" altLang="en-US" dirty="0" err="1"/>
              <a:t>단편화된</a:t>
            </a:r>
            <a:r>
              <a:rPr lang="ko-KR" altLang="en-US" dirty="0"/>
              <a:t> 조각들을 하나의 </a:t>
            </a:r>
            <a:r>
              <a:rPr lang="ko-KR" altLang="en-US" dirty="0" err="1"/>
              <a:t>데이터그램으로</a:t>
            </a:r>
            <a:r>
              <a:rPr lang="ko-KR" altLang="en-US" dirty="0"/>
              <a:t> 합칠 때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ko-KR" altLang="en-US" dirty="0" err="1"/>
              <a:t>데이터그램에서의</a:t>
            </a:r>
            <a:r>
              <a:rPr lang="ko-KR" altLang="en-US" dirty="0"/>
              <a:t> 상대적인 위치 표시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49C87-8150-4194-88C7-B9D95799D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C4DF27-EED2-877F-EB2F-0F789AC8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2CF35-E25E-42D3-852E-E15CE726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70B41-E768-4BB4-8684-DCE5B441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수명</a:t>
            </a:r>
            <a:r>
              <a:rPr lang="en-US" altLang="ko-KR" dirty="0"/>
              <a:t>(time to live)</a:t>
            </a:r>
          </a:p>
          <a:p>
            <a:pPr lvl="2"/>
            <a:r>
              <a:rPr lang="en-US" altLang="ko-KR" dirty="0"/>
              <a:t>8 </a:t>
            </a:r>
            <a:r>
              <a:rPr lang="ko-KR" altLang="en-US" dirty="0"/>
              <a:t>비트로 구성</a:t>
            </a:r>
            <a:endParaRPr lang="en-US" altLang="ko-KR" dirty="0"/>
          </a:p>
          <a:p>
            <a:pPr lvl="2"/>
            <a:r>
              <a:rPr lang="ko-KR" altLang="en-US" dirty="0" err="1"/>
              <a:t>데이터그램이</a:t>
            </a:r>
            <a:r>
              <a:rPr lang="ko-KR" altLang="en-US" dirty="0"/>
              <a:t> 지날 수 있는 라우터의 수</a:t>
            </a:r>
            <a:r>
              <a:rPr lang="en-US" altLang="ko-KR" dirty="0"/>
              <a:t>(Hop count)</a:t>
            </a:r>
            <a:r>
              <a:rPr lang="ko-KR" altLang="en-US" dirty="0"/>
              <a:t>에 대한 상한을 설정하여 데이터그램의 생존 시간을 제한</a:t>
            </a:r>
            <a:endParaRPr lang="en-US" altLang="ko-KR" dirty="0"/>
          </a:p>
          <a:p>
            <a:pPr lvl="2"/>
            <a:r>
              <a:rPr lang="ko-KR" altLang="en-US" dirty="0"/>
              <a:t>데이터그램은 인터넷을 통하여 전달되는 동안 제한된 수명을 가짐</a:t>
            </a:r>
            <a:endParaRPr lang="en-US" altLang="ko-KR" dirty="0"/>
          </a:p>
          <a:p>
            <a:pPr lvl="2"/>
            <a:r>
              <a:rPr lang="ko-KR" altLang="en-US" dirty="0"/>
              <a:t>이 필드는 타임스탬프 기능을 수행하기 위하여 설계</a:t>
            </a:r>
            <a:endParaRPr lang="en-US" altLang="ko-KR" dirty="0"/>
          </a:p>
          <a:p>
            <a:pPr lvl="2"/>
            <a:r>
              <a:rPr lang="ko-KR" altLang="en-US" dirty="0" err="1"/>
              <a:t>방문되는</a:t>
            </a:r>
            <a:r>
              <a:rPr lang="ko-KR" altLang="en-US" dirty="0"/>
              <a:t> 라우터에 의해 감소되고 이 필드의 값이 </a:t>
            </a:r>
            <a:r>
              <a:rPr lang="en-US" altLang="ko-KR" dirty="0"/>
              <a:t>0</a:t>
            </a:r>
            <a:r>
              <a:rPr lang="ko-KR" altLang="en-US" dirty="0"/>
              <a:t>이 되면 데이터그램은 폐기</a:t>
            </a:r>
            <a:endParaRPr lang="en-US" altLang="ko-KR" dirty="0"/>
          </a:p>
          <a:p>
            <a:pPr lvl="2"/>
            <a:r>
              <a:rPr lang="ko-KR" altLang="en-US" dirty="0"/>
              <a:t>기본값은 </a:t>
            </a:r>
            <a:r>
              <a:rPr lang="en-US" altLang="ko-KR" dirty="0"/>
              <a:t>64, </a:t>
            </a:r>
            <a:r>
              <a:rPr lang="ko-KR" altLang="en-US" dirty="0"/>
              <a:t>윈도우</a:t>
            </a:r>
            <a:r>
              <a:rPr lang="en-US" altLang="ko-KR" dirty="0"/>
              <a:t>OS</a:t>
            </a:r>
            <a:r>
              <a:rPr lang="ko-KR" altLang="en-US" dirty="0"/>
              <a:t>는 </a:t>
            </a:r>
            <a:r>
              <a:rPr lang="en-US" altLang="ko-KR" dirty="0"/>
              <a:t>128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49C87-8150-4194-88C7-B9D95799D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FF7D30-B03A-D5A6-746D-00A8663C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7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70B41-E768-4BB4-8684-DCE5B441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04664"/>
            <a:ext cx="7772400" cy="4800600"/>
          </a:xfrm>
        </p:spPr>
        <p:txBody>
          <a:bodyPr/>
          <a:lstStyle/>
          <a:p>
            <a:pPr lvl="1">
              <a:defRPr/>
            </a:pPr>
            <a:r>
              <a:rPr lang="ko-KR" altLang="en-US" dirty="0"/>
              <a:t>프로토콜</a:t>
            </a:r>
            <a:r>
              <a:rPr lang="en-US" altLang="ko-KR" dirty="0"/>
              <a:t>(protocol)</a:t>
            </a:r>
          </a:p>
          <a:p>
            <a:pPr lvl="2">
              <a:defRPr/>
            </a:pPr>
            <a:r>
              <a:rPr lang="en-US" altLang="ko-KR" dirty="0"/>
              <a:t>8 </a:t>
            </a:r>
            <a:r>
              <a:rPr lang="ko-KR" altLang="en-US" dirty="0"/>
              <a:t>비트로 구성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IP </a:t>
            </a:r>
            <a:r>
              <a:rPr lang="ko-KR" altLang="en-US" dirty="0"/>
              <a:t>계층의 서비스를 사용하는 상위 계층 </a:t>
            </a:r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프로토콜</a:t>
            </a:r>
            <a:r>
              <a:rPr lang="ko-KR" altLang="en-US" dirty="0"/>
              <a:t>을 정의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TCP, UDP, ICMP, IGMP</a:t>
            </a:r>
            <a:r>
              <a:rPr lang="ko-KR" altLang="en-US" dirty="0"/>
              <a:t>와 같은 여러 종류의 상위 계층 프로토콜을 캡슐화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49C87-8150-4194-88C7-B9D95799D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F4A3CE-70C2-4BF8-A246-AD55F57F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42865"/>
            <a:ext cx="8153400" cy="22942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8A100F-7113-437E-B244-00E211439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13159"/>
            <a:ext cx="8153400" cy="184017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F7209E-066B-0B3A-0A9A-605AF5CEAB3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38" t="53615" r="13252" b="35771"/>
          <a:stretch/>
        </p:blipFill>
        <p:spPr>
          <a:xfrm>
            <a:off x="5724128" y="404664"/>
            <a:ext cx="3354456" cy="36004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F25A5D-D22B-82AE-BCAA-FD3C04B5B438}"/>
              </a:ext>
            </a:extLst>
          </p:cNvPr>
          <p:cNvCxnSpPr>
            <a:cxnSpLocks/>
          </p:cNvCxnSpPr>
          <p:nvPr/>
        </p:nvCxnSpPr>
        <p:spPr bwMode="auto">
          <a:xfrm>
            <a:off x="2426618" y="3668266"/>
            <a:ext cx="5184576" cy="0"/>
          </a:xfrm>
          <a:prstGeom prst="line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7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2CF35-E25E-42D3-852E-E15CE726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70B41-E768-4BB4-8684-DCE5B441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검사합</a:t>
            </a:r>
            <a:r>
              <a:rPr lang="en-US" altLang="ko-KR" dirty="0"/>
              <a:t>(checksum)</a:t>
            </a:r>
          </a:p>
          <a:p>
            <a:pPr lvl="2"/>
            <a:r>
              <a:rPr lang="en-US" altLang="ko-KR" dirty="0"/>
              <a:t>16 </a:t>
            </a:r>
            <a:r>
              <a:rPr lang="ko-KR" altLang="en-US" dirty="0"/>
              <a:t>비트로 검사</a:t>
            </a:r>
            <a:endParaRPr lang="en-US" altLang="ko-KR" dirty="0"/>
          </a:p>
          <a:p>
            <a:pPr lvl="2"/>
            <a:r>
              <a:rPr lang="ko-KR" altLang="en-US" dirty="0"/>
              <a:t>오류 확인을 위한 </a:t>
            </a:r>
            <a:r>
              <a:rPr lang="ko-KR" altLang="en-US" dirty="0" err="1"/>
              <a:t>검사합</a:t>
            </a:r>
            <a:endParaRPr lang="ko-KR" altLang="en-US" dirty="0"/>
          </a:p>
          <a:p>
            <a:pPr lvl="1"/>
            <a:r>
              <a:rPr lang="ko-KR" altLang="en-US" dirty="0"/>
              <a:t>발신지 주소</a:t>
            </a:r>
            <a:r>
              <a:rPr lang="en-US" altLang="ko-KR" dirty="0"/>
              <a:t>(source address)</a:t>
            </a:r>
          </a:p>
          <a:p>
            <a:pPr lvl="2"/>
            <a:r>
              <a:rPr lang="en-US" altLang="ko-KR" dirty="0"/>
              <a:t>32 </a:t>
            </a:r>
            <a:r>
              <a:rPr lang="ko-KR" altLang="en-US" dirty="0"/>
              <a:t>비트로 구성</a:t>
            </a:r>
            <a:endParaRPr lang="en-US" altLang="ko-KR" dirty="0"/>
          </a:p>
          <a:p>
            <a:pPr lvl="2"/>
            <a:r>
              <a:rPr lang="ko-KR" altLang="en-US" dirty="0"/>
              <a:t>발신지의 </a:t>
            </a:r>
            <a:r>
              <a:rPr lang="en-US" altLang="ko-KR" dirty="0"/>
              <a:t>IP </a:t>
            </a:r>
            <a:r>
              <a:rPr lang="ko-KR" altLang="en-US" dirty="0"/>
              <a:t>주소를 정의</a:t>
            </a:r>
            <a:endParaRPr lang="en-US" altLang="ko-KR" dirty="0"/>
          </a:p>
          <a:p>
            <a:pPr lvl="2"/>
            <a:r>
              <a:rPr lang="en-US" altLang="ko-KR" dirty="0"/>
              <a:t>IP </a:t>
            </a:r>
            <a:r>
              <a:rPr lang="ko-KR" altLang="en-US" dirty="0" err="1"/>
              <a:t>데이터그램이</a:t>
            </a:r>
            <a:r>
              <a:rPr lang="ko-KR" altLang="en-US" dirty="0"/>
              <a:t> 발신지에서 목적지까지 전달되는 동안 이 값은 변해서는 안됨</a:t>
            </a:r>
          </a:p>
          <a:p>
            <a:pPr lvl="1"/>
            <a:r>
              <a:rPr lang="ko-KR" altLang="en-US" dirty="0"/>
              <a:t>목적지 주소</a:t>
            </a:r>
            <a:r>
              <a:rPr lang="en-US" altLang="ko-KR" dirty="0"/>
              <a:t>(destination address)</a:t>
            </a:r>
          </a:p>
          <a:p>
            <a:pPr lvl="2"/>
            <a:r>
              <a:rPr lang="en-US" altLang="ko-KR" dirty="0"/>
              <a:t>32 </a:t>
            </a:r>
            <a:r>
              <a:rPr lang="ko-KR" altLang="en-US" dirty="0"/>
              <a:t>비트로 구성</a:t>
            </a:r>
            <a:endParaRPr lang="en-US" altLang="ko-KR" dirty="0"/>
          </a:p>
          <a:p>
            <a:pPr lvl="2"/>
            <a:r>
              <a:rPr lang="ko-KR" altLang="en-US" dirty="0"/>
              <a:t>최종 목적지의 </a:t>
            </a:r>
            <a:r>
              <a:rPr lang="en-US" altLang="ko-KR" dirty="0"/>
              <a:t>IP </a:t>
            </a:r>
            <a:r>
              <a:rPr lang="ko-KR" altLang="en-US" dirty="0"/>
              <a:t>주소 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 err="1"/>
              <a:t>데이터그램이</a:t>
            </a:r>
            <a:r>
              <a:rPr lang="ko-KR" altLang="en-US" dirty="0"/>
              <a:t> 발신지에서 목적지까지 전달되는 동안 이 값은 변해서는</a:t>
            </a:r>
            <a:r>
              <a:rPr lang="en-US" altLang="ko-KR" dirty="0"/>
              <a:t> </a:t>
            </a:r>
            <a:r>
              <a:rPr lang="ko-KR" altLang="en-US" dirty="0"/>
              <a:t>안됨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49C87-8150-4194-88C7-B9D95799D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CEDDD-20F1-F5AC-3753-F1ADBF92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4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 err="1"/>
              <a:t>데이터그램</a:t>
            </a:r>
            <a:r>
              <a:rPr lang="ko-KR" altLang="en-US" dirty="0"/>
              <a:t>    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916832"/>
            <a:ext cx="7772400" cy="4331568"/>
          </a:xfrm>
        </p:spPr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10.1</a:t>
            </a:r>
          </a:p>
          <a:p>
            <a:pPr lvl="2"/>
            <a:r>
              <a:rPr lang="ko-KR" altLang="en-US" dirty="0"/>
              <a:t>다음과 같이 첫번째 </a:t>
            </a:r>
            <a:r>
              <a:rPr lang="en-US" altLang="ko-KR" dirty="0"/>
              <a:t>8</a:t>
            </a:r>
            <a:r>
              <a:rPr lang="ko-KR" altLang="en-US" dirty="0"/>
              <a:t>비트를 가진 </a:t>
            </a:r>
            <a:r>
              <a:rPr lang="en-US" altLang="ko-KR" dirty="0"/>
              <a:t>IP </a:t>
            </a:r>
            <a:r>
              <a:rPr lang="ko-KR" altLang="en-US" dirty="0"/>
              <a:t>패킷이 수신된다면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수신자는 패킷을 폐기한다</a:t>
            </a:r>
            <a:r>
              <a:rPr lang="en-US" altLang="ko-KR" dirty="0"/>
              <a:t>. </a:t>
            </a:r>
            <a:r>
              <a:rPr lang="ko-KR" altLang="en-US" dirty="0"/>
              <a:t>이 패킷에 오류가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가장 왼쪽에 있는 </a:t>
            </a:r>
            <a:r>
              <a:rPr lang="en-US" altLang="ko-KR" dirty="0"/>
              <a:t>4</a:t>
            </a:r>
            <a:r>
              <a:rPr lang="ko-KR" altLang="en-US" dirty="0"/>
              <a:t>개의 비트</a:t>
            </a:r>
            <a:r>
              <a:rPr lang="en-US" altLang="ko-KR" dirty="0"/>
              <a:t>(0100)</a:t>
            </a:r>
            <a:r>
              <a:rPr lang="ko-KR" altLang="en-US" dirty="0"/>
              <a:t>는 버전 표시</a:t>
            </a:r>
            <a:endParaRPr lang="en-US" altLang="ko-KR" dirty="0"/>
          </a:p>
          <a:p>
            <a:pPr lvl="2"/>
            <a:r>
              <a:rPr lang="ko-KR" altLang="en-US" dirty="0">
                <a:latin typeface="맑은 고딕"/>
                <a:ea typeface="맑은 고딕"/>
              </a:rPr>
              <a:t>다음 </a:t>
            </a:r>
            <a:r>
              <a:rPr lang="en-US" altLang="ko-KR" dirty="0">
                <a:latin typeface="맑은 고딕"/>
                <a:ea typeface="맑은 고딕"/>
              </a:rPr>
              <a:t>4 </a:t>
            </a:r>
            <a:r>
              <a:rPr lang="ko-KR" altLang="en-US" dirty="0">
                <a:latin typeface="맑은 고딕"/>
                <a:ea typeface="맑은 고딕"/>
              </a:rPr>
              <a:t>비트</a:t>
            </a:r>
            <a:r>
              <a:rPr lang="en-US" altLang="ko-KR" dirty="0">
                <a:latin typeface="맑은 고딕"/>
                <a:ea typeface="맑은 고딕"/>
              </a:rPr>
              <a:t>(0010)</a:t>
            </a:r>
            <a:r>
              <a:rPr lang="ko-KR" altLang="en-US" dirty="0">
                <a:latin typeface="맑은 고딕"/>
                <a:ea typeface="맑은 고딕"/>
              </a:rPr>
              <a:t>는 헤더 길이를 표시, 4를 </a:t>
            </a:r>
            <a:r>
              <a:rPr lang="ko-KR" altLang="en-US" dirty="0" err="1">
                <a:latin typeface="맑은 고딕"/>
                <a:ea typeface="맑은 고딕"/>
              </a:rPr>
              <a:t>곱해줌</a:t>
            </a:r>
            <a:endParaRPr lang="en-US" altLang="ko-KR" dirty="0" err="1"/>
          </a:p>
          <a:p>
            <a:pPr lvl="3"/>
            <a:r>
              <a:rPr lang="en-US" altLang="ko-KR" dirty="0"/>
              <a:t>4 x 2 = 8</a:t>
            </a:r>
            <a:r>
              <a:rPr lang="ko-KR" altLang="en-US" dirty="0"/>
              <a:t>바이트를 의미</a:t>
            </a:r>
            <a:endParaRPr lang="en-US" altLang="ko-KR" dirty="0"/>
          </a:p>
          <a:p>
            <a:pPr lvl="3"/>
            <a:r>
              <a:rPr lang="ko-KR" altLang="en-US" dirty="0"/>
              <a:t>헤더의 최소 바이트 수는 </a:t>
            </a:r>
            <a:r>
              <a:rPr lang="en-US" altLang="ko-KR" dirty="0"/>
              <a:t>20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2"/>
            <a:r>
              <a:rPr lang="ko-KR" altLang="en-US" dirty="0"/>
              <a:t>전송 도중 훼손된 것으로 판단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67744" y="2771626"/>
            <a:ext cx="38884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01000010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248449-EA68-221A-66AF-216E40FA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5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 err="1"/>
              <a:t>데이터그램</a:t>
            </a:r>
            <a:r>
              <a:rPr lang="ko-KR" altLang="en-US" dirty="0"/>
              <a:t>    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916832"/>
            <a:ext cx="7772400" cy="4331568"/>
          </a:xfrm>
        </p:spPr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10.2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패킷에서 </a:t>
            </a:r>
            <a:r>
              <a:rPr lang="en-US" altLang="ko-KR" dirty="0"/>
              <a:t>HLEN</a:t>
            </a:r>
            <a:r>
              <a:rPr lang="ko-KR" altLang="en-US" dirty="0"/>
              <a:t>의 값이 이진수로 </a:t>
            </a:r>
            <a:r>
              <a:rPr lang="en-US" altLang="ko-KR" dirty="0"/>
              <a:t>1000</a:t>
            </a:r>
            <a:r>
              <a:rPr lang="en-US" altLang="ko-KR" baseline="-25000" dirty="0"/>
              <a:t>2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패킷에는 옵션이 몇 바이트 있는가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HLEN </a:t>
            </a:r>
            <a:r>
              <a:rPr lang="ko-KR" altLang="en-US" dirty="0"/>
              <a:t>값은 </a:t>
            </a:r>
            <a:r>
              <a:rPr lang="en-US" altLang="ko-KR" dirty="0"/>
              <a:t>8</a:t>
            </a:r>
            <a:r>
              <a:rPr lang="ko-KR" altLang="en-US" dirty="0"/>
              <a:t>이며 헤더의 총 바이트 수는 </a:t>
            </a:r>
            <a:r>
              <a:rPr lang="en-US" altLang="ko-KR" dirty="0"/>
              <a:t>4 x 8 </a:t>
            </a:r>
            <a:r>
              <a:rPr lang="ko-KR" altLang="en-US" dirty="0"/>
              <a:t>또는 </a:t>
            </a:r>
            <a:r>
              <a:rPr lang="en-US" altLang="ko-KR" dirty="0"/>
              <a:t>32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2"/>
            <a:r>
              <a:rPr lang="ko-KR" altLang="en-US" dirty="0"/>
              <a:t>처음 </a:t>
            </a:r>
            <a:r>
              <a:rPr lang="en-US" altLang="ko-KR" dirty="0"/>
              <a:t>20</a:t>
            </a:r>
            <a:r>
              <a:rPr lang="ko-KR" altLang="en-US" dirty="0"/>
              <a:t>바이트는 기본 헤더</a:t>
            </a:r>
            <a:r>
              <a:rPr lang="en-US" altLang="ko-KR" dirty="0"/>
              <a:t>, 12</a:t>
            </a:r>
            <a:r>
              <a:rPr lang="ko-KR" altLang="en-US" dirty="0"/>
              <a:t>바이트는 옵션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4731A7-0307-440A-02EE-126121B3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2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 err="1"/>
              <a:t>데이터그램</a:t>
            </a:r>
            <a:r>
              <a:rPr lang="ko-KR" altLang="en-US" dirty="0"/>
              <a:t>    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2060848"/>
            <a:ext cx="7772400" cy="4187552"/>
          </a:xfrm>
        </p:spPr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10.3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패킷에서 </a:t>
            </a:r>
            <a:r>
              <a:rPr lang="en-US" altLang="ko-KR" dirty="0"/>
              <a:t>HLEN</a:t>
            </a:r>
            <a:r>
              <a:rPr lang="ko-KR" altLang="en-US" dirty="0"/>
              <a:t>의 값이 </a:t>
            </a:r>
            <a:r>
              <a:rPr lang="en-US" altLang="ko-KR" dirty="0"/>
              <a:t>5</a:t>
            </a:r>
            <a:r>
              <a:rPr lang="en-US" altLang="ko-KR" baseline="-25000" dirty="0"/>
              <a:t>16</a:t>
            </a:r>
            <a:r>
              <a:rPr lang="ko-KR" altLang="en-US" dirty="0"/>
              <a:t>이고 전체 길이 필드의 값이 </a:t>
            </a:r>
            <a:r>
              <a:rPr lang="en-US" altLang="ko-KR" dirty="0"/>
              <a:t>0028</a:t>
            </a:r>
            <a:r>
              <a:rPr lang="en-US" altLang="ko-KR" baseline="-25000" dirty="0"/>
              <a:t>16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패킷은 몇 바이트의 데이터를 전송하는가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HLEN </a:t>
            </a:r>
            <a:r>
              <a:rPr lang="ko-KR" altLang="en-US" dirty="0"/>
              <a:t>값은 </a:t>
            </a:r>
            <a:r>
              <a:rPr lang="en-US" altLang="ko-KR" dirty="0"/>
              <a:t>5</a:t>
            </a:r>
            <a:r>
              <a:rPr lang="en-US" altLang="ko-KR" baseline="-25000" dirty="0"/>
              <a:t>16</a:t>
            </a:r>
            <a:r>
              <a:rPr lang="ko-KR" altLang="en-US" dirty="0"/>
              <a:t>이며 헤더의 총 바이트 수는 </a:t>
            </a:r>
            <a:r>
              <a:rPr lang="en-US" altLang="ko-KR" dirty="0"/>
              <a:t>4 x 5 </a:t>
            </a:r>
            <a:r>
              <a:rPr lang="ko-KR" altLang="en-US" dirty="0"/>
              <a:t>또는 </a:t>
            </a:r>
            <a:r>
              <a:rPr lang="en-US" altLang="ko-KR" dirty="0"/>
              <a:t>20</a:t>
            </a:r>
            <a:r>
              <a:rPr lang="ko-KR" altLang="en-US" dirty="0"/>
              <a:t>바이트</a:t>
            </a:r>
            <a:r>
              <a:rPr lang="en-US" altLang="ko-KR" dirty="0"/>
              <a:t>(</a:t>
            </a:r>
            <a:r>
              <a:rPr lang="ko-KR" altLang="en-US" dirty="0"/>
              <a:t>옵션 없음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전체 길이는 </a:t>
            </a:r>
            <a:r>
              <a:rPr lang="en-US" altLang="ko-KR" dirty="0"/>
              <a:t>0028</a:t>
            </a:r>
            <a:r>
              <a:rPr lang="en-US" altLang="ko-KR" baseline="-25000" dirty="0"/>
              <a:t>16</a:t>
            </a:r>
            <a:r>
              <a:rPr lang="ko-KR" altLang="en-US" dirty="0"/>
              <a:t>은</a:t>
            </a:r>
            <a:r>
              <a:rPr lang="en-US" altLang="ko-KR" dirty="0"/>
              <a:t> 00101000</a:t>
            </a:r>
            <a:r>
              <a:rPr lang="ko-KR" altLang="en-US" dirty="0"/>
              <a:t>이며 </a:t>
            </a:r>
            <a:r>
              <a:rPr lang="en-US" altLang="ko-KR" dirty="0"/>
              <a:t>40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2"/>
            <a:r>
              <a:rPr lang="ko-KR" altLang="en-US" dirty="0"/>
              <a:t>데이터는 </a:t>
            </a:r>
            <a:r>
              <a:rPr lang="en-US" altLang="ko-KR" dirty="0"/>
              <a:t>20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3"/>
            <a:r>
              <a:rPr lang="ko-KR" altLang="en-US" dirty="0" err="1"/>
              <a:t>전체길이</a:t>
            </a:r>
            <a:r>
              <a:rPr lang="ko-KR" altLang="en-US" dirty="0"/>
              <a:t> </a:t>
            </a:r>
            <a:r>
              <a:rPr lang="en-US" altLang="ko-KR" dirty="0"/>
              <a:t>40</a:t>
            </a:r>
            <a:r>
              <a:rPr lang="ko-KR" altLang="en-US" dirty="0"/>
              <a:t>바이트 </a:t>
            </a:r>
            <a:r>
              <a:rPr lang="en-US" altLang="ko-KR" dirty="0"/>
              <a:t>– </a:t>
            </a:r>
            <a:r>
              <a:rPr lang="ko-KR" altLang="en-US" dirty="0" err="1"/>
              <a:t>헤더길이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바이트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8AC791-2C9C-6A4C-DCA5-A7A8936139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5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2132856"/>
            <a:ext cx="7772400" cy="4115544"/>
          </a:xfrm>
        </p:spPr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10.4</a:t>
            </a:r>
          </a:p>
          <a:p>
            <a:pPr lvl="2"/>
            <a:r>
              <a:rPr lang="ko-KR" altLang="en-US" dirty="0"/>
              <a:t>다음과 같은 </a:t>
            </a:r>
            <a:r>
              <a:rPr lang="en-US" altLang="ko-KR" dirty="0"/>
              <a:t>IP </a:t>
            </a:r>
            <a:r>
              <a:rPr lang="ko-KR" altLang="en-US" dirty="0"/>
              <a:t>패킷이 수신되었다면 이 패킷은 폐기되기 전에 몇 홉을 지나갈 수 있는가</a:t>
            </a:r>
            <a:r>
              <a:rPr lang="en-US" altLang="ko-KR" dirty="0"/>
              <a:t>? </a:t>
            </a:r>
            <a:r>
              <a:rPr lang="ko-KR" altLang="en-US" dirty="0"/>
              <a:t>이 패킷은 어떤 상위 계층 프로토콜 데이터를 전송하고 있는가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TTL </a:t>
            </a:r>
            <a:r>
              <a:rPr lang="ko-KR" altLang="en-US" dirty="0" err="1"/>
              <a:t>필드은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번째 바이트 </a:t>
            </a:r>
            <a:r>
              <a:rPr lang="en-US" altLang="ko-KR" dirty="0"/>
              <a:t>01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이는 패킷이 하나의 홉만 이동할 수 있음을 의미</a:t>
            </a:r>
            <a:endParaRPr lang="en-US" altLang="ko-KR" dirty="0"/>
          </a:p>
          <a:p>
            <a:pPr lvl="2"/>
            <a:r>
              <a:rPr lang="ko-KR" altLang="en-US" dirty="0"/>
              <a:t>프로토콜 필드는 </a:t>
            </a:r>
            <a:r>
              <a:rPr lang="en-US" altLang="ko-KR" dirty="0"/>
              <a:t>10</a:t>
            </a:r>
            <a:r>
              <a:rPr lang="ko-KR" altLang="en-US" dirty="0"/>
              <a:t>번째 바이트 </a:t>
            </a:r>
            <a:r>
              <a:rPr lang="en-US" altLang="ko-KR" dirty="0"/>
              <a:t>02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이는 상위 계층 프로토콜이 </a:t>
            </a:r>
            <a:r>
              <a:rPr lang="en-US" altLang="ko-KR" dirty="0"/>
              <a:t>IGMP</a:t>
            </a:r>
            <a:r>
              <a:rPr lang="ko-KR" altLang="en-US" dirty="0"/>
              <a:t>임을 의미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9752" y="3501008"/>
            <a:ext cx="44644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4500002800010000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0102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 . 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20B092D-724F-388D-A3CD-4EA1A15E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725"/>
            <a:ext cx="9144000" cy="595313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 err="1"/>
              <a:t>데이터그램</a:t>
            </a:r>
            <a:r>
              <a:rPr lang="ko-KR" altLang="en-US" dirty="0"/>
              <a:t>    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5C8594-AACC-B6FF-D876-8F45C66E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7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  <a:r>
              <a:rPr lang="en-US" altLang="ko-KR" dirty="0"/>
              <a:t>(fragmentation)</a:t>
            </a:r>
          </a:p>
          <a:p>
            <a:pPr lvl="1"/>
            <a:r>
              <a:rPr lang="ko-KR" altLang="en-US" dirty="0"/>
              <a:t>네트워크가 사용하는 프로토콜에 따라 프레임 형식과 크기가 서로 다르다</a:t>
            </a:r>
          </a:p>
          <a:p>
            <a:pPr lvl="1"/>
            <a:r>
              <a:rPr lang="ko-KR" altLang="en-US" dirty="0"/>
              <a:t>각 네트워크에서 전달되는 최대 전송 길이를 </a:t>
            </a:r>
            <a:r>
              <a:rPr lang="en-US" altLang="ko-KR" dirty="0" err="1"/>
              <a:t>MTU</a:t>
            </a:r>
            <a:r>
              <a:rPr lang="en-US" altLang="ko-KR" baseline="30000" dirty="0" err="1"/>
              <a:t>Maximum</a:t>
            </a:r>
            <a:r>
              <a:rPr lang="en-US" altLang="ko-KR" baseline="30000" dirty="0"/>
              <a:t> Transfer Unit</a:t>
            </a:r>
            <a:r>
              <a:rPr lang="ko-KR" altLang="en-US" dirty="0"/>
              <a:t>라고 함</a:t>
            </a:r>
          </a:p>
          <a:p>
            <a:pPr lvl="1"/>
            <a:r>
              <a:rPr lang="en-US" altLang="ko-KR" dirty="0"/>
              <a:t>MTU </a:t>
            </a:r>
            <a:r>
              <a:rPr lang="ko-KR" altLang="en-US" dirty="0"/>
              <a:t>길이에 따라 나누어 보내는 것을 </a:t>
            </a:r>
            <a:r>
              <a:rPr lang="ko-KR" altLang="en-US" dirty="0" err="1"/>
              <a:t>단편화라고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단편화와 재조립과 관련된 필드 </a:t>
            </a:r>
            <a:endParaRPr lang="en-US" altLang="ko-KR" dirty="0"/>
          </a:p>
          <a:p>
            <a:pPr lvl="2"/>
            <a:r>
              <a:rPr lang="ko-KR" altLang="en-US" dirty="0"/>
              <a:t>식별자</a:t>
            </a:r>
            <a:r>
              <a:rPr lang="en-US" altLang="ko-KR" dirty="0"/>
              <a:t>(Identification) 16bits</a:t>
            </a:r>
          </a:p>
          <a:p>
            <a:pPr lvl="2"/>
            <a:r>
              <a:rPr lang="ko-KR" altLang="en-US" dirty="0"/>
              <a:t>플래그</a:t>
            </a:r>
            <a:r>
              <a:rPr lang="en-US" altLang="ko-KR" dirty="0"/>
              <a:t>(Flag) 3bits</a:t>
            </a:r>
          </a:p>
          <a:p>
            <a:pPr lvl="2"/>
            <a:r>
              <a:rPr lang="ko-KR" altLang="en-US" dirty="0"/>
              <a:t>단편화 옵셋</a:t>
            </a:r>
            <a:r>
              <a:rPr lang="en-US" altLang="ko-KR" dirty="0"/>
              <a:t>(Fragmentation offset) 13bits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92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2ADE9-A15A-4E03-9F1D-2C3EE06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2B276-DD54-46D0-A025-2BFD5F11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최대 전달 단위</a:t>
            </a:r>
            <a:r>
              <a:rPr lang="en-US" altLang="ko-KR" dirty="0"/>
              <a:t>(MTU; </a:t>
            </a:r>
            <a:r>
              <a:rPr lang="en-US" altLang="ko-KR" dirty="0" err="1"/>
              <a:t>Maxmum</a:t>
            </a:r>
            <a:r>
              <a:rPr lang="en-US" altLang="ko-KR" dirty="0"/>
              <a:t> Transfer Unit)</a:t>
            </a:r>
          </a:p>
          <a:p>
            <a:pPr lvl="1"/>
            <a:r>
              <a:rPr lang="ko-KR" altLang="en-US" dirty="0"/>
              <a:t>프레임의 형식에 정의된 필드 중의 하나</a:t>
            </a:r>
            <a:endParaRPr lang="en-US" altLang="ko-KR" dirty="0"/>
          </a:p>
          <a:p>
            <a:pPr lvl="1"/>
            <a:r>
              <a:rPr lang="ko-KR" altLang="en-US" dirty="0" err="1"/>
              <a:t>데이터그램이</a:t>
            </a:r>
            <a:r>
              <a:rPr lang="ko-KR" altLang="en-US" dirty="0"/>
              <a:t> 프레임 속에 </a:t>
            </a:r>
            <a:r>
              <a:rPr lang="ko-KR" altLang="en-US" dirty="0" err="1"/>
              <a:t>캡슐화될</a:t>
            </a:r>
            <a:r>
              <a:rPr lang="ko-KR" altLang="en-US" dirty="0"/>
              <a:t> 때 데이터그램의 크기는 이 최대 크기보다 작아야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343BD-4A1F-46D7-9774-698FD045A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791F0-F03E-4A1E-A397-1AF2F7FA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6" y="3211934"/>
            <a:ext cx="8153400" cy="23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3EC1A4-7CE2-4548-B3AB-FBDCE7B290C9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209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차</a:t>
            </a:r>
            <a:endParaRPr lang="ko-KR" altLang="ko-KR" b="1" dirty="0"/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개요</a:t>
            </a:r>
            <a:endParaRPr lang="en-US" altLang="ko-KR" dirty="0"/>
          </a:p>
          <a:p>
            <a:pPr eaLnBrk="1" hangingPunct="1"/>
            <a:r>
              <a:rPr lang="ko-KR" altLang="en-US" dirty="0" err="1"/>
              <a:t>데이터그램</a:t>
            </a:r>
            <a:endParaRPr lang="en-US" altLang="ko-KR" dirty="0"/>
          </a:p>
          <a:p>
            <a:pPr eaLnBrk="1" hangingPunct="1"/>
            <a:r>
              <a:rPr lang="ko-KR" altLang="en-US" dirty="0"/>
              <a:t>단편화</a:t>
            </a:r>
            <a:endParaRPr lang="en-US" altLang="ko-KR" dirty="0"/>
          </a:p>
          <a:p>
            <a:pPr eaLnBrk="1" hangingPunct="1"/>
            <a:r>
              <a:rPr lang="ko-KR" altLang="en-US" dirty="0" err="1"/>
              <a:t>검사합</a:t>
            </a:r>
            <a:endParaRPr lang="en-US" altLang="ko-KR" dirty="0"/>
          </a:p>
          <a:p>
            <a:pPr eaLnBrk="1" hangingPunct="1"/>
            <a:r>
              <a:rPr lang="en-US" altLang="ko-KR" dirty="0"/>
              <a:t>Layer3</a:t>
            </a:r>
            <a:r>
              <a:rPr lang="ko-KR" altLang="en-US" dirty="0"/>
              <a:t>관련 데모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서로 다른 네트워크의 </a:t>
            </a:r>
            <a:r>
              <a:rPr lang="en-US" altLang="ko-KR" dirty="0"/>
              <a:t>MTU (in byte)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9792" y="2060848"/>
            <a:ext cx="3744416" cy="29159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115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단편화와</a:t>
            </a:r>
            <a:r>
              <a:rPr lang="ko-KR" altLang="en-US" dirty="0"/>
              <a:t> 관련된 필드</a:t>
            </a:r>
          </a:p>
          <a:p>
            <a:pPr lvl="1"/>
            <a:r>
              <a:rPr lang="ko-KR" altLang="en-US" dirty="0"/>
              <a:t>식별자</a:t>
            </a:r>
            <a:r>
              <a:rPr lang="en-US" altLang="ko-KR" dirty="0"/>
              <a:t>: </a:t>
            </a:r>
            <a:r>
              <a:rPr lang="ko-KR" altLang="en-US" dirty="0"/>
              <a:t>단편들은 같은 </a:t>
            </a:r>
            <a:r>
              <a:rPr lang="ko-KR" altLang="en-US" dirty="0" err="1"/>
              <a:t>식별자</a:t>
            </a:r>
            <a:r>
              <a:rPr lang="ko-KR" altLang="en-US" dirty="0"/>
              <a:t> 값을 가짐</a:t>
            </a:r>
            <a:r>
              <a:rPr lang="en-US" altLang="ko-KR" dirty="0"/>
              <a:t>, 16</a:t>
            </a:r>
            <a:r>
              <a:rPr lang="ko-KR" altLang="en-US" dirty="0"/>
              <a:t>비트로 구성</a:t>
            </a:r>
          </a:p>
          <a:p>
            <a:pPr lvl="1"/>
            <a:r>
              <a:rPr lang="ko-KR" altLang="en-US" dirty="0"/>
              <a:t>플래그</a:t>
            </a:r>
            <a:r>
              <a:rPr lang="en-US" altLang="ko-KR" dirty="0"/>
              <a:t>: 3</a:t>
            </a:r>
            <a:r>
              <a:rPr lang="ko-KR" altLang="en-US" dirty="0"/>
              <a:t>비트 필드</a:t>
            </a:r>
            <a:endParaRPr lang="en-US" altLang="ko-KR" dirty="0"/>
          </a:p>
          <a:p>
            <a:pPr lvl="1"/>
            <a:r>
              <a:rPr lang="ko-KR" altLang="en-US" dirty="0"/>
              <a:t>단편화 옵셋</a:t>
            </a:r>
            <a:r>
              <a:rPr lang="en-US" altLang="ko-KR" dirty="0"/>
              <a:t>: 13</a:t>
            </a:r>
            <a:r>
              <a:rPr lang="ko-KR" altLang="en-US" dirty="0"/>
              <a:t>비트 필드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ko-KR" altLang="en-US" dirty="0" err="1"/>
              <a:t>데이터그램에서</a:t>
            </a:r>
            <a:r>
              <a:rPr lang="ko-KR" altLang="en-US" dirty="0"/>
              <a:t> 단편의 상대적인 위치</a:t>
            </a:r>
            <a:r>
              <a:rPr lang="en-US" altLang="ko-KR" dirty="0"/>
              <a:t>(8</a:t>
            </a:r>
            <a:r>
              <a:rPr lang="ko-KR" altLang="en-US" dirty="0"/>
              <a:t>바이트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3AC1EC-83F5-44F4-BA6C-57BAE120F69B}"/>
              </a:ext>
            </a:extLst>
          </p:cNvPr>
          <p:cNvGrpSpPr/>
          <p:nvPr/>
        </p:nvGrpSpPr>
        <p:grpSpPr>
          <a:xfrm>
            <a:off x="1907704" y="3284984"/>
            <a:ext cx="5166762" cy="3573016"/>
            <a:chOff x="1955781" y="3520492"/>
            <a:chExt cx="5166762" cy="3573016"/>
          </a:xfrm>
        </p:grpSpPr>
        <p:pic>
          <p:nvPicPr>
            <p:cNvPr id="8" name="내용 개체 틀 5">
              <a:extLst>
                <a:ext uri="{FF2B5EF4-FFF2-40B4-BE49-F238E27FC236}">
                  <a16:creationId xmlns:a16="http://schemas.microsoft.com/office/drawing/2014/main" id="{92757493-4460-4124-9EFC-FFBBEBF0C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-28"/>
            <a:stretch/>
          </p:blipFill>
          <p:spPr bwMode="auto">
            <a:xfrm>
              <a:off x="1955781" y="3520492"/>
              <a:ext cx="5166762" cy="3573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549C717-BD48-4A88-B384-7636BF1B5770}"/>
                </a:ext>
              </a:extLst>
            </p:cNvPr>
            <p:cNvSpPr/>
            <p:nvPr/>
          </p:nvSpPr>
          <p:spPr bwMode="auto">
            <a:xfrm>
              <a:off x="2123729" y="4149080"/>
              <a:ext cx="4752528" cy="432048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531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2ADE9-A15A-4E03-9F1D-2C3EE06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2B276-DD54-46D0-A025-2BFD5F11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식별자</a:t>
            </a:r>
            <a:r>
              <a:rPr lang="en-US" altLang="ko-KR" dirty="0"/>
              <a:t>(Identification). </a:t>
            </a:r>
          </a:p>
          <a:p>
            <a:pPr lvl="2"/>
            <a:r>
              <a:rPr lang="en-US" altLang="ko-KR" dirty="0"/>
              <a:t>16 </a:t>
            </a:r>
            <a:r>
              <a:rPr lang="ko-KR" altLang="en-US" dirty="0"/>
              <a:t>비트로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발신지 호스트로부터 나온 </a:t>
            </a:r>
            <a:r>
              <a:rPr lang="ko-KR" altLang="en-US" dirty="0" err="1"/>
              <a:t>데이터그램을</a:t>
            </a:r>
            <a:r>
              <a:rPr lang="ko-KR" altLang="en-US" dirty="0"/>
              <a:t> 유일하게 식별</a:t>
            </a:r>
          </a:p>
          <a:p>
            <a:pPr lvl="2"/>
            <a:r>
              <a:rPr lang="ko-KR" altLang="en-US" dirty="0"/>
              <a:t>식별자와 발신지 </a:t>
            </a:r>
            <a:r>
              <a:rPr lang="en-US" altLang="ko-KR" dirty="0"/>
              <a:t>IP </a:t>
            </a:r>
            <a:r>
              <a:rPr lang="ko-KR" altLang="en-US" dirty="0"/>
              <a:t>주소의 조합은 </a:t>
            </a:r>
            <a:r>
              <a:rPr lang="ko-KR" altLang="en-US" dirty="0" err="1"/>
              <a:t>데이터그램이</a:t>
            </a:r>
            <a:r>
              <a:rPr lang="ko-KR" altLang="en-US" dirty="0"/>
              <a:t> 발신지 호스트를 떠날 때 유일하게 정의</a:t>
            </a:r>
            <a:endParaRPr lang="en-US" altLang="ko-KR" dirty="0"/>
          </a:p>
          <a:p>
            <a:pPr lvl="3"/>
            <a:r>
              <a:rPr lang="ko-KR" altLang="en-US" dirty="0"/>
              <a:t>이러한 유일성을 보장하기 위해 </a:t>
            </a:r>
            <a:r>
              <a:rPr lang="en-US" altLang="ko-KR" dirty="0"/>
              <a:t>IP </a:t>
            </a:r>
            <a:r>
              <a:rPr lang="ko-KR" altLang="en-US" dirty="0"/>
              <a:t>프로토콜은 양의 정수를 활용한 카운터를 사용하여 </a:t>
            </a:r>
            <a:r>
              <a:rPr lang="ko-KR" altLang="en-US" dirty="0" err="1"/>
              <a:t>데이터그램에</a:t>
            </a:r>
            <a:r>
              <a:rPr lang="ko-KR" altLang="en-US" dirty="0"/>
              <a:t> 레이블을 붙임</a:t>
            </a:r>
          </a:p>
          <a:p>
            <a:pPr lvl="2"/>
            <a:r>
              <a:rPr lang="ko-KR" altLang="en-US" dirty="0"/>
              <a:t>식별자는 목적지에서 </a:t>
            </a:r>
            <a:r>
              <a:rPr lang="ko-KR" altLang="en-US" dirty="0" err="1"/>
              <a:t>데이터그램을</a:t>
            </a:r>
            <a:r>
              <a:rPr lang="ko-KR" altLang="en-US" dirty="0"/>
              <a:t> 재조립하는데 활용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343BD-4A1F-46D7-9774-698FD045A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4562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2ADE9-A15A-4E03-9F1D-2C3EE06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2B276-DD54-46D0-A025-2BFD5F11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플래그</a:t>
            </a:r>
            <a:r>
              <a:rPr lang="en-US" altLang="ko-KR" dirty="0"/>
              <a:t>(Flag)</a:t>
            </a:r>
          </a:p>
          <a:p>
            <a:pPr lvl="2"/>
            <a:r>
              <a:rPr lang="en-US" altLang="ko-KR" dirty="0"/>
              <a:t>3 </a:t>
            </a:r>
            <a:r>
              <a:rPr lang="ko-KR" altLang="en-US" dirty="0"/>
              <a:t>비트 구성</a:t>
            </a:r>
            <a:endParaRPr lang="en-US" altLang="ko-KR" dirty="0"/>
          </a:p>
          <a:p>
            <a:pPr lvl="2"/>
            <a:r>
              <a:rPr lang="ko-KR" altLang="en-US" dirty="0"/>
              <a:t>처음 비트</a:t>
            </a:r>
            <a:r>
              <a:rPr lang="en-US" altLang="ko-KR" dirty="0"/>
              <a:t>:</a:t>
            </a:r>
            <a:r>
              <a:rPr lang="ko-KR" altLang="en-US" dirty="0"/>
              <a:t> 사용되지 않음</a:t>
            </a:r>
          </a:p>
          <a:p>
            <a:pPr lvl="2"/>
            <a:r>
              <a:rPr lang="ko-KR" altLang="en-US" dirty="0"/>
              <a:t>두 번째 비트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do not fragment</a:t>
            </a:r>
          </a:p>
          <a:p>
            <a:pPr lvl="3"/>
            <a:r>
              <a:rPr lang="ko-KR" altLang="en-US" dirty="0"/>
              <a:t>이 값이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ko-KR" altLang="en-US" dirty="0" err="1"/>
              <a:t>데이터그램을</a:t>
            </a:r>
            <a:r>
              <a:rPr lang="ko-KR" altLang="en-US" dirty="0"/>
              <a:t> 단편화해서는 안 됨</a:t>
            </a:r>
          </a:p>
          <a:p>
            <a:pPr lvl="3"/>
            <a:r>
              <a:rPr lang="ko-KR" altLang="en-US" dirty="0"/>
              <a:t>단편화를 수행하여야 하는데 이 비트가 설정되어 있어 네트워크를 통하여 </a:t>
            </a:r>
            <a:r>
              <a:rPr lang="ko-KR" altLang="en-US" dirty="0" err="1"/>
              <a:t>데이터그램을</a:t>
            </a:r>
            <a:r>
              <a:rPr lang="ko-KR" altLang="en-US" dirty="0"/>
              <a:t> 전달할 수 없다면 </a:t>
            </a:r>
            <a:r>
              <a:rPr lang="ko-KR" altLang="en-US" dirty="0" err="1"/>
              <a:t>데이터그램을</a:t>
            </a:r>
            <a:r>
              <a:rPr lang="ko-KR" altLang="en-US" dirty="0"/>
              <a:t> 폐기하고 </a:t>
            </a:r>
            <a:r>
              <a:rPr lang="en-US" altLang="ko-KR" dirty="0"/>
              <a:t>ICMP </a:t>
            </a:r>
            <a:r>
              <a:rPr lang="ko-KR" altLang="en-US" dirty="0"/>
              <a:t>오류 메시지를 발신지 호스트에 보냄</a:t>
            </a:r>
          </a:p>
          <a:p>
            <a:pPr lvl="2"/>
            <a:r>
              <a:rPr lang="ko-KR" altLang="en-US" dirty="0"/>
              <a:t>세 번째 비트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more fragment</a:t>
            </a:r>
          </a:p>
          <a:p>
            <a:pPr lvl="3"/>
            <a:r>
              <a:rPr lang="ko-KR" altLang="en-US" dirty="0"/>
              <a:t>이 값이 </a:t>
            </a:r>
            <a:r>
              <a:rPr lang="en-US" altLang="ko-KR" dirty="0"/>
              <a:t>1</a:t>
            </a:r>
            <a:r>
              <a:rPr lang="ko-KR" altLang="en-US" dirty="0"/>
              <a:t>이면 데이터그램은 마지막 단편이 아님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343BD-4A1F-46D7-9774-698FD045A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A9770B-5773-4E7D-988A-60E6F8DF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855090"/>
            <a:ext cx="8153400" cy="11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2ADE9-A15A-4E03-9F1D-2C3EE06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2B276-DD54-46D0-A025-2BFD5F11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단편화 옵셋</a:t>
            </a:r>
            <a:r>
              <a:rPr lang="en-US" altLang="ko-KR" dirty="0"/>
              <a:t>(Fragmentation offset). </a:t>
            </a:r>
          </a:p>
          <a:p>
            <a:pPr lvl="2"/>
            <a:r>
              <a:rPr lang="ko-KR" altLang="en-US" dirty="0"/>
              <a:t>이 </a:t>
            </a:r>
            <a:r>
              <a:rPr lang="en-US" altLang="ko-KR" dirty="0"/>
              <a:t>13 </a:t>
            </a:r>
            <a:r>
              <a:rPr lang="ko-KR" altLang="en-US" dirty="0"/>
              <a:t>비트 구성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ko-KR" altLang="en-US" dirty="0" err="1"/>
              <a:t>데이터그램</a:t>
            </a:r>
            <a:r>
              <a:rPr lang="ko-KR" altLang="en-US" dirty="0"/>
              <a:t> 내에서 단편의 상대적 위치를 나타냄 </a:t>
            </a:r>
          </a:p>
          <a:p>
            <a:pPr lvl="2"/>
            <a:r>
              <a:rPr lang="ko-KR" altLang="en-US" dirty="0"/>
              <a:t>원래의 </a:t>
            </a:r>
            <a:r>
              <a:rPr lang="ko-KR" altLang="en-US" dirty="0" err="1"/>
              <a:t>데이터그램</a:t>
            </a:r>
            <a:r>
              <a:rPr lang="ko-KR" altLang="en-US" dirty="0"/>
              <a:t> 내에서 데이터의 옵셋을 </a:t>
            </a:r>
            <a:r>
              <a:rPr lang="en-US" altLang="ko-KR" dirty="0"/>
              <a:t>8 </a:t>
            </a:r>
            <a:r>
              <a:rPr lang="ko-KR" altLang="en-US" dirty="0"/>
              <a:t>바이트 단위로 계산됨</a:t>
            </a:r>
            <a:endParaRPr lang="en-US" altLang="ko-KR" dirty="0"/>
          </a:p>
          <a:p>
            <a:pPr lvl="3"/>
            <a:r>
              <a:rPr lang="ko-KR" altLang="en-US" dirty="0"/>
              <a:t>각 단편의 첫 번째 바이트의 번호는 </a:t>
            </a:r>
            <a:r>
              <a:rPr lang="en-US" altLang="ko-KR" dirty="0"/>
              <a:t>8</a:t>
            </a:r>
            <a:r>
              <a:rPr lang="ko-KR" altLang="en-US" dirty="0"/>
              <a:t>로 나눠져야 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343BD-4A1F-46D7-9774-698FD045A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7864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단편화 예</a:t>
            </a:r>
            <a:endParaRPr lang="en-US" altLang="ko-KR" dirty="0"/>
          </a:p>
          <a:p>
            <a:pPr lvl="2"/>
            <a:r>
              <a:rPr lang="en-US" altLang="ko-KR" dirty="0"/>
              <a:t>4,000</a:t>
            </a:r>
            <a:r>
              <a:rPr lang="ko-KR" altLang="en-US" dirty="0"/>
              <a:t>바이트의 </a:t>
            </a:r>
            <a:r>
              <a:rPr lang="ko-KR" altLang="en-US" dirty="0" err="1"/>
              <a:t>데이터그램이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단편으로 나누어질 경우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번째 단편</a:t>
            </a:r>
            <a:r>
              <a:rPr lang="en-US" altLang="ko-KR" dirty="0"/>
              <a:t>: 0 ~ 1,399, </a:t>
            </a:r>
            <a:r>
              <a:rPr lang="ko-KR" altLang="en-US" dirty="0"/>
              <a:t>단편화 옵셋</a:t>
            </a:r>
            <a:r>
              <a:rPr lang="en-US" altLang="ko-KR" dirty="0"/>
              <a:t>: 0/8= 0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번째 단편</a:t>
            </a:r>
            <a:r>
              <a:rPr lang="en-US" altLang="ko-KR" dirty="0"/>
              <a:t>: 1,400 ~ 2,799, </a:t>
            </a:r>
            <a:r>
              <a:rPr lang="ko-KR" altLang="en-US" dirty="0"/>
              <a:t>단편화 옵셋</a:t>
            </a:r>
            <a:r>
              <a:rPr lang="en-US" altLang="ko-KR" dirty="0"/>
              <a:t>: 1,400/8 = 175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번째 단편</a:t>
            </a:r>
            <a:r>
              <a:rPr lang="en-US" altLang="ko-KR" dirty="0"/>
              <a:t>: 2,800 ~ 3,999, </a:t>
            </a:r>
            <a:r>
              <a:rPr lang="ko-KR" altLang="en-US" dirty="0"/>
              <a:t>단편화 옵셋</a:t>
            </a:r>
            <a:r>
              <a:rPr lang="en-US" altLang="ko-KR" dirty="0"/>
              <a:t>: 2,800/8 = 350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9B36B-1ECD-4C29-B000-738CBA82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6" y="3435313"/>
            <a:ext cx="8153400" cy="29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1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8FF04A-ADB8-4E79-8647-7B56A0A7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97" y="44624"/>
            <a:ext cx="6278655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10.5</a:t>
            </a:r>
          </a:p>
          <a:p>
            <a:pPr lvl="2"/>
            <a:r>
              <a:rPr lang="ko-KR" altLang="en-US" dirty="0"/>
              <a:t>플래그 필드의 </a:t>
            </a:r>
            <a:r>
              <a:rPr lang="en-US" altLang="ko-KR" dirty="0"/>
              <a:t>M </a:t>
            </a:r>
            <a:r>
              <a:rPr lang="ko-KR" altLang="en-US" dirty="0"/>
              <a:t>비트 값이 </a:t>
            </a:r>
            <a:r>
              <a:rPr lang="en-US" altLang="ko-KR" dirty="0"/>
              <a:t>0</a:t>
            </a:r>
            <a:r>
              <a:rPr lang="ko-KR" altLang="en-US" dirty="0"/>
              <a:t>인 패킷이 도착하였다</a:t>
            </a:r>
            <a:r>
              <a:rPr lang="en-US" altLang="ko-KR" dirty="0"/>
              <a:t>. </a:t>
            </a:r>
            <a:r>
              <a:rPr lang="ko-KR" altLang="en-US" dirty="0"/>
              <a:t>이 패킷은 첫 번째 단편</a:t>
            </a:r>
            <a:r>
              <a:rPr lang="en-US" altLang="ko-KR" dirty="0"/>
              <a:t>, </a:t>
            </a:r>
            <a:r>
              <a:rPr lang="ko-KR" altLang="en-US" dirty="0"/>
              <a:t>중간 단편</a:t>
            </a:r>
            <a:r>
              <a:rPr lang="en-US" altLang="ko-KR" dirty="0"/>
              <a:t>,</a:t>
            </a:r>
            <a:r>
              <a:rPr lang="ko-KR" altLang="en-US" dirty="0"/>
              <a:t> 마지막 단편인가</a:t>
            </a:r>
            <a:r>
              <a:rPr lang="en-US" altLang="ko-KR" dirty="0"/>
              <a:t>? </a:t>
            </a:r>
            <a:r>
              <a:rPr lang="ko-KR" altLang="en-US" dirty="0"/>
              <a:t>또한 패킷이 </a:t>
            </a:r>
            <a:r>
              <a:rPr lang="ko-KR" altLang="en-US" dirty="0" err="1"/>
              <a:t>단편화되었는지</a:t>
            </a:r>
            <a:r>
              <a:rPr lang="ko-KR" altLang="en-US" dirty="0"/>
              <a:t> 알 수 있는가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M </a:t>
            </a:r>
            <a:r>
              <a:rPr lang="ko-KR" altLang="en-US" dirty="0"/>
              <a:t>비트가 </a:t>
            </a:r>
            <a:r>
              <a:rPr lang="en-US" altLang="ko-KR" dirty="0"/>
              <a:t>0</a:t>
            </a:r>
            <a:r>
              <a:rPr lang="ko-KR" altLang="en-US" dirty="0"/>
              <a:t>이면 더 이상 단편이 없음을 의미</a:t>
            </a:r>
            <a:r>
              <a:rPr lang="en-US" altLang="ko-KR" dirty="0"/>
              <a:t>. </a:t>
            </a:r>
            <a:r>
              <a:rPr lang="ko-KR" altLang="en-US" dirty="0"/>
              <a:t>단편이 마지막 단편</a:t>
            </a:r>
            <a:endParaRPr lang="en-US" altLang="ko-KR" dirty="0"/>
          </a:p>
          <a:p>
            <a:pPr lvl="2"/>
            <a:r>
              <a:rPr lang="ko-KR" altLang="en-US" dirty="0"/>
              <a:t>그러나 원래 패킷이 </a:t>
            </a:r>
            <a:r>
              <a:rPr lang="ko-KR" altLang="en-US" dirty="0" err="1"/>
              <a:t>단편화되었는지</a:t>
            </a:r>
            <a:r>
              <a:rPr lang="ko-KR" altLang="en-US" dirty="0"/>
              <a:t> 여부는 알 수 없다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 err="1"/>
              <a:t>단편화되지</a:t>
            </a:r>
            <a:r>
              <a:rPr lang="ko-KR" altLang="en-US" dirty="0"/>
              <a:t> 않은 패킷은 마지막 단편으로 간주됨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566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10.6</a:t>
            </a:r>
          </a:p>
          <a:p>
            <a:pPr lvl="2"/>
            <a:r>
              <a:rPr lang="en-US" altLang="ko-KR" dirty="0"/>
              <a:t>M </a:t>
            </a:r>
            <a:r>
              <a:rPr lang="ko-KR" altLang="en-US" dirty="0"/>
              <a:t>비트 값이 </a:t>
            </a:r>
            <a:r>
              <a:rPr lang="en-US" altLang="ko-KR" dirty="0"/>
              <a:t>1</a:t>
            </a:r>
            <a:r>
              <a:rPr lang="ko-KR" altLang="en-US" dirty="0"/>
              <a:t>인 패킷이 도착하였다</a:t>
            </a:r>
            <a:r>
              <a:rPr lang="en-US" altLang="ko-KR" dirty="0"/>
              <a:t>. </a:t>
            </a:r>
            <a:r>
              <a:rPr lang="ko-KR" altLang="en-US" dirty="0"/>
              <a:t>이 패킷은 첫 번째 단편</a:t>
            </a:r>
            <a:r>
              <a:rPr lang="en-US" altLang="ko-KR" dirty="0"/>
              <a:t>, </a:t>
            </a:r>
            <a:r>
              <a:rPr lang="ko-KR" altLang="en-US" dirty="0"/>
              <a:t>중간 단편</a:t>
            </a:r>
            <a:r>
              <a:rPr lang="en-US" altLang="ko-KR" dirty="0"/>
              <a:t>,</a:t>
            </a:r>
            <a:r>
              <a:rPr lang="ko-KR" altLang="en-US" dirty="0"/>
              <a:t> 마지막 단편인가</a:t>
            </a:r>
            <a:r>
              <a:rPr lang="en-US" altLang="ko-KR" dirty="0"/>
              <a:t>? </a:t>
            </a:r>
            <a:r>
              <a:rPr lang="ko-KR" altLang="en-US" dirty="0"/>
              <a:t>패킷이 </a:t>
            </a:r>
            <a:r>
              <a:rPr lang="ko-KR" altLang="en-US" dirty="0" err="1"/>
              <a:t>단편화되었는지</a:t>
            </a:r>
            <a:r>
              <a:rPr lang="ko-KR" altLang="en-US" dirty="0"/>
              <a:t> 알 수 있는가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M </a:t>
            </a:r>
            <a:r>
              <a:rPr lang="ko-KR" altLang="en-US" dirty="0"/>
              <a:t>비트가 </a:t>
            </a:r>
            <a:r>
              <a:rPr lang="en-US" altLang="ko-KR" dirty="0"/>
              <a:t>1</a:t>
            </a:r>
            <a:r>
              <a:rPr lang="ko-KR" altLang="en-US" dirty="0"/>
              <a:t>이면 적어도 하나 이상의 단편이 있음을 의미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이 단편은 첫 번째 단편</a:t>
            </a:r>
            <a:r>
              <a:rPr lang="en-US" altLang="ko-KR" dirty="0"/>
              <a:t>,</a:t>
            </a:r>
            <a:r>
              <a:rPr lang="ko-KR" altLang="en-US" dirty="0"/>
              <a:t> 중간 단편일 수 있지만 마지막 단편은 아니다</a:t>
            </a:r>
            <a:r>
              <a:rPr lang="en-US" altLang="ko-KR" dirty="0"/>
              <a:t>. </a:t>
            </a:r>
            <a:r>
              <a:rPr lang="ko-KR" altLang="en-US" dirty="0"/>
              <a:t>정확한 단편을 알려면 단편화 옵셋 값을 알아야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009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10.7</a:t>
            </a:r>
          </a:p>
          <a:p>
            <a:pPr lvl="2"/>
            <a:r>
              <a:rPr lang="en-US" altLang="ko-KR" dirty="0"/>
              <a:t>M </a:t>
            </a:r>
            <a:r>
              <a:rPr lang="ko-KR" altLang="en-US" dirty="0"/>
              <a:t>비트 값이 </a:t>
            </a:r>
            <a:r>
              <a:rPr lang="en-US" altLang="ko-KR" dirty="0"/>
              <a:t>1</a:t>
            </a:r>
            <a:r>
              <a:rPr lang="ko-KR" altLang="en-US" dirty="0"/>
              <a:t>과 단편화 옵셋 값이 </a:t>
            </a:r>
            <a:r>
              <a:rPr lang="en-US" altLang="ko-KR" dirty="0"/>
              <a:t>0</a:t>
            </a:r>
            <a:r>
              <a:rPr lang="ko-KR" altLang="en-US" dirty="0"/>
              <a:t>인 패킷이 도착하였다</a:t>
            </a:r>
            <a:r>
              <a:rPr lang="en-US" altLang="ko-KR" dirty="0"/>
              <a:t>. </a:t>
            </a:r>
            <a:r>
              <a:rPr lang="ko-KR" altLang="en-US" dirty="0"/>
              <a:t>이 패킷은 첫 번째 단편</a:t>
            </a:r>
            <a:r>
              <a:rPr lang="en-US" altLang="ko-KR" dirty="0"/>
              <a:t>, </a:t>
            </a:r>
            <a:r>
              <a:rPr lang="ko-KR" altLang="en-US" dirty="0"/>
              <a:t>중간 단편</a:t>
            </a:r>
            <a:r>
              <a:rPr lang="en-US" altLang="ko-KR" dirty="0"/>
              <a:t>,</a:t>
            </a:r>
            <a:r>
              <a:rPr lang="ko-KR" altLang="en-US" dirty="0"/>
              <a:t> 마지막 단편인가</a:t>
            </a:r>
            <a:r>
              <a:rPr lang="en-US" altLang="ko-KR" dirty="0"/>
              <a:t>? </a:t>
            </a:r>
          </a:p>
          <a:p>
            <a:pPr lvl="2"/>
            <a:r>
              <a:rPr lang="en-US" altLang="ko-KR" dirty="0"/>
              <a:t>M </a:t>
            </a:r>
            <a:r>
              <a:rPr lang="ko-KR" altLang="en-US" dirty="0"/>
              <a:t>비트는 </a:t>
            </a:r>
            <a:r>
              <a:rPr lang="en-US" altLang="ko-KR" dirty="0"/>
              <a:t>1</a:t>
            </a:r>
            <a:r>
              <a:rPr lang="ko-KR" altLang="en-US" dirty="0"/>
              <a:t>이므로 첫 번째 단편이거나 중간 단편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옵셋 값이 </a:t>
            </a:r>
            <a:r>
              <a:rPr lang="en-US" altLang="ko-KR" dirty="0"/>
              <a:t>0</a:t>
            </a:r>
            <a:r>
              <a:rPr lang="ko-KR" altLang="en-US" dirty="0"/>
              <a:t>이므로 첫 번째 단편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65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7219E-1973-4477-A86C-BD53BA39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76672"/>
            <a:ext cx="7772400" cy="4800600"/>
          </a:xfrm>
        </p:spPr>
        <p:txBody>
          <a:bodyPr/>
          <a:lstStyle/>
          <a:p>
            <a:r>
              <a:rPr lang="ko-KR" altLang="en-US" dirty="0"/>
              <a:t>인터넷 프로토콜</a:t>
            </a:r>
            <a:endParaRPr lang="en-US" altLang="ko-KR" dirty="0"/>
          </a:p>
          <a:p>
            <a:pPr lvl="1"/>
            <a:r>
              <a:rPr lang="en-US" altLang="ko-KR" dirty="0"/>
              <a:t>TCP/IP </a:t>
            </a:r>
            <a:r>
              <a:rPr lang="ko-KR" altLang="en-US" dirty="0"/>
              <a:t>프로토콜이 사용하는 전송 메커니즘</a:t>
            </a:r>
            <a:endParaRPr lang="en-US" altLang="ko-KR" dirty="0"/>
          </a:p>
          <a:p>
            <a:pPr lvl="1"/>
            <a:r>
              <a:rPr lang="ko-KR" altLang="en-US" dirty="0"/>
              <a:t>신뢰성이 없고 최선의 노력 전달 서비스 제공</a:t>
            </a:r>
            <a:endParaRPr lang="en-US" altLang="ko-KR" dirty="0"/>
          </a:p>
          <a:p>
            <a:pPr lvl="1"/>
            <a:r>
              <a:rPr lang="ko-KR" altLang="en-US" dirty="0" err="1"/>
              <a:t>데이터그램</a:t>
            </a:r>
            <a:r>
              <a:rPr lang="ko-KR" altLang="en-US" dirty="0"/>
              <a:t> 방법을 사용하는 패킷 교환망을 위해 설계된 비연결형 프로토콜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BD53D-DC1B-4407-AF36-34D208E52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4ACE9-F72A-4440-88B6-BB3A5041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636912"/>
            <a:ext cx="8153400" cy="35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8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916832"/>
            <a:ext cx="7772400" cy="4331568"/>
          </a:xfrm>
        </p:spPr>
        <p:txBody>
          <a:bodyPr/>
          <a:lstStyle/>
          <a:p>
            <a:r>
              <a:rPr lang="ko-KR" altLang="en-US" dirty="0"/>
              <a:t>옵션</a:t>
            </a:r>
          </a:p>
          <a:p>
            <a:pPr lvl="1"/>
            <a:r>
              <a:rPr lang="ko-KR" altLang="en-US" dirty="0"/>
              <a:t>헤더는 고정 부분과 가변 부분 중 가변 부분은 옵션으로 구성</a:t>
            </a:r>
            <a:endParaRPr lang="en-US" altLang="ko-KR" dirty="0"/>
          </a:p>
          <a:p>
            <a:pPr lvl="1"/>
            <a:r>
              <a:rPr lang="ko-KR" altLang="en-US" dirty="0"/>
              <a:t>최대 길이는 </a:t>
            </a:r>
            <a:r>
              <a:rPr lang="en-US" altLang="ko-KR" dirty="0"/>
              <a:t>40</a:t>
            </a:r>
            <a:r>
              <a:rPr lang="ko-KR" altLang="en-US" dirty="0"/>
              <a:t>바이트</a:t>
            </a:r>
          </a:p>
          <a:p>
            <a:pPr lvl="1"/>
            <a:r>
              <a:rPr lang="ko-KR" altLang="en-US" dirty="0"/>
              <a:t>옵션은 네트워크를 시험하거나 디버그하기 위하여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E011D-1982-E835-EF29-8628AEE698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27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B4974-60A6-407B-8C03-5F3B7C12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검사합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36AE9-C8CD-4CFC-BFD0-F010D5D7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검사합</a:t>
            </a:r>
            <a:r>
              <a:rPr lang="en-US" altLang="ko-KR" dirty="0"/>
              <a:t>(check sum)</a:t>
            </a:r>
          </a:p>
          <a:p>
            <a:pPr lvl="1"/>
            <a:r>
              <a:rPr lang="ko-KR" altLang="en-US" dirty="0"/>
              <a:t>대부분의 </a:t>
            </a:r>
            <a:r>
              <a:rPr lang="en-US" altLang="ko-KR" dirty="0"/>
              <a:t>TCP/IP </a:t>
            </a:r>
            <a:r>
              <a:rPr lang="ko-KR" altLang="en-US" dirty="0"/>
              <a:t>프로토콜에 의해 사용되는 오류 검출 방법</a:t>
            </a:r>
            <a:endParaRPr lang="en-US" altLang="ko-KR" dirty="0"/>
          </a:p>
          <a:p>
            <a:pPr lvl="1"/>
            <a:r>
              <a:rPr lang="ko-KR" altLang="en-US" dirty="0"/>
              <a:t>패킷의 전달 중에 발생할 수 있는 오류에 대한 보호를 수행</a:t>
            </a:r>
            <a:endParaRPr lang="en-US" altLang="ko-KR" dirty="0"/>
          </a:p>
          <a:p>
            <a:pPr lvl="1"/>
            <a:r>
              <a:rPr lang="ko-KR" altLang="en-US" dirty="0"/>
              <a:t>검사합은 송신자에 의해 계산되고 패킷과 함께 전송</a:t>
            </a:r>
            <a:endParaRPr lang="en-US" altLang="ko-KR" dirty="0"/>
          </a:p>
          <a:p>
            <a:pPr lvl="1"/>
            <a:r>
              <a:rPr lang="ko-KR" altLang="en-US" dirty="0"/>
              <a:t>수신자는 검사합을 포함하고 있는 전체 패킷에 대해 같은 계산을 반복</a:t>
            </a:r>
            <a:endParaRPr lang="en-US" altLang="ko-KR" dirty="0"/>
          </a:p>
          <a:p>
            <a:pPr lvl="1"/>
            <a:r>
              <a:rPr lang="ko-KR" altLang="en-US" dirty="0"/>
              <a:t>결과가 만족되면 패킷은 받아들여지고 그렇지 않으면 폐기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29956-C20A-4274-B8E2-7E4E8E0F8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775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B4974-60A6-407B-8C03-5F3B7C12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검사합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36AE9-C8CD-4CFC-BFD0-F010D5D7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송신자의 </a:t>
            </a:r>
            <a:r>
              <a:rPr lang="ko-KR" altLang="en-US" dirty="0" err="1"/>
              <a:t>검사합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송신자에서 패킷은 </a:t>
            </a:r>
            <a:r>
              <a:rPr lang="en-US" altLang="ko-KR" dirty="0"/>
              <a:t>n</a:t>
            </a:r>
            <a:r>
              <a:rPr lang="ko-KR" altLang="en-US" dirty="0"/>
              <a:t> 비트 조각으로 나뉘어짐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16)</a:t>
            </a:r>
          </a:p>
          <a:p>
            <a:pPr lvl="1">
              <a:defRPr/>
            </a:pPr>
            <a:r>
              <a:rPr lang="ko-KR" altLang="en-US" dirty="0"/>
              <a:t>이 조각들은 </a:t>
            </a:r>
            <a:r>
              <a:rPr lang="en-US" altLang="ko-KR" dirty="0"/>
              <a:t>1</a:t>
            </a:r>
            <a:r>
              <a:rPr lang="ko-KR" altLang="en-US" dirty="0"/>
              <a:t>의 보수 연산을 사용하여 전부 더해져서 </a:t>
            </a:r>
            <a:r>
              <a:rPr lang="en-US" altLang="ko-KR" dirty="0"/>
              <a:t>n </a:t>
            </a:r>
            <a:r>
              <a:rPr lang="ko-KR" altLang="en-US" dirty="0"/>
              <a:t>비트의 결과를 생성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합에 대한 </a:t>
            </a:r>
            <a:r>
              <a:rPr lang="en-US" altLang="ko-KR" dirty="0"/>
              <a:t>1</a:t>
            </a:r>
            <a:r>
              <a:rPr lang="ko-KR" altLang="en-US" dirty="0"/>
              <a:t>의 보수가 검사합이 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29956-C20A-4274-B8E2-7E4E8E0F8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640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B4974-60A6-407B-8C03-5F3B7C12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검사합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36AE9-C8CD-4CFC-BFD0-F010D5D7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수신자의 </a:t>
            </a:r>
            <a:r>
              <a:rPr lang="ko-KR" altLang="en-US" dirty="0" err="1"/>
              <a:t>검사합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ko-KR" altLang="en-US" dirty="0"/>
              <a:t>수신자는 수신된 패킷을 </a:t>
            </a:r>
            <a:r>
              <a:rPr lang="en-US" altLang="ko-KR" dirty="0"/>
              <a:t>k</a:t>
            </a:r>
            <a:r>
              <a:rPr lang="ko-KR" altLang="en-US" dirty="0"/>
              <a:t>개의 조각으로 나눈 후 이들을 전부 합함</a:t>
            </a:r>
            <a:endParaRPr lang="en-US" altLang="ko-KR" dirty="0"/>
          </a:p>
          <a:p>
            <a:pPr lvl="1"/>
            <a:r>
              <a:rPr lang="ko-KR" altLang="en-US" dirty="0"/>
              <a:t>다음 이 합에 대한 </a:t>
            </a:r>
            <a:r>
              <a:rPr lang="en-US" altLang="ko-KR" dirty="0"/>
              <a:t>1</a:t>
            </a:r>
            <a:r>
              <a:rPr lang="ko-KR" altLang="en-US" dirty="0"/>
              <a:t>의 보수를 구함</a:t>
            </a:r>
            <a:endParaRPr lang="en-US" altLang="ko-KR" dirty="0"/>
          </a:p>
          <a:p>
            <a:pPr lvl="1"/>
            <a:r>
              <a:rPr lang="ko-KR" altLang="en-US" dirty="0"/>
              <a:t>결과가 </a:t>
            </a:r>
            <a:r>
              <a:rPr lang="en-US" altLang="ko-KR" dirty="0"/>
              <a:t>0</a:t>
            </a:r>
            <a:r>
              <a:rPr lang="ko-KR" altLang="en-US" dirty="0"/>
              <a:t>이면 패킷을 받아들이고 그렇지 않으면 거부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29956-C20A-4274-B8E2-7E4E8E0F8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F4317-4992-4BEE-846C-BB9C23ED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431184"/>
            <a:ext cx="8153400" cy="31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53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B4974-60A6-407B-8C03-5F3B7C12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검사합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36AE9-C8CD-4CFC-BFD0-F010D5D7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패킷의 </a:t>
            </a:r>
            <a:r>
              <a:rPr lang="ko-KR" altLang="en-US" dirty="0" err="1"/>
              <a:t>검사합</a:t>
            </a:r>
            <a:endParaRPr lang="en-US" altLang="ko-KR" dirty="0"/>
          </a:p>
          <a:p>
            <a:pPr lvl="1"/>
            <a:r>
              <a:rPr lang="ko-KR" altLang="en-US">
                <a:latin typeface="맑은 고딕"/>
                <a:ea typeface="맑은 고딕"/>
              </a:rPr>
              <a:t>검사합은 헤더만 포함하지 데이터는 포함하지 않는 이유</a:t>
            </a:r>
            <a:endParaRPr lang="en-US" altLang="ko-KR">
              <a:latin typeface="맑은 고딕"/>
              <a:ea typeface="맑은 고딕"/>
            </a:endParaRPr>
          </a:p>
          <a:p>
            <a:pPr lvl="2"/>
            <a:r>
              <a:rPr lang="en-US" altLang="ko-KR" dirty="0"/>
              <a:t>IP </a:t>
            </a:r>
            <a:r>
              <a:rPr lang="ko-KR" altLang="en-US" dirty="0" err="1"/>
              <a:t>데이터그램</a:t>
            </a:r>
            <a:r>
              <a:rPr lang="ko-KR" altLang="en-US" dirty="0"/>
              <a:t> 내의 데이터를 </a:t>
            </a:r>
            <a:r>
              <a:rPr lang="ko-KR" altLang="en-US" dirty="0" err="1"/>
              <a:t>캡슐화하는</a:t>
            </a:r>
            <a:r>
              <a:rPr lang="ko-KR" altLang="en-US" dirty="0"/>
              <a:t> 모든 상위 계층 프로토콜은 전체 패킷을 포함하는 검사합을 가지고 있으므로 </a:t>
            </a:r>
            <a:r>
              <a:rPr lang="en-US" altLang="ko-KR" dirty="0"/>
              <a:t>IP </a:t>
            </a:r>
            <a:r>
              <a:rPr lang="ko-KR" altLang="en-US" dirty="0"/>
              <a:t>데이터그램의 검사합은 </a:t>
            </a:r>
            <a:r>
              <a:rPr lang="ko-KR" altLang="en-US" dirty="0" err="1"/>
              <a:t>캡슐화된</a:t>
            </a:r>
            <a:r>
              <a:rPr lang="ko-KR" altLang="en-US" dirty="0"/>
              <a:t> 데이터를 점검할 필요가 없음</a:t>
            </a:r>
            <a:endParaRPr lang="en-US" altLang="ko-KR" dirty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패킷의 헤더는 라우터를 방문할 때마다 변경될 수 있는 반면 데이터는 그렇지 않으므로 검사합은 변화되는 부분에 대해서만 구해야 함</a:t>
            </a:r>
            <a:endParaRPr lang="en-US" altLang="ko-KR" dirty="0"/>
          </a:p>
          <a:p>
            <a:pPr lvl="2"/>
            <a:r>
              <a:rPr lang="ko-KR" altLang="en-US" dirty="0"/>
              <a:t>만약 데이터가 포함되면 각 라우터는 전체 패킷에 대한 검사합을 다시 계산하여야 하고 결과적으로 많은 처리 시간이 필요함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29956-C20A-4274-B8E2-7E4E8E0F8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910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36AE9-C8CD-4CFC-BFD0-F010D5D7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04664"/>
            <a:ext cx="7772400" cy="4800600"/>
          </a:xfrm>
        </p:spPr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10.10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29956-C20A-4274-B8E2-7E4E8E0F8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8D607D-EBB1-4815-A55A-AC5D4197B82C}"/>
              </a:ext>
            </a:extLst>
          </p:cNvPr>
          <p:cNvGrpSpPr/>
          <p:nvPr/>
        </p:nvGrpSpPr>
        <p:grpSpPr>
          <a:xfrm>
            <a:off x="2555776" y="908720"/>
            <a:ext cx="4067944" cy="2064027"/>
            <a:chOff x="2555776" y="908720"/>
            <a:chExt cx="4067944" cy="2064027"/>
          </a:xfrm>
        </p:grpSpPr>
        <p:pic>
          <p:nvPicPr>
            <p:cNvPr id="7" name="Picture 1028">
              <a:extLst>
                <a:ext uri="{FF2B5EF4-FFF2-40B4-BE49-F238E27FC236}">
                  <a16:creationId xmlns:a16="http://schemas.microsoft.com/office/drawing/2014/main" id="{C7A4D554-C866-49BA-BF45-D4119C199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33"/>
            <a:stretch/>
          </p:blipFill>
          <p:spPr bwMode="auto">
            <a:xfrm>
              <a:off x="2555776" y="908720"/>
              <a:ext cx="4067944" cy="206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1E9864-B86B-47BC-B456-6B2353BC42A1}"/>
                </a:ext>
              </a:extLst>
            </p:cNvPr>
            <p:cNvSpPr/>
            <p:nvPr/>
          </p:nvSpPr>
          <p:spPr bwMode="auto">
            <a:xfrm>
              <a:off x="4573229" y="1592383"/>
              <a:ext cx="2050491" cy="360040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0C439C6-1202-48D0-B66E-99D9C329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12976"/>
            <a:ext cx="8153400" cy="30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64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B4974-60A6-407B-8C03-5F3B7C12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검사합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36AE9-C8CD-4CFC-BFD0-F010D5D7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</a:t>
            </a:r>
            <a:r>
              <a:rPr lang="en-US" altLang="ko-KR" dirty="0"/>
              <a:t>10.11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29956-C20A-4274-B8E2-7E4E8E0F8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BBE10-0E00-4737-8B8C-6C0B1DC0D808}"/>
              </a:ext>
            </a:extLst>
          </p:cNvPr>
          <p:cNvSpPr txBox="1"/>
          <p:nvPr/>
        </p:nvSpPr>
        <p:spPr>
          <a:xfrm>
            <a:off x="1043608" y="3140968"/>
            <a:ext cx="52097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35761</a:t>
            </a:r>
            <a:endParaRPr lang="ko-KR" altLang="en-US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889D4-005A-4BF2-8851-B7FE4847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32856"/>
            <a:ext cx="8153400" cy="29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8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93C5A-27A2-FE9A-5615-4A94A0E5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3 </a:t>
            </a:r>
            <a:r>
              <a:rPr lang="ko-KR" altLang="en-US" dirty="0"/>
              <a:t>관련 </a:t>
            </a:r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DEAC5-4462-307B-8141-445B7967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</a:t>
            </a:r>
            <a:r>
              <a:rPr lang="en-US" altLang="ko-KR" dirty="0"/>
              <a:t>IP </a:t>
            </a:r>
            <a:r>
              <a:rPr lang="ko-KR" altLang="en-US" dirty="0"/>
              <a:t>주소와 서브넷을 조작하는 방법을 이해</a:t>
            </a:r>
            <a:endParaRPr lang="en-US" altLang="ko-KR" dirty="0"/>
          </a:p>
          <a:p>
            <a:pPr lvl="1"/>
            <a:r>
              <a:rPr lang="ko-KR" altLang="en-US" dirty="0"/>
              <a:t>네트워크 계층을 사용하여 기본 통신 설정 방법 확인</a:t>
            </a:r>
            <a:endParaRPr lang="en-US" altLang="ko-KR" dirty="0"/>
          </a:p>
          <a:p>
            <a:pPr lvl="1"/>
            <a:r>
              <a:rPr lang="en-US" altLang="ko-KR" dirty="0"/>
              <a:t>ICMP</a:t>
            </a:r>
            <a:r>
              <a:rPr lang="ko-KR" altLang="en-US" dirty="0"/>
              <a:t>를 사용하여 계층 </a:t>
            </a:r>
            <a:r>
              <a:rPr lang="en-US" altLang="ko-KR" dirty="0"/>
              <a:t>3 </a:t>
            </a:r>
            <a:r>
              <a:rPr lang="ko-KR" altLang="en-US" dirty="0"/>
              <a:t>기능을 보여주는 간단한 </a:t>
            </a:r>
            <a:r>
              <a:rPr lang="en-US" altLang="ko-KR" dirty="0"/>
              <a:t>ping </a:t>
            </a:r>
            <a:r>
              <a:rPr lang="ko-KR" altLang="en-US" dirty="0"/>
              <a:t>유틸리티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64F92-2072-5C6A-4555-53504C4BE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492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27F8D-AB95-DFA5-8EA4-F217A049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Demo1. IP Address </a:t>
            </a:r>
            <a:r>
              <a:rPr lang="ko-KR" altLang="en-US" dirty="0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3BBF7-DCD4-E93E-77E9-4A848C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작업 방법 </a:t>
            </a:r>
            <a:r>
              <a:rPr lang="en-US" altLang="ko-KR" dirty="0"/>
              <a:t>demo</a:t>
            </a:r>
          </a:p>
          <a:p>
            <a:pPr lvl="1"/>
            <a:r>
              <a:rPr lang="ko-KR" altLang="en-US" dirty="0"/>
              <a:t>다른 형식</a:t>
            </a:r>
            <a:r>
              <a:rPr lang="en-US" altLang="ko-KR" dirty="0"/>
              <a:t>(10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 등</a:t>
            </a:r>
            <a:r>
              <a:rPr lang="en-US" altLang="ko-KR" dirty="0"/>
              <a:t>) </a:t>
            </a:r>
            <a:r>
              <a:rPr lang="ko-KR" altLang="en-US" dirty="0"/>
              <a:t>간의 변환</a:t>
            </a:r>
            <a:r>
              <a:rPr lang="en-US" altLang="ko-KR" dirty="0"/>
              <a:t>, </a:t>
            </a:r>
            <a:r>
              <a:rPr lang="ko-KR" altLang="en-US" dirty="0" err="1"/>
              <a:t>서브넷</a:t>
            </a:r>
            <a:r>
              <a:rPr lang="ko-KR" altLang="en-US" dirty="0"/>
              <a:t> 계산</a:t>
            </a:r>
            <a:r>
              <a:rPr lang="en-US" altLang="ko-KR" dirty="0"/>
              <a:t>, IP </a:t>
            </a:r>
            <a:r>
              <a:rPr lang="ko-KR" altLang="en-US" dirty="0"/>
              <a:t>범위 비교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Key Points: </a:t>
            </a:r>
            <a:r>
              <a:rPr lang="ko-KR" altLang="en-US" sz="2400" dirty="0"/>
              <a:t>비트 연산을 사용하여 </a:t>
            </a:r>
            <a:r>
              <a:rPr lang="en-US" altLang="ko-KR" sz="2400" dirty="0"/>
              <a:t>IP </a:t>
            </a:r>
            <a:r>
              <a:rPr lang="ko-KR" altLang="en-US" sz="2400" dirty="0"/>
              <a:t>주소와 </a:t>
            </a:r>
            <a:r>
              <a:rPr lang="ko-KR" altLang="en-US" sz="2400" dirty="0" err="1"/>
              <a:t>서브넷팅을</a:t>
            </a:r>
            <a:r>
              <a:rPr lang="ko-KR" altLang="en-US" sz="2400" dirty="0"/>
              <a:t> 이해하는 것은 레이어 </a:t>
            </a:r>
            <a:r>
              <a:rPr lang="en-US" altLang="ko-KR" sz="2400" dirty="0"/>
              <a:t>3</a:t>
            </a:r>
            <a:r>
              <a:rPr lang="ko-KR" altLang="en-US" sz="2400" dirty="0"/>
              <a:t>을 이해하는 데 기본</a:t>
            </a:r>
            <a:endParaRPr lang="en-US" altLang="ko-KR" sz="2400" dirty="0"/>
          </a:p>
          <a:p>
            <a:pPr lvl="1"/>
            <a:r>
              <a:rPr lang="en-US" altLang="ko-KR" dirty="0" err="1"/>
              <a:t>IPAddress.Parse</a:t>
            </a:r>
            <a:r>
              <a:rPr lang="ko-KR" altLang="en-US" dirty="0"/>
              <a:t>를 사용하여 문자열을 </a:t>
            </a:r>
            <a:r>
              <a:rPr lang="en-US" altLang="ko-KR" dirty="0" err="1"/>
              <a:t>IPAddress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1"/>
            <a:r>
              <a:rPr lang="ko-KR" altLang="en-US" dirty="0"/>
              <a:t>비트 연산을 사용하여 네트워크 주소를 계산</a:t>
            </a:r>
            <a:endParaRPr lang="en-US" altLang="ko-KR" dirty="0"/>
          </a:p>
          <a:p>
            <a:pPr lvl="1"/>
            <a:r>
              <a:rPr lang="ko-KR" altLang="en-US" dirty="0"/>
              <a:t>더 깊은 이해를 위해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진수로 변환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3ADB0-7B34-EF82-E662-2DE5344AC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750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E9619-7DD0-17BB-8768-20AFDE49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Demo2. Communication at Layer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FB559-7EE2-3C71-B2CB-D22D91F5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소켓은 네트워크 계층</a:t>
            </a:r>
            <a:r>
              <a:rPr lang="en-US" altLang="ko-KR" dirty="0"/>
              <a:t>(3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에 속하는 </a:t>
            </a:r>
            <a:r>
              <a:rPr lang="en-US" altLang="ko-KR" dirty="0"/>
              <a:t>IP </a:t>
            </a:r>
            <a:r>
              <a:rPr lang="ko-KR" altLang="en-US" dirty="0"/>
              <a:t>주소를 사용하여 네트워크를 통해 통신할 수 있도록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소켓을 사용하여 간단한 메시지를 보내고 받는 방법은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 Points: </a:t>
            </a:r>
            <a:r>
              <a:rPr lang="ko-KR" altLang="en-US" sz="2400" dirty="0"/>
              <a:t>소켓을 사용하여 통신하면 레이어 </a:t>
            </a:r>
            <a:r>
              <a:rPr lang="en-US" altLang="ko-KR" sz="2400" dirty="0"/>
              <a:t>3</a:t>
            </a:r>
            <a:r>
              <a:rPr lang="ko-KR" altLang="en-US" sz="2400" dirty="0"/>
              <a:t>을 통해 장치가 서로 다른 네트워크에서 데이터를 교환할 수 있는 방법을 보여줌</a:t>
            </a:r>
            <a:endParaRPr lang="en-US" altLang="ko-KR" dirty="0"/>
          </a:p>
          <a:p>
            <a:pPr lvl="1"/>
            <a:r>
              <a:rPr lang="ko-KR" altLang="en-US" dirty="0"/>
              <a:t>네트워크 계층</a:t>
            </a:r>
            <a:r>
              <a:rPr lang="en-US" altLang="ko-KR" dirty="0"/>
              <a:t>(3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을 통해 </a:t>
            </a:r>
            <a:r>
              <a:rPr lang="ko-KR" altLang="en-US" dirty="0" err="1"/>
              <a:t>라우팅되는</a:t>
            </a:r>
            <a:r>
              <a:rPr lang="ko-KR" altLang="en-US" dirty="0"/>
              <a:t> </a:t>
            </a:r>
            <a:r>
              <a:rPr lang="en-US" altLang="ko-KR" dirty="0"/>
              <a:t>TCP(4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를 통한 기본 통신에 소켓 사용</a:t>
            </a:r>
            <a:endParaRPr lang="en-US" altLang="ko-KR" dirty="0"/>
          </a:p>
          <a:p>
            <a:pPr lvl="1"/>
            <a:r>
              <a:rPr lang="ko-KR" altLang="en-US" dirty="0"/>
              <a:t>서버는 모든 </a:t>
            </a:r>
            <a:r>
              <a:rPr lang="en-US" altLang="ko-KR" dirty="0"/>
              <a:t>IP(</a:t>
            </a:r>
            <a:r>
              <a:rPr lang="en-US" altLang="ko-KR" dirty="0" err="1"/>
              <a:t>IPAddress.Any</a:t>
            </a:r>
            <a:r>
              <a:rPr lang="en-US" altLang="ko-KR" dirty="0"/>
              <a:t>)</a:t>
            </a:r>
            <a:r>
              <a:rPr lang="ko-KR" altLang="en-US" dirty="0"/>
              <a:t>와 특정 포트에서 수신 대기</a:t>
            </a:r>
            <a:endParaRPr lang="en-US" altLang="ko-KR" dirty="0"/>
          </a:p>
          <a:p>
            <a:pPr lvl="1"/>
            <a:r>
              <a:rPr lang="ko-KR" altLang="en-US" dirty="0"/>
              <a:t>클라이언트는 </a:t>
            </a:r>
            <a:r>
              <a:rPr lang="en-US" altLang="ko-KR" dirty="0" err="1"/>
              <a:t>Socket.Connect</a:t>
            </a:r>
            <a:r>
              <a:rPr lang="en-US" altLang="ko-KR" dirty="0"/>
              <a:t>()</a:t>
            </a:r>
            <a:r>
              <a:rPr lang="ko-KR" altLang="en-US" dirty="0"/>
              <a:t>를 사용하여 서버에 연결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9BA35-E468-BA67-2794-95B203B1D8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17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비 신뢰성</a:t>
            </a:r>
            <a:r>
              <a:rPr lang="en-US" altLang="ko-KR" dirty="0"/>
              <a:t>(Unreliable) 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 err="1"/>
              <a:t>데이터그램이</a:t>
            </a:r>
            <a:r>
              <a:rPr lang="ko-KR" altLang="en-US" dirty="0"/>
              <a:t> 목적지에 성공적으로 도달한다는 것을 보장하지 않음</a:t>
            </a:r>
          </a:p>
          <a:p>
            <a:pPr lvl="1"/>
            <a:r>
              <a:rPr lang="ko-KR" altLang="en-US" dirty="0" err="1"/>
              <a:t>비접속형</a:t>
            </a:r>
            <a:r>
              <a:rPr lang="en-US" altLang="ko-KR" dirty="0"/>
              <a:t>(Connectionless) </a:t>
            </a:r>
          </a:p>
          <a:p>
            <a:pPr lvl="2"/>
            <a:r>
              <a:rPr lang="ko-KR" altLang="en-US" dirty="0"/>
              <a:t>전달되는 </a:t>
            </a:r>
            <a:r>
              <a:rPr lang="ko-KR" altLang="en-US" dirty="0" err="1"/>
              <a:t>데이터그램에</a:t>
            </a:r>
            <a:r>
              <a:rPr lang="ko-KR" altLang="en-US" dirty="0"/>
              <a:t> 대해 상태 정보 유지하지 않음</a:t>
            </a:r>
          </a:p>
          <a:p>
            <a:pPr lvl="1"/>
            <a:r>
              <a:rPr lang="ko-KR" altLang="en-US" dirty="0"/>
              <a:t>주소 지정 </a:t>
            </a:r>
          </a:p>
          <a:p>
            <a:pPr lvl="2"/>
            <a:r>
              <a:rPr lang="ko-KR" altLang="en-US" dirty="0"/>
              <a:t>각 네트워크 상에 접속해 있는 노드의 주소를 지정해서  데이터를 전송할 목적지 지정</a:t>
            </a:r>
          </a:p>
          <a:p>
            <a:pPr lvl="1"/>
            <a:r>
              <a:rPr lang="ko-KR" altLang="en-US" dirty="0"/>
              <a:t>경로 설정 </a:t>
            </a:r>
          </a:p>
          <a:p>
            <a:pPr lvl="2"/>
            <a:r>
              <a:rPr lang="en-US" altLang="ko-KR" dirty="0"/>
              <a:t>IP</a:t>
            </a:r>
            <a:r>
              <a:rPr lang="ko-KR" altLang="en-US" dirty="0"/>
              <a:t>의 주요 기능으로서 목적지의 주소를 가지고 패킷을 전송하기 위하여 최적의 경로를 설정해 주는 역할 </a:t>
            </a: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4F336C-CCCC-4703-A642-D3CC1303564C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742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F2D9E-7B7D-4E62-F20F-A4662EB1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Demo3. ICMP Ping Utility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E9D96-094F-9B0C-ABA7-A8C41BC0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계층과 더 직접적으로 상호 작용하기 위해 </a:t>
            </a:r>
            <a:r>
              <a:rPr lang="en-US" altLang="ko-KR" dirty="0" err="1"/>
              <a:t>ICMP</a:t>
            </a:r>
            <a:r>
              <a:rPr lang="en-US" altLang="ko-KR" baseline="30000" dirty="0" err="1"/>
              <a:t>Internet</a:t>
            </a:r>
            <a:r>
              <a:rPr lang="en-US" altLang="ko-KR" baseline="30000" dirty="0"/>
              <a:t> Control Message Protocol</a:t>
            </a:r>
            <a:r>
              <a:rPr lang="ko-KR" altLang="en-US" dirty="0"/>
              <a:t>을 사용하여 호스트의 도달 가능성을 확인하는 간단한 </a:t>
            </a:r>
            <a:r>
              <a:rPr lang="en-US" altLang="ko-KR" dirty="0"/>
              <a:t>ping </a:t>
            </a:r>
            <a:r>
              <a:rPr lang="ko-KR" altLang="en-US" dirty="0"/>
              <a:t>유틸리티</a:t>
            </a:r>
            <a:endParaRPr lang="en-US" altLang="ko-KR" dirty="0"/>
          </a:p>
          <a:p>
            <a:pPr lvl="1"/>
            <a:r>
              <a:rPr lang="ko-KR" altLang="en-US" dirty="0"/>
              <a:t>이는 네트워크 계층의 라우팅 기능을 활용</a:t>
            </a:r>
            <a:endParaRPr lang="en-US" altLang="ko-KR" dirty="0"/>
          </a:p>
          <a:p>
            <a:r>
              <a:rPr lang="en-US" altLang="ko-KR" dirty="0"/>
              <a:t>Key Points: </a:t>
            </a:r>
            <a:r>
              <a:rPr lang="en-US" altLang="ko-KR" sz="2400" dirty="0"/>
              <a:t>ping</a:t>
            </a:r>
            <a:r>
              <a:rPr lang="ko-KR" altLang="en-US" sz="2400" dirty="0"/>
              <a:t>을 통한 호스트 간 연결을 확인하는 실용적인 레이어 </a:t>
            </a:r>
            <a:r>
              <a:rPr lang="en-US" altLang="ko-KR" sz="2400" dirty="0"/>
              <a:t>3 </a:t>
            </a:r>
            <a:r>
              <a:rPr lang="ko-KR" altLang="en-US" sz="2400" dirty="0"/>
              <a:t>도구 제공 확인</a:t>
            </a:r>
            <a:endParaRPr lang="en-US" altLang="ko-KR" dirty="0"/>
          </a:p>
          <a:p>
            <a:pPr lvl="1"/>
            <a:r>
              <a:rPr lang="en-US" altLang="ko-KR" dirty="0"/>
              <a:t>ICMP </a:t>
            </a:r>
            <a:r>
              <a:rPr lang="ko-KR" altLang="en-US" dirty="0"/>
              <a:t>요청을 보내기 위한 </a:t>
            </a:r>
            <a:r>
              <a:rPr lang="en-US" altLang="ko-KR" dirty="0" err="1"/>
              <a:t>System.Net.NetworkInformation</a:t>
            </a:r>
            <a:r>
              <a:rPr lang="ko-KR" altLang="en-US" dirty="0"/>
              <a:t>의 </a:t>
            </a:r>
            <a:r>
              <a:rPr lang="en-US" altLang="ko-KR" dirty="0"/>
              <a:t>Ping </a:t>
            </a:r>
            <a:r>
              <a:rPr lang="ko-KR" altLang="en-US" dirty="0"/>
              <a:t>클래스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레이어 </a:t>
            </a:r>
            <a:r>
              <a:rPr lang="en-US" altLang="ko-KR" dirty="0"/>
              <a:t>3 </a:t>
            </a:r>
            <a:r>
              <a:rPr lang="ko-KR" altLang="en-US" dirty="0"/>
              <a:t>도달 가능성을 보여주며</a:t>
            </a:r>
            <a:r>
              <a:rPr lang="en-US" altLang="ko-KR" dirty="0"/>
              <a:t>, </a:t>
            </a:r>
            <a:r>
              <a:rPr lang="ko-KR" altLang="en-US" dirty="0"/>
              <a:t>네트워크 라우팅 메커니즘이 작동하는 모습을 확인 가능케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7EA0D-F579-5069-6CBD-6465A02D4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4229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F263-F1DB-A208-4E5E-8BB72FB7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EoF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26DBE-58A5-7549-C4E1-75046F39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7499D-B47F-2174-C87B-DE5843421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06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FF26B-AF3C-4BF6-A01E-5E8DEABB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BFF3-DD2E-4F2D-83E0-430BDE2C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데이터그램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계층의 패킷을 </a:t>
            </a:r>
            <a:r>
              <a:rPr lang="ko-KR" altLang="en-US" dirty="0" err="1"/>
              <a:t>데이터그램</a:t>
            </a:r>
            <a:r>
              <a:rPr lang="en-US" altLang="ko-KR" dirty="0"/>
              <a:t>(datagram)</a:t>
            </a:r>
            <a:r>
              <a:rPr lang="ko-KR" altLang="en-US" dirty="0"/>
              <a:t>이라고 함 </a:t>
            </a:r>
          </a:p>
          <a:p>
            <a:pPr lvl="1"/>
            <a:r>
              <a:rPr lang="ko-KR" altLang="en-US" dirty="0"/>
              <a:t>가변 길이 패킷으로 헤더와 데이터 부분으로 구성</a:t>
            </a:r>
          </a:p>
          <a:p>
            <a:pPr lvl="1"/>
            <a:r>
              <a:rPr lang="ko-KR" altLang="en-US" dirty="0"/>
              <a:t>헤더는 </a:t>
            </a:r>
            <a:r>
              <a:rPr lang="en-US" altLang="ko-KR" dirty="0"/>
              <a:t>20 </a:t>
            </a:r>
            <a:r>
              <a:rPr lang="ko-KR" altLang="en-US" dirty="0"/>
              <a:t>바이트 </a:t>
            </a:r>
            <a:r>
              <a:rPr lang="en-US" altLang="ko-KR" dirty="0"/>
              <a:t>~ 60 </a:t>
            </a:r>
            <a:r>
              <a:rPr lang="ko-KR" altLang="en-US" dirty="0"/>
              <a:t>바이트</a:t>
            </a:r>
          </a:p>
          <a:p>
            <a:pPr lvl="1"/>
            <a:r>
              <a:rPr lang="ko-KR" altLang="en-US" dirty="0"/>
              <a:t>라우팅</a:t>
            </a:r>
            <a:r>
              <a:rPr lang="en-US" altLang="ko-KR" dirty="0"/>
              <a:t>(</a:t>
            </a:r>
            <a:r>
              <a:rPr lang="ko-KR" altLang="en-US" dirty="0"/>
              <a:t>경로지정</a:t>
            </a:r>
            <a:r>
              <a:rPr lang="en-US" altLang="ko-KR" dirty="0"/>
              <a:t>)</a:t>
            </a:r>
            <a:r>
              <a:rPr lang="ko-KR" altLang="en-US" dirty="0"/>
              <a:t>과 전달에 필요한 정보를 포함</a:t>
            </a:r>
          </a:p>
          <a:p>
            <a:pPr lvl="1"/>
            <a:r>
              <a:rPr lang="ko-KR" altLang="en-US" dirty="0"/>
              <a:t>헤더는 </a:t>
            </a:r>
            <a:r>
              <a:rPr lang="en-US" altLang="ko-KR" dirty="0"/>
              <a:t>4 </a:t>
            </a:r>
            <a:r>
              <a:rPr lang="ko-KR" altLang="en-US" dirty="0"/>
              <a:t>바이트 단위로 표시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FAFB8-1858-4A96-8DA7-4A8DC476C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9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F466B-F2E3-4813-96D4-124AFC6D6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71B45-3CA2-4893-B036-8951E0DFF157}"/>
              </a:ext>
            </a:extLst>
          </p:cNvPr>
          <p:cNvSpPr txBox="1"/>
          <p:nvPr/>
        </p:nvSpPr>
        <p:spPr>
          <a:xfrm>
            <a:off x="8465226" y="3429000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FEA88FB-D1B9-4DB4-BC22-2E0FE40D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7DE1EA-87EF-4145-99B0-2A8A50AE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4" y="404664"/>
            <a:ext cx="8150742" cy="61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2CF35-E25E-42D3-852E-E15CE726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70B41-E768-4BB4-8684-DCE5B441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 내의 필드</a:t>
            </a:r>
          </a:p>
          <a:p>
            <a:pPr lvl="1"/>
            <a:r>
              <a:rPr lang="ko-KR" altLang="en-US" dirty="0"/>
              <a:t>버전</a:t>
            </a:r>
            <a:r>
              <a:rPr lang="en-US" altLang="ko-KR" dirty="0"/>
              <a:t>(VER)</a:t>
            </a:r>
          </a:p>
          <a:p>
            <a:pPr lvl="2"/>
            <a:r>
              <a:rPr lang="en-US" altLang="ko-KR" dirty="0"/>
              <a:t>4 </a:t>
            </a:r>
            <a:r>
              <a:rPr lang="ko-KR" altLang="en-US" dirty="0"/>
              <a:t>비트로 구성</a:t>
            </a:r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프로토콜의 버전</a:t>
            </a:r>
            <a:r>
              <a:rPr lang="en-US" altLang="ko-KR" dirty="0"/>
              <a:t>(version)</a:t>
            </a:r>
            <a:r>
              <a:rPr lang="ko-KR" altLang="en-US" dirty="0"/>
              <a:t>을 표시</a:t>
            </a:r>
          </a:p>
          <a:p>
            <a:pPr lvl="1"/>
            <a:r>
              <a:rPr lang="ko-KR" altLang="en-US" dirty="0"/>
              <a:t>헤더 길이</a:t>
            </a:r>
            <a:r>
              <a:rPr lang="en-US" altLang="ko-KR" dirty="0"/>
              <a:t>(HLEN)</a:t>
            </a:r>
          </a:p>
          <a:p>
            <a:pPr lvl="2"/>
            <a:r>
              <a:rPr lang="en-US" altLang="ko-KR" dirty="0"/>
              <a:t>4bits</a:t>
            </a:r>
          </a:p>
          <a:p>
            <a:pPr lvl="2"/>
            <a:r>
              <a:rPr lang="ko-KR" altLang="en-US" dirty="0" err="1"/>
              <a:t>데이터그램</a:t>
            </a:r>
            <a:r>
              <a:rPr lang="ko-KR" altLang="en-US" dirty="0"/>
              <a:t> 헤더의 전체 길이를 </a:t>
            </a:r>
            <a:r>
              <a:rPr lang="en-US" altLang="ko-KR" dirty="0"/>
              <a:t>4 </a:t>
            </a:r>
            <a:r>
              <a:rPr lang="ko-KR" altLang="en-US" dirty="0"/>
              <a:t>바이트 단위로 표시</a:t>
            </a:r>
            <a:endParaRPr lang="en-US" altLang="ko-KR" dirty="0"/>
          </a:p>
          <a:p>
            <a:pPr lvl="2"/>
            <a:r>
              <a:rPr lang="ko-KR" altLang="en-US" dirty="0"/>
              <a:t>선택사항</a:t>
            </a:r>
            <a:r>
              <a:rPr lang="en-US" altLang="ko-KR" dirty="0"/>
              <a:t>(Option)</a:t>
            </a:r>
            <a:r>
              <a:rPr lang="ko-KR" altLang="en-US" dirty="0"/>
              <a:t>을 포함한 헤더의 길이</a:t>
            </a:r>
            <a:endParaRPr lang="en-US" altLang="ko-KR" dirty="0"/>
          </a:p>
          <a:p>
            <a:pPr lvl="3"/>
            <a:r>
              <a:rPr lang="ko-KR" altLang="en-US" dirty="0"/>
              <a:t>옵션을 추가되지 않는 헤더는 </a:t>
            </a:r>
            <a:r>
              <a:rPr lang="en-US" altLang="ko-KR" dirty="0"/>
              <a:t>20</a:t>
            </a:r>
            <a:r>
              <a:rPr lang="ko-KR" altLang="en-US" dirty="0"/>
              <a:t>바이트</a:t>
            </a:r>
            <a:r>
              <a:rPr lang="en-US" altLang="ko-KR" dirty="0"/>
              <a:t>, 0101</a:t>
            </a:r>
            <a:r>
              <a:rPr lang="ko-KR" altLang="en-US" dirty="0"/>
              <a:t>으로 표시</a:t>
            </a:r>
            <a:endParaRPr lang="en-US" altLang="ko-KR" dirty="0"/>
          </a:p>
          <a:p>
            <a:pPr lvl="4"/>
            <a:r>
              <a:rPr lang="en-US" altLang="ko-KR" dirty="0"/>
              <a:t>5 * 4 = 20</a:t>
            </a:r>
          </a:p>
          <a:p>
            <a:pPr lvl="3"/>
            <a:r>
              <a:rPr lang="ko-KR" altLang="en-US" dirty="0"/>
              <a:t>옵션을 추가된 경우 최대 </a:t>
            </a:r>
            <a:r>
              <a:rPr lang="en-US" altLang="ko-KR" dirty="0"/>
              <a:t>60</a:t>
            </a:r>
            <a:r>
              <a:rPr lang="ko-KR" altLang="en-US" dirty="0"/>
              <a:t>바이트 </a:t>
            </a:r>
            <a:endParaRPr lang="en-US" altLang="ko-KR" dirty="0"/>
          </a:p>
          <a:p>
            <a:pPr lvl="4"/>
            <a:r>
              <a:rPr lang="en-US" altLang="ko-KR" dirty="0"/>
              <a:t>15 * 4 = 60</a:t>
            </a:r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49C87-8150-4194-88C7-B9D95799D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7BA5E2-A1BB-CCF8-34AD-154FAFA3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9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2CF35-E25E-42D3-852E-E15CE726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70B41-E768-4BB4-8684-DCE5B441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" y="1381401"/>
            <a:ext cx="7364525" cy="4449638"/>
          </a:xfrm>
        </p:spPr>
        <p:txBody>
          <a:bodyPr/>
          <a:lstStyle/>
          <a:p>
            <a:pPr lvl="1"/>
            <a:r>
              <a:rPr lang="ko-KR" altLang="en-US" sz="1600" dirty="0">
                <a:latin typeface="맑은 고딕"/>
                <a:ea typeface="맑은 고딕"/>
              </a:rPr>
              <a:t>서비스 유형</a:t>
            </a:r>
            <a:r>
              <a:rPr lang="en-US" altLang="ko-KR" sz="1600" dirty="0">
                <a:latin typeface="맑은 고딕"/>
                <a:ea typeface="맑은 고딕"/>
              </a:rPr>
              <a:t>(TOS, Type-Of-Service)</a:t>
            </a:r>
          </a:p>
          <a:p>
            <a:pPr lvl="2"/>
            <a:r>
              <a:rPr lang="en-US" altLang="ko-KR" sz="1400" dirty="0">
                <a:latin typeface="맑은 고딕"/>
                <a:ea typeface="맑은 고딕"/>
              </a:rPr>
              <a:t>8 </a:t>
            </a:r>
            <a:r>
              <a:rPr lang="ko-KR" altLang="en-US" sz="1400" dirty="0">
                <a:latin typeface="맑은 고딕"/>
                <a:ea typeface="맑은 고딕"/>
              </a:rPr>
              <a:t>비트로 구성</a:t>
            </a:r>
            <a:endParaRPr lang="en-US" altLang="ko-KR" sz="1400" dirty="0">
              <a:latin typeface="맑은 고딕"/>
              <a:ea typeface="맑은 고딕"/>
            </a:endParaRPr>
          </a:p>
          <a:p>
            <a:pPr lvl="2"/>
            <a:r>
              <a:rPr lang="ko-KR" altLang="en-US" sz="1400" err="1">
                <a:latin typeface="맑은 고딕"/>
                <a:ea typeface="맑은 고딕"/>
              </a:rPr>
              <a:t>데이터그램이</a:t>
            </a:r>
            <a:r>
              <a:rPr lang="ko-KR" altLang="en-US" sz="1400" dirty="0">
                <a:latin typeface="맑은 고딕"/>
                <a:ea typeface="맑은 고딕"/>
              </a:rPr>
              <a:t> 어떻게 처리되어야 하는가를 정의</a:t>
            </a:r>
            <a:endParaRPr lang="en-US" altLang="ko-KR" sz="1400" dirty="0">
              <a:latin typeface="맑은 고딕"/>
              <a:ea typeface="맑은 고딕"/>
            </a:endParaRPr>
          </a:p>
          <a:p>
            <a:pPr lvl="2"/>
            <a:r>
              <a:rPr lang="en-US" altLang="ko-KR" sz="1400" dirty="0">
                <a:latin typeface="맑은 고딕"/>
                <a:ea typeface="맑은 고딕"/>
              </a:rPr>
              <a:t>IEFT</a:t>
            </a:r>
            <a:r>
              <a:rPr lang="ko-KR" altLang="en-US" sz="1400" dirty="0">
                <a:latin typeface="맑은 고딕"/>
                <a:ea typeface="맑은 고딕"/>
              </a:rPr>
              <a:t>에서는 서비스 유형의 의미를 수정</a:t>
            </a:r>
            <a:r>
              <a:rPr lang="en-US" altLang="ko-KR" sz="1400" dirty="0">
                <a:latin typeface="맑은 고딕"/>
                <a:ea typeface="맑은 고딕"/>
              </a:rPr>
              <a:t>, </a:t>
            </a:r>
            <a:r>
              <a:rPr lang="ko-KR" altLang="en-US" sz="1400" dirty="0">
                <a:latin typeface="맑은 고딕"/>
                <a:ea typeface="맑은 고딕"/>
              </a:rPr>
              <a:t>초기에 </a:t>
            </a:r>
            <a:r>
              <a:rPr lang="en-US" altLang="ko-KR" sz="1400" dirty="0">
                <a:latin typeface="맑은 고딕"/>
                <a:ea typeface="맑은 고딕"/>
              </a:rPr>
              <a:t>TOS(Type Of Service)</a:t>
            </a:r>
            <a:r>
              <a:rPr lang="ko-KR" altLang="en-US" sz="1400" dirty="0">
                <a:latin typeface="맑은 고딕"/>
                <a:ea typeface="맑은 고딕"/>
              </a:rPr>
              <a:t>라 불렸고 현재는 차별화 서비스</a:t>
            </a:r>
            <a:r>
              <a:rPr lang="en-US" altLang="ko-KR" sz="1400" dirty="0">
                <a:latin typeface="맑은 고딕"/>
                <a:ea typeface="맑은 고딕"/>
              </a:rPr>
              <a:t>(Differentiated Services) </a:t>
            </a:r>
            <a:r>
              <a:rPr lang="ko-KR" altLang="en-US" sz="1400" dirty="0">
                <a:latin typeface="맑은 고딕"/>
                <a:ea typeface="맑은 고딕"/>
              </a:rPr>
              <a:t>집합으로 부름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49C87-8150-4194-88C7-B9D95799D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5259FC-1D5F-C9BE-D856-3B7651BF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212066-80A3-8438-2BA6-4056C884E6BB}"/>
              </a:ext>
            </a:extLst>
          </p:cNvPr>
          <p:cNvSpPr txBox="1"/>
          <p:nvPr/>
        </p:nvSpPr>
        <p:spPr>
          <a:xfrm>
            <a:off x="523056" y="6403330"/>
            <a:ext cx="67852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900" dirty="0"/>
              <a:t>IETF | Internet Engineering Task Force: </a:t>
            </a:r>
            <a:r>
              <a:rPr lang="ko-KR" altLang="en-US" sz="800" dirty="0"/>
              <a:t>인터넷 표준을 개발하고 유지 관리하는 국제적인 비영리 단체</a:t>
            </a:r>
            <a:endParaRPr lang="ko-KR" altLang="en-US" sz="900" dirty="0"/>
          </a:p>
        </p:txBody>
      </p:sp>
      <p:pic>
        <p:nvPicPr>
          <p:cNvPr id="7" name="그림 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5EC591-F373-A9EA-0918-D5DAA96C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5" y="2961544"/>
            <a:ext cx="4155667" cy="307863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969C7F8-C20F-4B40-B801-C0E20765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" t="25497" r="399" b="-176"/>
          <a:stretch>
            <a:fillRect/>
          </a:stretch>
        </p:blipFill>
        <p:spPr>
          <a:xfrm>
            <a:off x="4239166" y="3330767"/>
            <a:ext cx="4908617" cy="2144326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886B119-4B12-5000-CB6E-CC47B8D571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79" r="536" b="91391"/>
          <a:stretch>
            <a:fillRect/>
          </a:stretch>
        </p:blipFill>
        <p:spPr>
          <a:xfrm>
            <a:off x="4221769" y="2960833"/>
            <a:ext cx="4919244" cy="2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2CF35-E25E-42D3-852E-E15CE726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70B41-E768-4BB4-8684-DCE5B441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전체 길이</a:t>
            </a:r>
            <a:r>
              <a:rPr lang="en-US" altLang="ko-KR" dirty="0"/>
              <a:t>(Total Length)</a:t>
            </a:r>
          </a:p>
          <a:p>
            <a:pPr lvl="2"/>
            <a:r>
              <a:rPr lang="en-US" altLang="ko-KR" dirty="0"/>
              <a:t>16 </a:t>
            </a:r>
            <a:r>
              <a:rPr lang="ko-KR" altLang="en-US" dirty="0"/>
              <a:t>비트로 구성</a:t>
            </a:r>
            <a:endParaRPr lang="en-US" altLang="ko-KR" dirty="0"/>
          </a:p>
          <a:p>
            <a:pPr lvl="2"/>
            <a:r>
              <a:rPr lang="en-US" altLang="ko-KR" dirty="0" err="1"/>
              <a:t>헤더와</a:t>
            </a:r>
            <a:r>
              <a:rPr lang="en-US" altLang="ko-KR" dirty="0"/>
              <a:t> </a:t>
            </a:r>
            <a:r>
              <a:rPr lang="en-US" altLang="ko-KR" dirty="0" err="1"/>
              <a:t>데이터를</a:t>
            </a:r>
            <a:r>
              <a:rPr lang="en-US" altLang="ko-KR" dirty="0"/>
              <a:t> </a:t>
            </a:r>
            <a:r>
              <a:rPr lang="en-US" altLang="ko-KR" dirty="0" err="1"/>
              <a:t>포함하는</a:t>
            </a:r>
            <a:r>
              <a:rPr lang="en-US" altLang="ko-KR" dirty="0"/>
              <a:t> IP </a:t>
            </a:r>
            <a:r>
              <a:rPr lang="en-US" altLang="ko-KR" dirty="0" err="1"/>
              <a:t>데이터그램의</a:t>
            </a:r>
            <a:r>
              <a:rPr lang="en-US" altLang="ko-KR" dirty="0"/>
              <a:t> </a:t>
            </a:r>
            <a:r>
              <a:rPr lang="en-US" altLang="ko-KR" dirty="0" err="1"/>
              <a:t>전체</a:t>
            </a:r>
            <a:r>
              <a:rPr lang="en-US" altLang="ko-KR" dirty="0"/>
              <a:t> </a:t>
            </a:r>
            <a:r>
              <a:rPr lang="en-US" altLang="ko-KR" dirty="0" err="1"/>
              <a:t>길이</a:t>
            </a:r>
            <a:endParaRPr lang="en-US" altLang="ko-KR" dirty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데이터그램의 전체 길이를 바이트로 표현</a:t>
            </a:r>
            <a:endParaRPr lang="en-US" altLang="ko-KR" dirty="0"/>
          </a:p>
          <a:p>
            <a:pPr lvl="2"/>
            <a:r>
              <a:rPr lang="ko-KR" altLang="en-US" dirty="0"/>
              <a:t>최대 </a:t>
            </a:r>
            <a:r>
              <a:rPr lang="en-US" altLang="ko-KR" dirty="0"/>
              <a:t>65,535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2"/>
            <a:r>
              <a:rPr lang="ko-KR" altLang="en-US" dirty="0"/>
              <a:t>데이터 길이 </a:t>
            </a:r>
            <a:r>
              <a:rPr lang="en-US" altLang="ko-KR" dirty="0"/>
              <a:t>= </a:t>
            </a:r>
            <a:r>
              <a:rPr lang="ko-KR" altLang="en-US" dirty="0"/>
              <a:t>전체 길이 </a:t>
            </a:r>
            <a:r>
              <a:rPr lang="en-US" altLang="ko-KR" dirty="0"/>
              <a:t>– </a:t>
            </a:r>
            <a:r>
              <a:rPr lang="ko-KR" altLang="en-US" dirty="0"/>
              <a:t>헤더 길이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49C87-8150-4194-88C7-B9D95799D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7E400-6224-44A0-AB64-E12674621AC9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70B218-7FA8-431D-96E6-170D267C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6" y="3789040"/>
            <a:ext cx="8153400" cy="169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BA5A66-2C72-2978-2503-9FB809E1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38" t="35318" r="13252" b="8174"/>
          <a:stretch/>
        </p:blipFill>
        <p:spPr>
          <a:xfrm>
            <a:off x="5789544" y="0"/>
            <a:ext cx="335445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5212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0000"/>
        </a:solidFill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0000"/>
        </a:solidFill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6457</TotalTime>
  <Words>2609</Words>
  <Application>Microsoft Office PowerPoint</Application>
  <PresentationFormat>화면 슬라이드 쇼(4:3)</PresentationFormat>
  <Paragraphs>434</Paragraphs>
  <Slides>41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기본 디자인</vt:lpstr>
      <vt:lpstr>Layer 3 인터넷 프로토콜(IP)</vt:lpstr>
      <vt:lpstr>목 차</vt:lpstr>
      <vt:lpstr>PowerPoint 프레젠테이션</vt:lpstr>
      <vt:lpstr>개요</vt:lpstr>
      <vt:lpstr>데이터그램</vt:lpstr>
      <vt:lpstr>PowerPoint 프레젠테이션</vt:lpstr>
      <vt:lpstr>데이터그램</vt:lpstr>
      <vt:lpstr>데이터그램</vt:lpstr>
      <vt:lpstr>데이터그램</vt:lpstr>
      <vt:lpstr>데이터그램</vt:lpstr>
      <vt:lpstr>데이터그램</vt:lpstr>
      <vt:lpstr>PowerPoint 프레젠테이션</vt:lpstr>
      <vt:lpstr>데이터그램</vt:lpstr>
      <vt:lpstr>IP 데이터그램     .</vt:lpstr>
      <vt:lpstr>IP 데이터그램     .</vt:lpstr>
      <vt:lpstr>IP 데이터그램     .</vt:lpstr>
      <vt:lpstr>IP 데이터그램     .</vt:lpstr>
      <vt:lpstr>단편화</vt:lpstr>
      <vt:lpstr>단편화</vt:lpstr>
      <vt:lpstr>단편화</vt:lpstr>
      <vt:lpstr>단편화</vt:lpstr>
      <vt:lpstr>단편화</vt:lpstr>
      <vt:lpstr>단편화</vt:lpstr>
      <vt:lpstr>단편화</vt:lpstr>
      <vt:lpstr>단편화</vt:lpstr>
      <vt:lpstr>PowerPoint 프레젠테이션</vt:lpstr>
      <vt:lpstr>단편화</vt:lpstr>
      <vt:lpstr>단편화</vt:lpstr>
      <vt:lpstr>단편화</vt:lpstr>
      <vt:lpstr>옵션</vt:lpstr>
      <vt:lpstr>검사합</vt:lpstr>
      <vt:lpstr>검사합</vt:lpstr>
      <vt:lpstr>검사합</vt:lpstr>
      <vt:lpstr>검사합</vt:lpstr>
      <vt:lpstr>PowerPoint 프레젠테이션</vt:lpstr>
      <vt:lpstr>검사합</vt:lpstr>
      <vt:lpstr>Layer 3 관련 Demo</vt:lpstr>
      <vt:lpstr>Demo1. IP Address 조작</vt:lpstr>
      <vt:lpstr>Demo2. Communication at Layer 3</vt:lpstr>
      <vt:lpstr>Demo3. ICMP Ping Utility</vt:lpstr>
      <vt:lpstr>EoF</vt:lpstr>
    </vt:vector>
  </TitlesOfParts>
  <Company>HanNam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CIBASE</dc:creator>
  <cp:lastModifiedBy>JohHyunChul</cp:lastModifiedBy>
  <cp:revision>388</cp:revision>
  <dcterms:created xsi:type="dcterms:W3CDTF">2002-08-15T08:07:05Z</dcterms:created>
  <dcterms:modified xsi:type="dcterms:W3CDTF">2025-09-17T12:05:34Z</dcterms:modified>
</cp:coreProperties>
</file>