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642" r:id="rId2"/>
    <p:sldId id="258" r:id="rId3"/>
    <p:sldId id="647" r:id="rId4"/>
    <p:sldId id="260" r:id="rId5"/>
    <p:sldId id="261" r:id="rId6"/>
    <p:sldId id="648" r:id="rId7"/>
    <p:sldId id="262" r:id="rId8"/>
    <p:sldId id="263" r:id="rId9"/>
    <p:sldId id="649" r:id="rId10"/>
    <p:sldId id="678" r:id="rId11"/>
    <p:sldId id="650" r:id="rId12"/>
    <p:sldId id="658" r:id="rId13"/>
    <p:sldId id="264" r:id="rId14"/>
    <p:sldId id="659" r:id="rId15"/>
    <p:sldId id="660" r:id="rId16"/>
    <p:sldId id="661" r:id="rId17"/>
    <p:sldId id="677" r:id="rId18"/>
    <p:sldId id="663" r:id="rId19"/>
    <p:sldId id="266" r:id="rId20"/>
    <p:sldId id="664" r:id="rId21"/>
    <p:sldId id="665" r:id="rId22"/>
    <p:sldId id="666" r:id="rId23"/>
    <p:sldId id="667" r:id="rId24"/>
    <p:sldId id="668" r:id="rId25"/>
    <p:sldId id="669" r:id="rId26"/>
    <p:sldId id="671" r:id="rId27"/>
    <p:sldId id="672" r:id="rId28"/>
    <p:sldId id="673" r:id="rId29"/>
    <p:sldId id="674" r:id="rId30"/>
    <p:sldId id="644" r:id="rId31"/>
    <p:sldId id="268" r:id="rId32"/>
    <p:sldId id="269" r:id="rId33"/>
    <p:sldId id="270" r:id="rId34"/>
    <p:sldId id="271" r:id="rId35"/>
    <p:sldId id="272" r:id="rId36"/>
    <p:sldId id="279" r:id="rId37"/>
    <p:sldId id="280" r:id="rId38"/>
    <p:sldId id="281" r:id="rId39"/>
    <p:sldId id="282" r:id="rId40"/>
    <p:sldId id="308" r:id="rId41"/>
    <p:sldId id="309" r:id="rId42"/>
    <p:sldId id="314" r:id="rId43"/>
    <p:sldId id="315" r:id="rId44"/>
    <p:sldId id="328" r:id="rId45"/>
    <p:sldId id="643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18071F-0AD5-968A-C961-54BD74A411AB}" v="337" dt="2025-09-10T18:03:04.3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92" autoAdjust="0"/>
    <p:restoredTop sz="83636" autoAdjust="0"/>
  </p:normalViewPr>
  <p:slideViewPr>
    <p:cSldViewPr snapToGrid="0">
      <p:cViewPr>
        <p:scale>
          <a:sx n="75" d="100"/>
          <a:sy n="75" d="100"/>
        </p:scale>
        <p:origin x="186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yunchul.joh@gmail.com" userId="69d9b3d4aeb2f2da" providerId="Windows Live" clId="Web-{8818071F-0AD5-968A-C961-54BD74A411AB}"/>
    <pc:docChg chg="addSld delSld modSld sldOrd">
      <pc:chgData name="hyunchul.joh@gmail.com" userId="69d9b3d4aeb2f2da" providerId="Windows Live" clId="Web-{8818071F-0AD5-968A-C961-54BD74A411AB}" dt="2025-09-10T18:03:04.330" v="267"/>
      <pc:docMkLst>
        <pc:docMk/>
      </pc:docMkLst>
      <pc:sldChg chg="del">
        <pc:chgData name="hyunchul.joh@gmail.com" userId="69d9b3d4aeb2f2da" providerId="Windows Live" clId="Web-{8818071F-0AD5-968A-C961-54BD74A411AB}" dt="2025-09-10T14:32:00.602" v="0"/>
        <pc:sldMkLst>
          <pc:docMk/>
          <pc:sldMk cId="3397874472" sldId="256"/>
        </pc:sldMkLst>
      </pc:sldChg>
      <pc:sldChg chg="modSp">
        <pc:chgData name="hyunchul.joh@gmail.com" userId="69d9b3d4aeb2f2da" providerId="Windows Live" clId="Web-{8818071F-0AD5-968A-C961-54BD74A411AB}" dt="2025-09-10T16:31:44.164" v="161" actId="1076"/>
        <pc:sldMkLst>
          <pc:docMk/>
          <pc:sldMk cId="2455103532" sldId="270"/>
        </pc:sldMkLst>
        <pc:spChg chg="mod">
          <ac:chgData name="hyunchul.joh@gmail.com" userId="69d9b3d4aeb2f2da" providerId="Windows Live" clId="Web-{8818071F-0AD5-968A-C961-54BD74A411AB}" dt="2025-09-10T16:31:39.366" v="160" actId="1076"/>
          <ac:spMkLst>
            <pc:docMk/>
            <pc:sldMk cId="2455103532" sldId="270"/>
            <ac:spMk id="20" creationId="{17415642-0A3C-40D0-9FA8-195220FDB5B0}"/>
          </ac:spMkLst>
        </pc:spChg>
        <pc:spChg chg="mod">
          <ac:chgData name="hyunchul.joh@gmail.com" userId="69d9b3d4aeb2f2da" providerId="Windows Live" clId="Web-{8818071F-0AD5-968A-C961-54BD74A411AB}" dt="2025-09-10T16:31:44.164" v="161" actId="1076"/>
          <ac:spMkLst>
            <pc:docMk/>
            <pc:sldMk cId="2455103532" sldId="270"/>
            <ac:spMk id="35" creationId="{FFBED9CE-5F85-4B1D-91F7-8B0D1093D8B7}"/>
          </ac:spMkLst>
        </pc:spChg>
        <pc:spChg chg="mod">
          <ac:chgData name="hyunchul.joh@gmail.com" userId="69d9b3d4aeb2f2da" providerId="Windows Live" clId="Web-{8818071F-0AD5-968A-C961-54BD74A411AB}" dt="2025-09-10T16:31:35.085" v="159" actId="1076"/>
          <ac:spMkLst>
            <pc:docMk/>
            <pc:sldMk cId="2455103532" sldId="270"/>
            <ac:spMk id="36" creationId="{C58068D4-789D-4DF3-9B09-B26E5DFAEF69}"/>
          </ac:spMkLst>
        </pc:spChg>
      </pc:sldChg>
      <pc:sldChg chg="delSp modSp">
        <pc:chgData name="hyunchul.joh@gmail.com" userId="69d9b3d4aeb2f2da" providerId="Windows Live" clId="Web-{8818071F-0AD5-968A-C961-54BD74A411AB}" dt="2025-09-10T17:43:07.112" v="208"/>
        <pc:sldMkLst>
          <pc:docMk/>
          <pc:sldMk cId="3320121282" sldId="272"/>
        </pc:sldMkLst>
        <pc:spChg chg="del">
          <ac:chgData name="hyunchul.joh@gmail.com" userId="69d9b3d4aeb2f2da" providerId="Windows Live" clId="Web-{8818071F-0AD5-968A-C961-54BD74A411AB}" dt="2025-09-10T17:43:07.112" v="208"/>
          <ac:spMkLst>
            <pc:docMk/>
            <pc:sldMk cId="3320121282" sldId="272"/>
            <ac:spMk id="5" creationId="{D0E44905-CD02-7D53-64C3-1CDD499A94C6}"/>
          </ac:spMkLst>
        </pc:spChg>
        <pc:spChg chg="mod">
          <ac:chgData name="hyunchul.joh@gmail.com" userId="69d9b3d4aeb2f2da" providerId="Windows Live" clId="Web-{8818071F-0AD5-968A-C961-54BD74A411AB}" dt="2025-09-10T17:43:04.284" v="207" actId="20577"/>
          <ac:spMkLst>
            <pc:docMk/>
            <pc:sldMk cId="3320121282" sldId="272"/>
            <ac:spMk id="21" creationId="{ED5EEA81-C090-4036-AB66-08FEE1B74D69}"/>
          </ac:spMkLst>
        </pc:spChg>
      </pc:sldChg>
      <pc:sldChg chg="modSp del">
        <pc:chgData name="hyunchul.joh@gmail.com" userId="69d9b3d4aeb2f2da" providerId="Windows Live" clId="Web-{8818071F-0AD5-968A-C961-54BD74A411AB}" dt="2025-09-10T17:43:13.113" v="209"/>
        <pc:sldMkLst>
          <pc:docMk/>
          <pc:sldMk cId="161476464" sldId="275"/>
        </pc:sldMkLst>
        <pc:spChg chg="mod">
          <ac:chgData name="hyunchul.joh@gmail.com" userId="69d9b3d4aeb2f2da" providerId="Windows Live" clId="Web-{8818071F-0AD5-968A-C961-54BD74A411AB}" dt="2025-09-10T16:35:12.566" v="163" actId="1076"/>
          <ac:spMkLst>
            <pc:docMk/>
            <pc:sldMk cId="161476464" sldId="275"/>
            <ac:spMk id="34" creationId="{67E335CA-966C-4418-B49C-336913795B4A}"/>
          </ac:spMkLst>
        </pc:spChg>
      </pc:sldChg>
      <pc:sldChg chg="del">
        <pc:chgData name="hyunchul.joh@gmail.com" userId="69d9b3d4aeb2f2da" providerId="Windows Live" clId="Web-{8818071F-0AD5-968A-C961-54BD74A411AB}" dt="2025-09-10T17:34:26.915" v="188"/>
        <pc:sldMkLst>
          <pc:docMk/>
          <pc:sldMk cId="897077223" sldId="278"/>
        </pc:sldMkLst>
      </pc:sldChg>
      <pc:sldChg chg="modSp">
        <pc:chgData name="hyunchul.joh@gmail.com" userId="69d9b3d4aeb2f2da" providerId="Windows Live" clId="Web-{8818071F-0AD5-968A-C961-54BD74A411AB}" dt="2025-09-10T16:43:32.439" v="185" actId="20577"/>
        <pc:sldMkLst>
          <pc:docMk/>
          <pc:sldMk cId="2654962073" sldId="281"/>
        </pc:sldMkLst>
        <pc:spChg chg="mod">
          <ac:chgData name="hyunchul.joh@gmail.com" userId="69d9b3d4aeb2f2da" providerId="Windows Live" clId="Web-{8818071F-0AD5-968A-C961-54BD74A411AB}" dt="2025-09-10T16:43:32.439" v="185" actId="20577"/>
          <ac:spMkLst>
            <pc:docMk/>
            <pc:sldMk cId="2654962073" sldId="281"/>
            <ac:spMk id="35" creationId="{81788B47-1F77-4986-AF8D-2E3646CA12FD}"/>
          </ac:spMkLst>
        </pc:spChg>
        <pc:spChg chg="mod">
          <ac:chgData name="hyunchul.joh@gmail.com" userId="69d9b3d4aeb2f2da" providerId="Windows Live" clId="Web-{8818071F-0AD5-968A-C961-54BD74A411AB}" dt="2025-09-10T16:40:33.076" v="167" actId="14100"/>
          <ac:spMkLst>
            <pc:docMk/>
            <pc:sldMk cId="2654962073" sldId="281"/>
            <ac:spMk id="37" creationId="{A4833874-207A-4429-8399-8A0CBD82A2E1}"/>
          </ac:spMkLst>
        </pc:spChg>
      </pc:sldChg>
      <pc:sldChg chg="modSp ord">
        <pc:chgData name="hyunchul.joh@gmail.com" userId="69d9b3d4aeb2f2da" providerId="Windows Live" clId="Web-{8818071F-0AD5-968A-C961-54BD74A411AB}" dt="2025-09-10T17:44:25.569" v="214"/>
        <pc:sldMkLst>
          <pc:docMk/>
          <pc:sldMk cId="717365876" sldId="282"/>
        </pc:sldMkLst>
        <pc:spChg chg="mod">
          <ac:chgData name="hyunchul.joh@gmail.com" userId="69d9b3d4aeb2f2da" providerId="Windows Live" clId="Web-{8818071F-0AD5-968A-C961-54BD74A411AB}" dt="2025-09-10T16:42:54.672" v="168" actId="14100"/>
          <ac:spMkLst>
            <pc:docMk/>
            <pc:sldMk cId="717365876" sldId="282"/>
            <ac:spMk id="3" creationId="{1AEC52E3-0504-38D4-CFF7-6C258A742C8B}"/>
          </ac:spMkLst>
        </pc:spChg>
        <pc:spChg chg="mod">
          <ac:chgData name="hyunchul.joh@gmail.com" userId="69d9b3d4aeb2f2da" providerId="Windows Live" clId="Web-{8818071F-0AD5-968A-C961-54BD74A411AB}" dt="2025-09-10T17:44:24.740" v="213" actId="20577"/>
          <ac:spMkLst>
            <pc:docMk/>
            <pc:sldMk cId="717365876" sldId="282"/>
            <ac:spMk id="19" creationId="{AF45509D-F50D-462F-AA36-E314C0CEA430}"/>
          </ac:spMkLst>
        </pc:spChg>
      </pc:sldChg>
      <pc:sldChg chg="del">
        <pc:chgData name="hyunchul.joh@gmail.com" userId="69d9b3d4aeb2f2da" providerId="Windows Live" clId="Web-{8818071F-0AD5-968A-C961-54BD74A411AB}" dt="2025-09-10T17:45:23.633" v="215"/>
        <pc:sldMkLst>
          <pc:docMk/>
          <pc:sldMk cId="78197354" sldId="283"/>
        </pc:sldMkLst>
      </pc:sldChg>
      <pc:sldChg chg="del">
        <pc:chgData name="hyunchul.joh@gmail.com" userId="69d9b3d4aeb2f2da" providerId="Windows Live" clId="Web-{8818071F-0AD5-968A-C961-54BD74A411AB}" dt="2025-09-10T17:45:27.993" v="216"/>
        <pc:sldMkLst>
          <pc:docMk/>
          <pc:sldMk cId="2483613317" sldId="284"/>
        </pc:sldMkLst>
      </pc:sldChg>
      <pc:sldChg chg="modSp del">
        <pc:chgData name="hyunchul.joh@gmail.com" userId="69d9b3d4aeb2f2da" providerId="Windows Live" clId="Web-{8818071F-0AD5-968A-C961-54BD74A411AB}" dt="2025-09-10T17:45:42.399" v="217"/>
        <pc:sldMkLst>
          <pc:docMk/>
          <pc:sldMk cId="3605769955" sldId="286"/>
        </pc:sldMkLst>
        <pc:spChg chg="mod">
          <ac:chgData name="hyunchul.joh@gmail.com" userId="69d9b3d4aeb2f2da" providerId="Windows Live" clId="Web-{8818071F-0AD5-968A-C961-54BD74A411AB}" dt="2025-09-10T16:48:44.921" v="187" actId="1076"/>
          <ac:spMkLst>
            <pc:docMk/>
            <pc:sldMk cId="3605769955" sldId="286"/>
            <ac:spMk id="4" creationId="{EF8E5AA1-0624-D4E4-FCA4-8B51021D0D0B}"/>
          </ac:spMkLst>
        </pc:spChg>
      </pc:sldChg>
      <pc:sldChg chg="del">
        <pc:chgData name="hyunchul.joh@gmail.com" userId="69d9b3d4aeb2f2da" providerId="Windows Live" clId="Web-{8818071F-0AD5-968A-C961-54BD74A411AB}" dt="2025-09-10T17:45:46.540" v="218"/>
        <pc:sldMkLst>
          <pc:docMk/>
          <pc:sldMk cId="899855261" sldId="291"/>
        </pc:sldMkLst>
      </pc:sldChg>
      <pc:sldChg chg="del">
        <pc:chgData name="hyunchul.joh@gmail.com" userId="69d9b3d4aeb2f2da" providerId="Windows Live" clId="Web-{8818071F-0AD5-968A-C961-54BD74A411AB}" dt="2025-09-10T17:45:53.900" v="219"/>
        <pc:sldMkLst>
          <pc:docMk/>
          <pc:sldMk cId="2212065850" sldId="292"/>
        </pc:sldMkLst>
      </pc:sldChg>
      <pc:sldChg chg="del">
        <pc:chgData name="hyunchul.joh@gmail.com" userId="69d9b3d4aeb2f2da" providerId="Windows Live" clId="Web-{8818071F-0AD5-968A-C961-54BD74A411AB}" dt="2025-09-10T17:46:30.198" v="220"/>
        <pc:sldMkLst>
          <pc:docMk/>
          <pc:sldMk cId="445296977" sldId="293"/>
        </pc:sldMkLst>
      </pc:sldChg>
      <pc:sldChg chg="del">
        <pc:chgData name="hyunchul.joh@gmail.com" userId="69d9b3d4aeb2f2da" providerId="Windows Live" clId="Web-{8818071F-0AD5-968A-C961-54BD74A411AB}" dt="2025-09-10T17:46:34.901" v="221"/>
        <pc:sldMkLst>
          <pc:docMk/>
          <pc:sldMk cId="959922327" sldId="294"/>
        </pc:sldMkLst>
      </pc:sldChg>
      <pc:sldChg chg="addSp delSp del">
        <pc:chgData name="hyunchul.joh@gmail.com" userId="69d9b3d4aeb2f2da" providerId="Windows Live" clId="Web-{8818071F-0AD5-968A-C961-54BD74A411AB}" dt="2025-09-10T17:56:11.339" v="250"/>
        <pc:sldMkLst>
          <pc:docMk/>
          <pc:sldMk cId="1589759282" sldId="295"/>
        </pc:sldMkLst>
        <pc:spChg chg="add del">
          <ac:chgData name="hyunchul.joh@gmail.com" userId="69d9b3d4aeb2f2da" providerId="Windows Live" clId="Web-{8818071F-0AD5-968A-C961-54BD74A411AB}" dt="2025-09-10T17:55:19.647" v="234"/>
          <ac:spMkLst>
            <pc:docMk/>
            <pc:sldMk cId="1589759282" sldId="295"/>
            <ac:spMk id="28" creationId="{1539EF08-0377-44A8-91AC-CEAC64C9652E}"/>
          </ac:spMkLst>
        </pc:spChg>
        <pc:spChg chg="add del">
          <ac:chgData name="hyunchul.joh@gmail.com" userId="69d9b3d4aeb2f2da" providerId="Windows Live" clId="Web-{8818071F-0AD5-968A-C961-54BD74A411AB}" dt="2025-09-10T17:55:19.647" v="235"/>
          <ac:spMkLst>
            <pc:docMk/>
            <pc:sldMk cId="1589759282" sldId="295"/>
            <ac:spMk id="29" creationId="{BBED9030-DCC9-4AB7-BA60-29570DBD4B95}"/>
          </ac:spMkLst>
        </pc:spChg>
      </pc:sldChg>
      <pc:sldChg chg="modSp del">
        <pc:chgData name="hyunchul.joh@gmail.com" userId="69d9b3d4aeb2f2da" providerId="Windows Live" clId="Web-{8818071F-0AD5-968A-C961-54BD74A411AB}" dt="2025-09-10T17:59:08.867" v="254"/>
        <pc:sldMkLst>
          <pc:docMk/>
          <pc:sldMk cId="238411884" sldId="305"/>
        </pc:sldMkLst>
        <pc:spChg chg="mod">
          <ac:chgData name="hyunchul.joh@gmail.com" userId="69d9b3d4aeb2f2da" providerId="Windows Live" clId="Web-{8818071F-0AD5-968A-C961-54BD74A411AB}" dt="2025-09-10T17:56:43.795" v="253" actId="14100"/>
          <ac:spMkLst>
            <pc:docMk/>
            <pc:sldMk cId="238411884" sldId="305"/>
            <ac:spMk id="33" creationId="{06C0EC00-70FC-4D24-888C-CB98B965131B}"/>
          </ac:spMkLst>
        </pc:spChg>
        <pc:grpChg chg="mod">
          <ac:chgData name="hyunchul.joh@gmail.com" userId="69d9b3d4aeb2f2da" providerId="Windows Live" clId="Web-{8818071F-0AD5-968A-C961-54BD74A411AB}" dt="2025-09-10T17:56:31.466" v="251" actId="1076"/>
          <ac:grpSpMkLst>
            <pc:docMk/>
            <pc:sldMk cId="238411884" sldId="305"/>
            <ac:grpSpMk id="28" creationId="{C65982B7-E198-4B5D-8589-A45D053D0A18}"/>
          </ac:grpSpMkLst>
        </pc:grpChg>
      </pc:sldChg>
      <pc:sldChg chg="del">
        <pc:chgData name="hyunchul.joh@gmail.com" userId="69d9b3d4aeb2f2da" providerId="Windows Live" clId="Web-{8818071F-0AD5-968A-C961-54BD74A411AB}" dt="2025-09-10T17:59:10.148" v="255"/>
        <pc:sldMkLst>
          <pc:docMk/>
          <pc:sldMk cId="4098396427" sldId="306"/>
        </pc:sldMkLst>
      </pc:sldChg>
      <pc:sldChg chg="del">
        <pc:chgData name="hyunchul.joh@gmail.com" userId="69d9b3d4aeb2f2da" providerId="Windows Live" clId="Web-{8818071F-0AD5-968A-C961-54BD74A411AB}" dt="2025-09-10T17:59:24.368" v="256"/>
        <pc:sldMkLst>
          <pc:docMk/>
          <pc:sldMk cId="1061392134" sldId="307"/>
        </pc:sldMkLst>
      </pc:sldChg>
      <pc:sldChg chg="del">
        <pc:chgData name="hyunchul.joh@gmail.com" userId="69d9b3d4aeb2f2da" providerId="Windows Live" clId="Web-{8818071F-0AD5-968A-C961-54BD74A411AB}" dt="2025-09-10T18:01:46.546" v="257"/>
        <pc:sldMkLst>
          <pc:docMk/>
          <pc:sldMk cId="2875207611" sldId="310"/>
        </pc:sldMkLst>
      </pc:sldChg>
      <pc:sldChg chg="addSp modSp modNotes">
        <pc:chgData name="hyunchul.joh@gmail.com" userId="69d9b3d4aeb2f2da" providerId="Windows Live" clId="Web-{8818071F-0AD5-968A-C961-54BD74A411AB}" dt="2025-09-10T18:03:04.330" v="267"/>
        <pc:sldMkLst>
          <pc:docMk/>
          <pc:sldMk cId="151641639" sldId="642"/>
        </pc:sldMkLst>
        <pc:spChg chg="add mod ord">
          <ac:chgData name="hyunchul.joh@gmail.com" userId="69d9b3d4aeb2f2da" providerId="Windows Live" clId="Web-{8818071F-0AD5-968A-C961-54BD74A411AB}" dt="2025-09-10T18:03:04.330" v="267"/>
          <ac:spMkLst>
            <pc:docMk/>
            <pc:sldMk cId="151641639" sldId="642"/>
            <ac:spMk id="4" creationId="{749DCAB5-7926-6B96-5CE8-3B10A7971E7D}"/>
          </ac:spMkLst>
        </pc:spChg>
        <pc:picChg chg="mod">
          <ac:chgData name="hyunchul.joh@gmail.com" userId="69d9b3d4aeb2f2da" providerId="Windows Live" clId="Web-{8818071F-0AD5-968A-C961-54BD74A411AB}" dt="2025-09-10T18:02:53.704" v="266" actId="1076"/>
          <ac:picMkLst>
            <pc:docMk/>
            <pc:sldMk cId="151641639" sldId="642"/>
            <ac:picMk id="5" creationId="{19360A39-865E-E0EE-C6AA-297F75087DB5}"/>
          </ac:picMkLst>
        </pc:picChg>
      </pc:sldChg>
      <pc:sldChg chg="del">
        <pc:chgData name="hyunchul.joh@gmail.com" userId="69d9b3d4aeb2f2da" providerId="Windows Live" clId="Web-{8818071F-0AD5-968A-C961-54BD74A411AB}" dt="2025-09-10T14:32:01.680" v="1"/>
        <pc:sldMkLst>
          <pc:docMk/>
          <pc:sldMk cId="2206685412" sldId="645"/>
        </pc:sldMkLst>
      </pc:sldChg>
      <pc:sldChg chg="del">
        <pc:chgData name="hyunchul.joh@gmail.com" userId="69d9b3d4aeb2f2da" providerId="Windows Live" clId="Web-{8818071F-0AD5-968A-C961-54BD74A411AB}" dt="2025-09-10T14:32:02.821" v="2"/>
        <pc:sldMkLst>
          <pc:docMk/>
          <pc:sldMk cId="883492319" sldId="646"/>
        </pc:sldMkLst>
      </pc:sldChg>
      <pc:sldChg chg="addSp modSp">
        <pc:chgData name="hyunchul.joh@gmail.com" userId="69d9b3d4aeb2f2da" providerId="Windows Live" clId="Web-{8818071F-0AD5-968A-C961-54BD74A411AB}" dt="2025-09-10T14:53:22.455" v="49" actId="20577"/>
        <pc:sldMkLst>
          <pc:docMk/>
          <pc:sldMk cId="2245676072" sldId="649"/>
        </pc:sldMkLst>
        <pc:spChg chg="add mod">
          <ac:chgData name="hyunchul.joh@gmail.com" userId="69d9b3d4aeb2f2da" providerId="Windows Live" clId="Web-{8818071F-0AD5-968A-C961-54BD74A411AB}" dt="2025-09-10T14:53:22.455" v="49" actId="20577"/>
          <ac:spMkLst>
            <pc:docMk/>
            <pc:sldMk cId="2245676072" sldId="649"/>
            <ac:spMk id="6" creationId="{AED6E595-4B03-8D67-E19C-25CC037B9FAC}"/>
          </ac:spMkLst>
        </pc:spChg>
      </pc:sldChg>
      <pc:sldChg chg="addSp modSp">
        <pc:chgData name="hyunchul.joh@gmail.com" userId="69d9b3d4aeb2f2da" providerId="Windows Live" clId="Web-{8818071F-0AD5-968A-C961-54BD74A411AB}" dt="2025-09-10T14:56:53.362" v="65"/>
        <pc:sldMkLst>
          <pc:docMk/>
          <pc:sldMk cId="107808215" sldId="650"/>
        </pc:sldMkLst>
        <pc:spChg chg="mod">
          <ac:chgData name="hyunchul.joh@gmail.com" userId="69d9b3d4aeb2f2da" providerId="Windows Live" clId="Web-{8818071F-0AD5-968A-C961-54BD74A411AB}" dt="2025-09-10T14:53:55.283" v="56" actId="20577"/>
          <ac:spMkLst>
            <pc:docMk/>
            <pc:sldMk cId="107808215" sldId="650"/>
            <ac:spMk id="2" creationId="{A9890E08-CE67-3840-C2CC-189364202A76}"/>
          </ac:spMkLst>
        </pc:spChg>
        <pc:spChg chg="mod">
          <ac:chgData name="hyunchul.joh@gmail.com" userId="69d9b3d4aeb2f2da" providerId="Windows Live" clId="Web-{8818071F-0AD5-968A-C961-54BD74A411AB}" dt="2025-09-10T14:54:05.111" v="58" actId="20577"/>
          <ac:spMkLst>
            <pc:docMk/>
            <pc:sldMk cId="107808215" sldId="650"/>
            <ac:spMk id="3" creationId="{0A3FD656-79BE-04AC-D096-EA7B53D2B6A1}"/>
          </ac:spMkLst>
        </pc:spChg>
        <pc:spChg chg="add mod">
          <ac:chgData name="hyunchul.joh@gmail.com" userId="69d9b3d4aeb2f2da" providerId="Windows Live" clId="Web-{8818071F-0AD5-968A-C961-54BD74A411AB}" dt="2025-09-10T14:54:09.424" v="60" actId="20577"/>
          <ac:spMkLst>
            <pc:docMk/>
            <pc:sldMk cId="107808215" sldId="650"/>
            <ac:spMk id="5" creationId="{7FCDC2D9-2964-7D10-E735-144B3F466670}"/>
          </ac:spMkLst>
        </pc:spChg>
        <pc:spChg chg="add">
          <ac:chgData name="hyunchul.joh@gmail.com" userId="69d9b3d4aeb2f2da" providerId="Windows Live" clId="Web-{8818071F-0AD5-968A-C961-54BD74A411AB}" dt="2025-09-10T14:56:53.362" v="65"/>
          <ac:spMkLst>
            <pc:docMk/>
            <pc:sldMk cId="107808215" sldId="650"/>
            <ac:spMk id="7" creationId="{6497D1FD-206A-D124-A03B-1AA96C062BF7}"/>
          </ac:spMkLst>
        </pc:spChg>
      </pc:sldChg>
      <pc:sldChg chg="addSp delSp modSp del">
        <pc:chgData name="hyunchul.joh@gmail.com" userId="69d9b3d4aeb2f2da" providerId="Windows Live" clId="Web-{8818071F-0AD5-968A-C961-54BD74A411AB}" dt="2025-09-10T14:57:03.831" v="66"/>
        <pc:sldMkLst>
          <pc:docMk/>
          <pc:sldMk cId="1249101818" sldId="653"/>
        </pc:sldMkLst>
        <pc:spChg chg="add del mod">
          <ac:chgData name="hyunchul.joh@gmail.com" userId="69d9b3d4aeb2f2da" providerId="Windows Live" clId="Web-{8818071F-0AD5-968A-C961-54BD74A411AB}" dt="2025-09-10T14:56:11.206" v="64"/>
          <ac:spMkLst>
            <pc:docMk/>
            <pc:sldMk cId="1249101818" sldId="653"/>
            <ac:spMk id="2" creationId="{ED72D9AD-13CF-CB6C-45CC-701BF90BFDDE}"/>
          </ac:spMkLst>
        </pc:spChg>
      </pc:sldChg>
      <pc:sldChg chg="addSp delSp modSp">
        <pc:chgData name="hyunchul.joh@gmail.com" userId="69d9b3d4aeb2f2da" providerId="Windows Live" clId="Web-{8818071F-0AD5-968A-C961-54BD74A411AB}" dt="2025-09-10T14:58:16.847" v="72" actId="20577"/>
        <pc:sldMkLst>
          <pc:docMk/>
          <pc:sldMk cId="797558090" sldId="658"/>
        </pc:sldMkLst>
        <pc:spChg chg="add del">
          <ac:chgData name="hyunchul.joh@gmail.com" userId="69d9b3d4aeb2f2da" providerId="Windows Live" clId="Web-{8818071F-0AD5-968A-C961-54BD74A411AB}" dt="2025-09-10T14:57:47.738" v="68"/>
          <ac:spMkLst>
            <pc:docMk/>
            <pc:sldMk cId="797558090" sldId="658"/>
            <ac:spMk id="4" creationId="{8BC8AB60-96D2-84A9-479B-096CC00CDFA5}"/>
          </ac:spMkLst>
        </pc:spChg>
        <pc:spChg chg="add mod">
          <ac:chgData name="hyunchul.joh@gmail.com" userId="69d9b3d4aeb2f2da" providerId="Windows Live" clId="Web-{8818071F-0AD5-968A-C961-54BD74A411AB}" dt="2025-09-10T14:58:16.847" v="72" actId="20577"/>
          <ac:spMkLst>
            <pc:docMk/>
            <pc:sldMk cId="797558090" sldId="658"/>
            <ac:spMk id="6" creationId="{4E2422E6-D1E5-7E1E-2738-36E505803868}"/>
          </ac:spMkLst>
        </pc:spChg>
      </pc:sldChg>
      <pc:sldChg chg="addSp modSp modNotes">
        <pc:chgData name="hyunchul.joh@gmail.com" userId="69d9b3d4aeb2f2da" providerId="Windows Live" clId="Web-{8818071F-0AD5-968A-C961-54BD74A411AB}" dt="2025-09-10T15:16:24.433" v="94" actId="14100"/>
        <pc:sldMkLst>
          <pc:docMk/>
          <pc:sldMk cId="2508858451" sldId="659"/>
        </pc:sldMkLst>
        <pc:spChg chg="add mod">
          <ac:chgData name="hyunchul.joh@gmail.com" userId="69d9b3d4aeb2f2da" providerId="Windows Live" clId="Web-{8818071F-0AD5-968A-C961-54BD74A411AB}" dt="2025-09-10T15:16:24.433" v="94" actId="14100"/>
          <ac:spMkLst>
            <pc:docMk/>
            <pc:sldMk cId="2508858451" sldId="659"/>
            <ac:spMk id="4" creationId="{374537D8-44A3-93FB-0CA0-2E5991DF0858}"/>
          </ac:spMkLst>
        </pc:spChg>
      </pc:sldChg>
      <pc:sldChg chg="addSp delSp modSp modNotes">
        <pc:chgData name="hyunchul.joh@gmail.com" userId="69d9b3d4aeb2f2da" providerId="Windows Live" clId="Web-{8818071F-0AD5-968A-C961-54BD74A411AB}" dt="2025-09-10T15:45:12.827" v="122"/>
        <pc:sldMkLst>
          <pc:docMk/>
          <pc:sldMk cId="3057297667" sldId="661"/>
        </pc:sldMkLst>
        <pc:spChg chg="add del mod">
          <ac:chgData name="hyunchul.joh@gmail.com" userId="69d9b3d4aeb2f2da" providerId="Windows Live" clId="Web-{8818071F-0AD5-968A-C961-54BD74A411AB}" dt="2025-09-10T15:40:25.342" v="98"/>
          <ac:spMkLst>
            <pc:docMk/>
            <pc:sldMk cId="3057297667" sldId="661"/>
            <ac:spMk id="2" creationId="{EDCBDC86-7737-4E3F-CC3F-BA176285E972}"/>
          </ac:spMkLst>
        </pc:spChg>
        <pc:spChg chg="add mod">
          <ac:chgData name="hyunchul.joh@gmail.com" userId="69d9b3d4aeb2f2da" providerId="Windows Live" clId="Web-{8818071F-0AD5-968A-C961-54BD74A411AB}" dt="2025-09-10T15:41:05.502" v="120" actId="1076"/>
          <ac:spMkLst>
            <pc:docMk/>
            <pc:sldMk cId="3057297667" sldId="661"/>
            <ac:spMk id="4" creationId="{6008B34D-79D7-666C-EEEE-F96CB9285351}"/>
          </ac:spMkLst>
        </pc:spChg>
      </pc:sldChg>
      <pc:sldChg chg="addSp modSp modNotes">
        <pc:chgData name="hyunchul.joh@gmail.com" userId="69d9b3d4aeb2f2da" providerId="Windows Live" clId="Web-{8818071F-0AD5-968A-C961-54BD74A411AB}" dt="2025-09-10T16:00:24.689" v="138"/>
        <pc:sldMkLst>
          <pc:docMk/>
          <pc:sldMk cId="891086447" sldId="664"/>
        </pc:sldMkLst>
        <pc:spChg chg="add mod">
          <ac:chgData name="hyunchul.joh@gmail.com" userId="69d9b3d4aeb2f2da" providerId="Windows Live" clId="Web-{8818071F-0AD5-968A-C961-54BD74A411AB}" dt="2025-09-10T15:58:39.043" v="137" actId="20577"/>
          <ac:spMkLst>
            <pc:docMk/>
            <pc:sldMk cId="891086447" sldId="664"/>
            <ac:spMk id="6" creationId="{54B46630-B8F7-27B0-9B0C-E8B6F7273AEE}"/>
          </ac:spMkLst>
        </pc:spChg>
      </pc:sldChg>
      <pc:sldChg chg="addSp modSp modNotes">
        <pc:chgData name="hyunchul.joh@gmail.com" userId="69d9b3d4aeb2f2da" providerId="Windows Live" clId="Web-{8818071F-0AD5-968A-C961-54BD74A411AB}" dt="2025-09-10T16:09:49.564" v="143"/>
        <pc:sldMkLst>
          <pc:docMk/>
          <pc:sldMk cId="2869892840" sldId="666"/>
        </pc:sldMkLst>
        <pc:spChg chg="add mod">
          <ac:chgData name="hyunchul.joh@gmail.com" userId="69d9b3d4aeb2f2da" providerId="Windows Live" clId="Web-{8818071F-0AD5-968A-C961-54BD74A411AB}" dt="2025-09-10T16:02:20.678" v="141" actId="20577"/>
          <ac:spMkLst>
            <pc:docMk/>
            <pc:sldMk cId="2869892840" sldId="666"/>
            <ac:spMk id="6" creationId="{AB732917-B0F4-8A20-7C3E-608687799127}"/>
          </ac:spMkLst>
        </pc:spChg>
      </pc:sldChg>
      <pc:sldChg chg="addSp modSp modNotes">
        <pc:chgData name="hyunchul.joh@gmail.com" userId="69d9b3d4aeb2f2da" providerId="Windows Live" clId="Web-{8818071F-0AD5-968A-C961-54BD74A411AB}" dt="2025-09-10T16:17:01.368" v="148" actId="20577"/>
        <pc:sldMkLst>
          <pc:docMk/>
          <pc:sldMk cId="1787724311" sldId="668"/>
        </pc:sldMkLst>
        <pc:spChg chg="add mod">
          <ac:chgData name="hyunchul.joh@gmail.com" userId="69d9b3d4aeb2f2da" providerId="Windows Live" clId="Web-{8818071F-0AD5-968A-C961-54BD74A411AB}" dt="2025-09-10T16:17:01.368" v="148" actId="20577"/>
          <ac:spMkLst>
            <pc:docMk/>
            <pc:sldMk cId="1787724311" sldId="668"/>
            <ac:spMk id="4" creationId="{1D573701-77E5-2665-784E-FCF559412BF9}"/>
          </ac:spMkLst>
        </pc:spChg>
      </pc:sldChg>
      <pc:sldChg chg="addSp modSp modNotes">
        <pc:chgData name="hyunchul.joh@gmail.com" userId="69d9b3d4aeb2f2da" providerId="Windows Live" clId="Web-{8818071F-0AD5-968A-C961-54BD74A411AB}" dt="2025-09-10T16:24:14.288" v="155"/>
        <pc:sldMkLst>
          <pc:docMk/>
          <pc:sldMk cId="1994296378" sldId="669"/>
        </pc:sldMkLst>
        <pc:spChg chg="add mod">
          <ac:chgData name="hyunchul.joh@gmail.com" userId="69d9b3d4aeb2f2da" providerId="Windows Live" clId="Web-{8818071F-0AD5-968A-C961-54BD74A411AB}" dt="2025-09-10T16:17:46.511" v="154" actId="20577"/>
          <ac:spMkLst>
            <pc:docMk/>
            <pc:sldMk cId="1994296378" sldId="669"/>
            <ac:spMk id="5" creationId="{F1975817-AE8D-0B98-391F-49D54E747BC1}"/>
          </ac:spMkLst>
        </pc:spChg>
      </pc:sldChg>
      <pc:sldChg chg="addSp modSp modNotes">
        <pc:chgData name="hyunchul.joh@gmail.com" userId="69d9b3d4aeb2f2da" providerId="Windows Live" clId="Web-{8818071F-0AD5-968A-C961-54BD74A411AB}" dt="2025-09-10T16:27:43.651" v="158" actId="20577"/>
        <pc:sldMkLst>
          <pc:docMk/>
          <pc:sldMk cId="1139917589" sldId="672"/>
        </pc:sldMkLst>
        <pc:spChg chg="add mod">
          <ac:chgData name="hyunchul.joh@gmail.com" userId="69d9b3d4aeb2f2da" providerId="Windows Live" clId="Web-{8818071F-0AD5-968A-C961-54BD74A411AB}" dt="2025-09-10T16:27:43.651" v="158" actId="20577"/>
          <ac:spMkLst>
            <pc:docMk/>
            <pc:sldMk cId="1139917589" sldId="672"/>
            <ac:spMk id="6" creationId="{0447A714-EA56-03B0-B094-A11580FACF20}"/>
          </ac:spMkLst>
        </pc:spChg>
      </pc:sldChg>
      <pc:sldChg chg="addSp delSp modSp">
        <pc:chgData name="hyunchul.joh@gmail.com" userId="69d9b3d4aeb2f2da" providerId="Windows Live" clId="Web-{8818071F-0AD5-968A-C961-54BD74A411AB}" dt="2025-09-10T17:55:53.369" v="249" actId="20577"/>
        <pc:sldMkLst>
          <pc:docMk/>
          <pc:sldMk cId="4258602527" sldId="674"/>
        </pc:sldMkLst>
        <pc:spChg chg="add del">
          <ac:chgData name="hyunchul.joh@gmail.com" userId="69d9b3d4aeb2f2da" providerId="Windows Live" clId="Web-{8818071F-0AD5-968A-C961-54BD74A411AB}" dt="2025-09-10T17:55:42.899" v="242"/>
          <ac:spMkLst>
            <pc:docMk/>
            <pc:sldMk cId="4258602527" sldId="674"/>
            <ac:spMk id="2" creationId="{2EEEA299-9EB6-435B-8CA1-083927CCFE1A}"/>
          </ac:spMkLst>
        </pc:spChg>
        <pc:spChg chg="mod">
          <ac:chgData name="hyunchul.joh@gmail.com" userId="69d9b3d4aeb2f2da" providerId="Windows Live" clId="Web-{8818071F-0AD5-968A-C961-54BD74A411AB}" dt="2025-09-10T17:55:53.369" v="249" actId="20577"/>
          <ac:spMkLst>
            <pc:docMk/>
            <pc:sldMk cId="4258602527" sldId="674"/>
            <ac:spMk id="3" creationId="{20D273C5-35F3-7FE1-28E5-CFBB3D47D9AB}"/>
          </ac:spMkLst>
        </pc:spChg>
        <pc:spChg chg="add del mod">
          <ac:chgData name="hyunchul.joh@gmail.com" userId="69d9b3d4aeb2f2da" providerId="Windows Live" clId="Web-{8818071F-0AD5-968A-C961-54BD74A411AB}" dt="2025-09-10T17:54:57.895" v="230"/>
          <ac:spMkLst>
            <pc:docMk/>
            <pc:sldMk cId="4258602527" sldId="674"/>
            <ac:spMk id="4" creationId="{F4D382EC-B2F4-E59A-E381-77ED8308BDE1}"/>
          </ac:spMkLst>
        </pc:spChg>
        <pc:spChg chg="add mod">
          <ac:chgData name="hyunchul.joh@gmail.com" userId="69d9b3d4aeb2f2da" providerId="Windows Live" clId="Web-{8818071F-0AD5-968A-C961-54BD74A411AB}" dt="2025-09-10T17:55:36.211" v="238" actId="1076"/>
          <ac:spMkLst>
            <pc:docMk/>
            <pc:sldMk cId="4258602527" sldId="674"/>
            <ac:spMk id="6" creationId="{A3E0F495-6042-193C-0C58-C800BD79F894}"/>
          </ac:spMkLst>
        </pc:spChg>
        <pc:spChg chg="add mod">
          <ac:chgData name="hyunchul.joh@gmail.com" userId="69d9b3d4aeb2f2da" providerId="Windows Live" clId="Web-{8818071F-0AD5-968A-C961-54BD74A411AB}" dt="2025-09-10T17:55:36.227" v="239" actId="1076"/>
          <ac:spMkLst>
            <pc:docMk/>
            <pc:sldMk cId="4258602527" sldId="674"/>
            <ac:spMk id="8" creationId="{1498E42A-FDB2-C242-2BFF-9EC3C7083E41}"/>
          </ac:spMkLst>
        </pc:spChg>
        <pc:picChg chg="mod">
          <ac:chgData name="hyunchul.joh@gmail.com" userId="69d9b3d4aeb2f2da" providerId="Windows Live" clId="Web-{8818071F-0AD5-968A-C961-54BD74A411AB}" dt="2025-09-10T17:55:40.993" v="241" actId="1076"/>
          <ac:picMkLst>
            <pc:docMk/>
            <pc:sldMk cId="4258602527" sldId="674"/>
            <ac:picMk id="19459" creationId="{D013C0A3-466C-414E-80EE-846314A9FC76}"/>
          </ac:picMkLst>
        </pc:picChg>
      </pc:sldChg>
      <pc:sldChg chg="addSp modSp modNotes">
        <pc:chgData name="hyunchul.joh@gmail.com" userId="69d9b3d4aeb2f2da" providerId="Windows Live" clId="Web-{8818071F-0AD5-968A-C961-54BD74A411AB}" dt="2025-09-10T15:56:28.876" v="135"/>
        <pc:sldMkLst>
          <pc:docMk/>
          <pc:sldMk cId="3157130096" sldId="677"/>
        </pc:sldMkLst>
        <pc:spChg chg="add mod">
          <ac:chgData name="hyunchul.joh@gmail.com" userId="69d9b3d4aeb2f2da" providerId="Windows Live" clId="Web-{8818071F-0AD5-968A-C961-54BD74A411AB}" dt="2025-09-10T15:46:53.315" v="124" actId="20577"/>
          <ac:spMkLst>
            <pc:docMk/>
            <pc:sldMk cId="3157130096" sldId="677"/>
            <ac:spMk id="4" creationId="{D3C44E7C-89BA-CE02-469D-E1D5C30643DF}"/>
          </ac:spMkLst>
        </pc:spChg>
      </pc:sldChg>
      <pc:sldChg chg="addSp delSp modSp new">
        <pc:chgData name="hyunchul.joh@gmail.com" userId="69d9b3d4aeb2f2da" providerId="Windows Live" clId="Web-{8818071F-0AD5-968A-C961-54BD74A411AB}" dt="2025-09-10T14:53:12.423" v="45" actId="1076"/>
        <pc:sldMkLst>
          <pc:docMk/>
          <pc:sldMk cId="312936478" sldId="678"/>
        </pc:sldMkLst>
        <pc:spChg chg="mod">
          <ac:chgData name="hyunchul.joh@gmail.com" userId="69d9b3d4aeb2f2da" providerId="Windows Live" clId="Web-{8818071F-0AD5-968A-C961-54BD74A411AB}" dt="2025-09-10T14:52:18.110" v="29" actId="1076"/>
          <ac:spMkLst>
            <pc:docMk/>
            <pc:sldMk cId="312936478" sldId="678"/>
            <ac:spMk id="2" creationId="{DA2CCFE7-2009-B416-9EA3-727344B12FD3}"/>
          </ac:spMkLst>
        </pc:spChg>
        <pc:spChg chg="del">
          <ac:chgData name="hyunchul.joh@gmail.com" userId="69d9b3d4aeb2f2da" providerId="Windows Live" clId="Web-{8818071F-0AD5-968A-C961-54BD74A411AB}" dt="2025-09-10T14:51:46.501" v="25"/>
          <ac:spMkLst>
            <pc:docMk/>
            <pc:sldMk cId="312936478" sldId="678"/>
            <ac:spMk id="3" creationId="{0E7CEC02-32CD-F4D1-47CF-E45AAC8A635D}"/>
          </ac:spMkLst>
        </pc:spChg>
        <pc:spChg chg="add">
          <ac:chgData name="hyunchul.joh@gmail.com" userId="69d9b3d4aeb2f2da" providerId="Windows Live" clId="Web-{8818071F-0AD5-968A-C961-54BD74A411AB}" dt="2025-09-10T14:52:19.845" v="30"/>
          <ac:spMkLst>
            <pc:docMk/>
            <pc:sldMk cId="312936478" sldId="678"/>
            <ac:spMk id="6" creationId="{E4C75AB7-956C-A69F-541C-A82C778D9090}"/>
          </ac:spMkLst>
        </pc:spChg>
        <pc:spChg chg="add mod">
          <ac:chgData name="hyunchul.joh@gmail.com" userId="69d9b3d4aeb2f2da" providerId="Windows Live" clId="Web-{8818071F-0AD5-968A-C961-54BD74A411AB}" dt="2025-09-10T14:53:12.423" v="45" actId="1076"/>
          <ac:spMkLst>
            <pc:docMk/>
            <pc:sldMk cId="312936478" sldId="678"/>
            <ac:spMk id="7" creationId="{6B319FCE-E5C1-84B0-728D-555ECEB6762E}"/>
          </ac:spMkLst>
        </pc:spChg>
        <pc:picChg chg="add mod ord">
          <ac:chgData name="hyunchul.joh@gmail.com" userId="69d9b3d4aeb2f2da" providerId="Windows Live" clId="Web-{8818071F-0AD5-968A-C961-54BD74A411AB}" dt="2025-09-10T14:51:52.829" v="27" actId="14100"/>
          <ac:picMkLst>
            <pc:docMk/>
            <pc:sldMk cId="312936478" sldId="678"/>
            <ac:picMk id="4" creationId="{BA71802C-8696-C9E7-6342-62A8253E0D5A}"/>
          </ac:picMkLst>
        </pc:picChg>
      </pc:sldChg>
    </pc:docChg>
  </pc:docChgLst>
  <pc:docChgLst>
    <pc:chgData name="HyunChul Joh" userId="69d9b3d4aeb2f2da" providerId="LiveId" clId="{DEADB97B-2598-465B-919F-6D7D53ED09B2}"/>
    <pc:docChg chg="undo custSel addSld delSld modSld sldOrd">
      <pc:chgData name="HyunChul Joh" userId="69d9b3d4aeb2f2da" providerId="LiveId" clId="{DEADB97B-2598-465B-919F-6D7D53ED09B2}" dt="2025-08-16T10:53:22.824" v="1449" actId="47"/>
      <pc:docMkLst>
        <pc:docMk/>
      </pc:docMkLst>
      <pc:sldChg chg="ord">
        <pc:chgData name="HyunChul Joh" userId="69d9b3d4aeb2f2da" providerId="LiveId" clId="{DEADB97B-2598-465B-919F-6D7D53ED09B2}" dt="2025-08-16T08:14:29.087" v="193"/>
        <pc:sldMkLst>
          <pc:docMk/>
          <pc:sldMk cId="1698241240" sldId="262"/>
        </pc:sldMkLst>
      </pc:sldChg>
      <pc:sldChg chg="ord">
        <pc:chgData name="HyunChul Joh" userId="69d9b3d4aeb2f2da" providerId="LiveId" clId="{DEADB97B-2598-465B-919F-6D7D53ED09B2}" dt="2025-08-16T08:14:40.606" v="195"/>
        <pc:sldMkLst>
          <pc:docMk/>
          <pc:sldMk cId="3301038836" sldId="263"/>
        </pc:sldMkLst>
      </pc:sldChg>
      <pc:sldChg chg="add ord">
        <pc:chgData name="HyunChul Joh" userId="69d9b3d4aeb2f2da" providerId="LiveId" clId="{DEADB97B-2598-465B-919F-6D7D53ED09B2}" dt="2025-08-16T10:52:35.406" v="1446"/>
        <pc:sldMkLst>
          <pc:docMk/>
          <pc:sldMk cId="84023442" sldId="264"/>
        </pc:sldMkLst>
      </pc:sldChg>
      <pc:sldChg chg="modSp del mod">
        <pc:chgData name="HyunChul Joh" userId="69d9b3d4aeb2f2da" providerId="LiveId" clId="{DEADB97B-2598-465B-919F-6D7D53ED09B2}" dt="2025-08-16T10:51:17.637" v="1439" actId="2696"/>
        <pc:sldMkLst>
          <pc:docMk/>
          <pc:sldMk cId="2605570997" sldId="264"/>
        </pc:sldMkLst>
      </pc:sldChg>
      <pc:sldChg chg="del">
        <pc:chgData name="HyunChul Joh" userId="69d9b3d4aeb2f2da" providerId="LiveId" clId="{DEADB97B-2598-465B-919F-6D7D53ED09B2}" dt="2025-08-16T08:15:10.353" v="203" actId="47"/>
        <pc:sldMkLst>
          <pc:docMk/>
          <pc:sldMk cId="357055026" sldId="265"/>
        </pc:sldMkLst>
      </pc:sldChg>
      <pc:sldChg chg="add">
        <pc:chgData name="HyunChul Joh" userId="69d9b3d4aeb2f2da" providerId="LiveId" clId="{DEADB97B-2598-465B-919F-6D7D53ED09B2}" dt="2025-08-16T10:51:05.804" v="1438"/>
        <pc:sldMkLst>
          <pc:docMk/>
          <pc:sldMk cId="627406963" sldId="266"/>
        </pc:sldMkLst>
      </pc:sldChg>
      <pc:sldChg chg="modSp del mod">
        <pc:chgData name="HyunChul Joh" userId="69d9b3d4aeb2f2da" providerId="LiveId" clId="{DEADB97B-2598-465B-919F-6D7D53ED09B2}" dt="2025-08-16T10:50:47.206" v="1437" actId="2696"/>
        <pc:sldMkLst>
          <pc:docMk/>
          <pc:sldMk cId="1439318824" sldId="266"/>
        </pc:sldMkLst>
      </pc:sldChg>
      <pc:sldChg chg="modNotesTx">
        <pc:chgData name="HyunChul Joh" userId="69d9b3d4aeb2f2da" providerId="LiveId" clId="{DEADB97B-2598-465B-919F-6D7D53ED09B2}" dt="2025-08-16T10:04:59.267" v="782" actId="20577"/>
        <pc:sldMkLst>
          <pc:docMk/>
          <pc:sldMk cId="151641639" sldId="642"/>
        </pc:sldMkLst>
      </pc:sldChg>
      <pc:sldChg chg="new">
        <pc:chgData name="HyunChul Joh" userId="69d9b3d4aeb2f2da" providerId="LiveId" clId="{DEADB97B-2598-465B-919F-6D7D53ED09B2}" dt="2025-08-16T08:01:50.672" v="2" actId="680"/>
        <pc:sldMkLst>
          <pc:docMk/>
          <pc:sldMk cId="2206685412" sldId="645"/>
        </pc:sldMkLst>
      </pc:sldChg>
      <pc:sldChg chg="new del">
        <pc:chgData name="HyunChul Joh" userId="69d9b3d4aeb2f2da" providerId="LiveId" clId="{DEADB97B-2598-465B-919F-6D7D53ED09B2}" dt="2025-08-16T08:01:46.399" v="1" actId="680"/>
        <pc:sldMkLst>
          <pc:docMk/>
          <pc:sldMk cId="2392414662" sldId="645"/>
        </pc:sldMkLst>
      </pc:sldChg>
      <pc:sldChg chg="new">
        <pc:chgData name="HyunChul Joh" userId="69d9b3d4aeb2f2da" providerId="LiveId" clId="{DEADB97B-2598-465B-919F-6D7D53ED09B2}" dt="2025-08-16T08:01:50.864" v="3" actId="680"/>
        <pc:sldMkLst>
          <pc:docMk/>
          <pc:sldMk cId="883492319" sldId="646"/>
        </pc:sldMkLst>
      </pc:sldChg>
      <pc:sldChg chg="addSp delSp modSp new mod ord">
        <pc:chgData name="HyunChul Joh" userId="69d9b3d4aeb2f2da" providerId="LiveId" clId="{DEADB97B-2598-465B-919F-6D7D53ED09B2}" dt="2025-08-16T08:03:17.983" v="25" actId="6549"/>
        <pc:sldMkLst>
          <pc:docMk/>
          <pc:sldMk cId="408067521" sldId="647"/>
        </pc:sldMkLst>
        <pc:spChg chg="mod">
          <ac:chgData name="HyunChul Joh" userId="69d9b3d4aeb2f2da" providerId="LiveId" clId="{DEADB97B-2598-465B-919F-6D7D53ED09B2}" dt="2025-08-16T08:02:23.855" v="8" actId="20577"/>
          <ac:spMkLst>
            <pc:docMk/>
            <pc:sldMk cId="408067521" sldId="647"/>
            <ac:spMk id="2" creationId="{E8FE7E9B-8DE8-82F4-913F-A5466C56F1D6}"/>
          </ac:spMkLst>
        </pc:spChg>
        <pc:spChg chg="add del mod">
          <ac:chgData name="HyunChul Joh" userId="69d9b3d4aeb2f2da" providerId="LiveId" clId="{DEADB97B-2598-465B-919F-6D7D53ED09B2}" dt="2025-08-16T08:03:17.983" v="25" actId="6549"/>
          <ac:spMkLst>
            <pc:docMk/>
            <pc:sldMk cId="408067521" sldId="647"/>
            <ac:spMk id="3" creationId="{50FEB6D2-DB87-58EE-817E-456F37F569D3}"/>
          </ac:spMkLst>
        </pc:spChg>
      </pc:sldChg>
      <pc:sldChg chg="addSp delSp modSp new mod ord">
        <pc:chgData name="HyunChul Joh" userId="69d9b3d4aeb2f2da" providerId="LiveId" clId="{DEADB97B-2598-465B-919F-6D7D53ED09B2}" dt="2025-08-16T09:41:54.755" v="675" actId="20577"/>
        <pc:sldMkLst>
          <pc:docMk/>
          <pc:sldMk cId="670476537" sldId="648"/>
        </pc:sldMkLst>
        <pc:spChg chg="mod">
          <ac:chgData name="HyunChul Joh" userId="69d9b3d4aeb2f2da" providerId="LiveId" clId="{DEADB97B-2598-465B-919F-6D7D53ED09B2}" dt="2025-08-16T08:03:28.719" v="28" actId="20577"/>
          <ac:spMkLst>
            <pc:docMk/>
            <pc:sldMk cId="670476537" sldId="648"/>
            <ac:spMk id="2" creationId="{0DEBEB7E-7553-D7AB-F3D7-57A3546609F7}"/>
          </ac:spMkLst>
        </pc:spChg>
        <pc:spChg chg="add del mod">
          <ac:chgData name="HyunChul Joh" userId="69d9b3d4aeb2f2da" providerId="LiveId" clId="{DEADB97B-2598-465B-919F-6D7D53ED09B2}" dt="2025-08-16T09:41:54.755" v="675" actId="20577"/>
          <ac:spMkLst>
            <pc:docMk/>
            <pc:sldMk cId="670476537" sldId="648"/>
            <ac:spMk id="3" creationId="{A256C0C8-C5AE-3F3B-AA15-84B0E8EF8DF6}"/>
          </ac:spMkLst>
        </pc:spChg>
      </pc:sldChg>
      <pc:sldChg chg="addSp delSp modSp new mod">
        <pc:chgData name="HyunChul Joh" userId="69d9b3d4aeb2f2da" providerId="LiveId" clId="{DEADB97B-2598-465B-919F-6D7D53ED09B2}" dt="2025-08-16T08:12:57.467" v="188" actId="21"/>
        <pc:sldMkLst>
          <pc:docMk/>
          <pc:sldMk cId="2245676072" sldId="649"/>
        </pc:sldMkLst>
        <pc:spChg chg="mod">
          <ac:chgData name="HyunChul Joh" userId="69d9b3d4aeb2f2da" providerId="LiveId" clId="{DEADB97B-2598-465B-919F-6D7D53ED09B2}" dt="2025-08-16T08:07:47.121" v="50" actId="20577"/>
          <ac:spMkLst>
            <pc:docMk/>
            <pc:sldMk cId="2245676072" sldId="649"/>
            <ac:spMk id="2" creationId="{EE97FEB0-7B2D-EA75-347A-7F6858B8F3ED}"/>
          </ac:spMkLst>
        </pc:spChg>
        <pc:spChg chg="add del mod">
          <ac:chgData name="HyunChul Joh" userId="69d9b3d4aeb2f2da" providerId="LiveId" clId="{DEADB97B-2598-465B-919F-6D7D53ED09B2}" dt="2025-08-16T08:10:49.227" v="150" actId="20577"/>
          <ac:spMkLst>
            <pc:docMk/>
            <pc:sldMk cId="2245676072" sldId="649"/>
            <ac:spMk id="3" creationId="{58C4E906-B167-8B3C-56F3-6A2CC8E96753}"/>
          </ac:spMkLst>
        </pc:spChg>
        <pc:picChg chg="add mod">
          <ac:chgData name="HyunChul Joh" userId="69d9b3d4aeb2f2da" providerId="LiveId" clId="{DEADB97B-2598-465B-919F-6D7D53ED09B2}" dt="2025-08-16T08:08:29.522" v="53" actId="1076"/>
          <ac:picMkLst>
            <pc:docMk/>
            <pc:sldMk cId="2245676072" sldId="649"/>
            <ac:picMk id="5" creationId="{CCAD7E33-B2CB-5881-1F10-825ACA26C60B}"/>
          </ac:picMkLst>
        </pc:picChg>
        <pc:picChg chg="add del mod">
          <ac:chgData name="HyunChul Joh" userId="69d9b3d4aeb2f2da" providerId="LiveId" clId="{DEADB97B-2598-465B-919F-6D7D53ED09B2}" dt="2025-08-16T08:12:57.467" v="188" actId="21"/>
          <ac:picMkLst>
            <pc:docMk/>
            <pc:sldMk cId="2245676072" sldId="649"/>
            <ac:picMk id="8" creationId="{281C9519-0272-973E-CDC3-FCD553DE9D7F}"/>
          </ac:picMkLst>
        </pc:picChg>
      </pc:sldChg>
      <pc:sldChg chg="addSp delSp modSp new mod">
        <pc:chgData name="HyunChul Joh" userId="69d9b3d4aeb2f2da" providerId="LiveId" clId="{DEADB97B-2598-465B-919F-6D7D53ED09B2}" dt="2025-08-16T09:44:06.048" v="700" actId="20577"/>
        <pc:sldMkLst>
          <pc:docMk/>
          <pc:sldMk cId="107808215" sldId="650"/>
        </pc:sldMkLst>
        <pc:spChg chg="mod">
          <ac:chgData name="HyunChul Joh" userId="69d9b3d4aeb2f2da" providerId="LiveId" clId="{DEADB97B-2598-465B-919F-6D7D53ED09B2}" dt="2025-08-16T09:44:06.048" v="700" actId="20577"/>
          <ac:spMkLst>
            <pc:docMk/>
            <pc:sldMk cId="107808215" sldId="650"/>
            <ac:spMk id="2" creationId="{A9890E08-CE67-3840-C2CC-189364202A76}"/>
          </ac:spMkLst>
        </pc:spChg>
        <pc:spChg chg="add del mod">
          <ac:chgData name="HyunChul Joh" userId="69d9b3d4aeb2f2da" providerId="LiveId" clId="{DEADB97B-2598-465B-919F-6D7D53ED09B2}" dt="2025-08-16T08:13:05.269" v="189" actId="14100"/>
          <ac:spMkLst>
            <pc:docMk/>
            <pc:sldMk cId="107808215" sldId="650"/>
            <ac:spMk id="3" creationId="{0A3FD656-79BE-04AC-D096-EA7B53D2B6A1}"/>
          </ac:spMkLst>
        </pc:spChg>
        <pc:picChg chg="add mod">
          <ac:chgData name="HyunChul Joh" userId="69d9b3d4aeb2f2da" providerId="LiveId" clId="{DEADB97B-2598-465B-919F-6D7D53ED09B2}" dt="2025-08-16T09:43:40.609" v="678" actId="1076"/>
          <ac:picMkLst>
            <pc:docMk/>
            <pc:sldMk cId="107808215" sldId="650"/>
            <ac:picMk id="9" creationId="{058AC1A1-FEF2-18F4-1AE0-5A9E1763566B}"/>
          </ac:picMkLst>
        </pc:picChg>
      </pc:sldChg>
      <pc:sldChg chg="new del">
        <pc:chgData name="HyunChul Joh" userId="69d9b3d4aeb2f2da" providerId="LiveId" clId="{DEADB97B-2598-465B-919F-6D7D53ED09B2}" dt="2025-08-16T08:16:25.311" v="220" actId="47"/>
        <pc:sldMkLst>
          <pc:docMk/>
          <pc:sldMk cId="3529139263" sldId="651"/>
        </pc:sldMkLst>
      </pc:sldChg>
      <pc:sldChg chg="new del">
        <pc:chgData name="HyunChul Joh" userId="69d9b3d4aeb2f2da" providerId="LiveId" clId="{DEADB97B-2598-465B-919F-6D7D53ED09B2}" dt="2025-08-16T08:16:25.311" v="220" actId="47"/>
        <pc:sldMkLst>
          <pc:docMk/>
          <pc:sldMk cId="3937336971" sldId="652"/>
        </pc:sldMkLst>
      </pc:sldChg>
      <pc:sldChg chg="new del">
        <pc:chgData name="HyunChul Joh" userId="69d9b3d4aeb2f2da" providerId="LiveId" clId="{DEADB97B-2598-465B-919F-6D7D53ED09B2}" dt="2025-08-16T08:16:17.066" v="218" actId="2696"/>
        <pc:sldMkLst>
          <pc:docMk/>
          <pc:sldMk cId="491232748" sldId="653"/>
        </pc:sldMkLst>
      </pc:sldChg>
      <pc:sldChg chg="add ord">
        <pc:chgData name="HyunChul Joh" userId="69d9b3d4aeb2f2da" providerId="LiveId" clId="{DEADB97B-2598-465B-919F-6D7D53ED09B2}" dt="2025-08-16T10:52:52.665" v="1448"/>
        <pc:sldMkLst>
          <pc:docMk/>
          <pc:sldMk cId="1249101818" sldId="653"/>
        </pc:sldMkLst>
      </pc:sldChg>
      <pc:sldChg chg="addSp delSp modSp add del mod modNotesTx">
        <pc:chgData name="HyunChul Joh" userId="69d9b3d4aeb2f2da" providerId="LiveId" clId="{DEADB97B-2598-465B-919F-6D7D53ED09B2}" dt="2025-08-16T10:50:47.206" v="1437" actId="2696"/>
        <pc:sldMkLst>
          <pc:docMk/>
          <pc:sldMk cId="2613229157" sldId="653"/>
        </pc:sldMkLst>
      </pc:sldChg>
      <pc:sldChg chg="add del">
        <pc:chgData name="HyunChul Joh" userId="69d9b3d4aeb2f2da" providerId="LiveId" clId="{DEADB97B-2598-465B-919F-6D7D53ED09B2}" dt="2025-08-16T10:53:22.824" v="1449" actId="47"/>
        <pc:sldMkLst>
          <pc:docMk/>
          <pc:sldMk cId="1127311836" sldId="654"/>
        </pc:sldMkLst>
      </pc:sldChg>
      <pc:sldChg chg="new del">
        <pc:chgData name="HyunChul Joh" userId="69d9b3d4aeb2f2da" providerId="LiveId" clId="{DEADB97B-2598-465B-919F-6D7D53ED09B2}" dt="2025-08-16T08:16:17.066" v="218" actId="2696"/>
        <pc:sldMkLst>
          <pc:docMk/>
          <pc:sldMk cId="3296800891" sldId="654"/>
        </pc:sldMkLst>
      </pc:sldChg>
      <pc:sldChg chg="add del">
        <pc:chgData name="HyunChul Joh" userId="69d9b3d4aeb2f2da" providerId="LiveId" clId="{DEADB97B-2598-465B-919F-6D7D53ED09B2}" dt="2025-08-16T10:53:22.824" v="1449" actId="47"/>
        <pc:sldMkLst>
          <pc:docMk/>
          <pc:sldMk cId="1463538908" sldId="655"/>
        </pc:sldMkLst>
      </pc:sldChg>
      <pc:sldChg chg="new del">
        <pc:chgData name="HyunChul Joh" userId="69d9b3d4aeb2f2da" providerId="LiveId" clId="{DEADB97B-2598-465B-919F-6D7D53ED09B2}" dt="2025-08-16T08:16:17.066" v="218" actId="2696"/>
        <pc:sldMkLst>
          <pc:docMk/>
          <pc:sldMk cId="3710684413" sldId="655"/>
        </pc:sldMkLst>
      </pc:sldChg>
      <pc:sldChg chg="add del">
        <pc:chgData name="HyunChul Joh" userId="69d9b3d4aeb2f2da" providerId="LiveId" clId="{DEADB97B-2598-465B-919F-6D7D53ED09B2}" dt="2025-08-16T10:53:22.824" v="1449" actId="47"/>
        <pc:sldMkLst>
          <pc:docMk/>
          <pc:sldMk cId="3977642076" sldId="656"/>
        </pc:sldMkLst>
      </pc:sldChg>
      <pc:sldChg chg="new del">
        <pc:chgData name="HyunChul Joh" userId="69d9b3d4aeb2f2da" providerId="LiveId" clId="{DEADB97B-2598-465B-919F-6D7D53ED09B2}" dt="2025-08-16T08:16:17.066" v="218" actId="2696"/>
        <pc:sldMkLst>
          <pc:docMk/>
          <pc:sldMk cId="4038379240" sldId="656"/>
        </pc:sldMkLst>
      </pc:sldChg>
      <pc:sldChg chg="new del">
        <pc:chgData name="HyunChul Joh" userId="69d9b3d4aeb2f2da" providerId="LiveId" clId="{DEADB97B-2598-465B-919F-6D7D53ED09B2}" dt="2025-08-16T08:16:17.066" v="218" actId="2696"/>
        <pc:sldMkLst>
          <pc:docMk/>
          <pc:sldMk cId="56341430" sldId="657"/>
        </pc:sldMkLst>
      </pc:sldChg>
      <pc:sldChg chg="add del">
        <pc:chgData name="HyunChul Joh" userId="69d9b3d4aeb2f2da" providerId="LiveId" clId="{DEADB97B-2598-465B-919F-6D7D53ED09B2}" dt="2025-08-16T10:53:22.824" v="1449" actId="47"/>
        <pc:sldMkLst>
          <pc:docMk/>
          <pc:sldMk cId="1873284886" sldId="657"/>
        </pc:sldMkLst>
      </pc:sldChg>
      <pc:sldChg chg="addSp delSp modSp new mod setBg">
        <pc:chgData name="HyunChul Joh" userId="69d9b3d4aeb2f2da" providerId="LiveId" clId="{DEADB97B-2598-465B-919F-6D7D53ED09B2}" dt="2025-08-16T09:49:13.100" v="747" actId="1076"/>
        <pc:sldMkLst>
          <pc:docMk/>
          <pc:sldMk cId="797558090" sldId="658"/>
        </pc:sldMkLst>
        <pc:spChg chg="mod">
          <ac:chgData name="HyunChul Joh" userId="69d9b3d4aeb2f2da" providerId="LiveId" clId="{DEADB97B-2598-465B-919F-6D7D53ED09B2}" dt="2025-08-16T09:49:09.947" v="746" actId="27636"/>
          <ac:spMkLst>
            <pc:docMk/>
            <pc:sldMk cId="797558090" sldId="658"/>
            <ac:spMk id="2" creationId="{0FC67C6D-3A51-4177-3C34-3E3EB4FA96C1}"/>
          </ac:spMkLst>
        </pc:spChg>
        <pc:spChg chg="add del mod">
          <ac:chgData name="HyunChul Joh" userId="69d9b3d4aeb2f2da" providerId="LiveId" clId="{DEADB97B-2598-465B-919F-6D7D53ED09B2}" dt="2025-08-16T09:49:13.100" v="747" actId="1076"/>
          <ac:spMkLst>
            <pc:docMk/>
            <pc:sldMk cId="797558090" sldId="658"/>
            <ac:spMk id="3" creationId="{F032895C-7049-62B3-5D03-E3BAA9CCD486}"/>
          </ac:spMkLst>
        </pc:spChg>
        <pc:picChg chg="add mod">
          <ac:chgData name="HyunChul Joh" userId="69d9b3d4aeb2f2da" providerId="LiveId" clId="{DEADB97B-2598-465B-919F-6D7D53ED09B2}" dt="2025-08-16T09:49:02.430" v="743"/>
          <ac:picMkLst>
            <pc:docMk/>
            <pc:sldMk cId="797558090" sldId="658"/>
            <ac:picMk id="7171" creationId="{CDEFD541-20E2-B43E-8212-DEF13B0FC928}"/>
          </ac:picMkLst>
        </pc:picChg>
      </pc:sldChg>
      <pc:sldChg chg="addSp delSp modSp new mod">
        <pc:chgData name="HyunChul Joh" userId="69d9b3d4aeb2f2da" providerId="LiveId" clId="{DEADB97B-2598-465B-919F-6D7D53ED09B2}" dt="2025-08-16T10:01:55.426" v="780" actId="14100"/>
        <pc:sldMkLst>
          <pc:docMk/>
          <pc:sldMk cId="2508858451" sldId="659"/>
        </pc:sldMkLst>
        <pc:spChg chg="mod">
          <ac:chgData name="HyunChul Joh" userId="69d9b3d4aeb2f2da" providerId="LiveId" clId="{DEADB97B-2598-465B-919F-6D7D53ED09B2}" dt="2025-08-16T09:59:58.279" v="768" actId="20577"/>
          <ac:spMkLst>
            <pc:docMk/>
            <pc:sldMk cId="2508858451" sldId="659"/>
            <ac:spMk id="2" creationId="{74368DA4-4192-A885-F645-33D8064815E2}"/>
          </ac:spMkLst>
        </pc:spChg>
        <pc:spChg chg="add del mod">
          <ac:chgData name="HyunChul Joh" userId="69d9b3d4aeb2f2da" providerId="LiveId" clId="{DEADB97B-2598-465B-919F-6D7D53ED09B2}" dt="2025-08-16T10:01:55.426" v="780" actId="14100"/>
          <ac:spMkLst>
            <pc:docMk/>
            <pc:sldMk cId="2508858451" sldId="659"/>
            <ac:spMk id="3" creationId="{16F4BBCC-50C2-2E36-4FBE-487A74DE0298}"/>
          </ac:spMkLst>
        </pc:spChg>
        <pc:picChg chg="add mod ord">
          <ac:chgData name="HyunChul Joh" userId="69d9b3d4aeb2f2da" providerId="LiveId" clId="{DEADB97B-2598-465B-919F-6D7D53ED09B2}" dt="2025-08-16T09:59:44.614" v="763" actId="167"/>
          <ac:picMkLst>
            <pc:docMk/>
            <pc:sldMk cId="2508858451" sldId="659"/>
            <ac:picMk id="10" creationId="{8096AAF1-E414-B0F4-7715-A3CD1F44F43C}"/>
          </ac:picMkLst>
        </pc:picChg>
      </pc:sldChg>
      <pc:sldChg chg="addSp modSp new mod">
        <pc:chgData name="HyunChul Joh" userId="69d9b3d4aeb2f2da" providerId="LiveId" clId="{DEADB97B-2598-465B-919F-6D7D53ED09B2}" dt="2025-08-16T10:08:13.752" v="814" actId="114"/>
        <pc:sldMkLst>
          <pc:docMk/>
          <pc:sldMk cId="1576434566" sldId="660"/>
        </pc:sldMkLst>
        <pc:spChg chg="mod">
          <ac:chgData name="HyunChul Joh" userId="69d9b3d4aeb2f2da" providerId="LiveId" clId="{DEADB97B-2598-465B-919F-6D7D53ED09B2}" dt="2025-08-16T10:07:21.143" v="790"/>
          <ac:spMkLst>
            <pc:docMk/>
            <pc:sldMk cId="1576434566" sldId="660"/>
            <ac:spMk id="2" creationId="{C90953CA-FDCF-408D-EF0B-D54D9AF73EE6}"/>
          </ac:spMkLst>
        </pc:spChg>
        <pc:spChg chg="mod">
          <ac:chgData name="HyunChul Joh" userId="69d9b3d4aeb2f2da" providerId="LiveId" clId="{DEADB97B-2598-465B-919F-6D7D53ED09B2}" dt="2025-08-16T10:08:13.752" v="814" actId="114"/>
          <ac:spMkLst>
            <pc:docMk/>
            <pc:sldMk cId="1576434566" sldId="660"/>
            <ac:spMk id="3" creationId="{4A8DB345-E841-7761-6612-10449F0E3D0A}"/>
          </ac:spMkLst>
        </pc:spChg>
      </pc:sldChg>
      <pc:sldChg chg="addSp delSp modSp new mod modNotesTx">
        <pc:chgData name="HyunChul Joh" userId="69d9b3d4aeb2f2da" providerId="LiveId" clId="{DEADB97B-2598-465B-919F-6D7D53ED09B2}" dt="2025-08-16T10:41:31.466" v="1318" actId="20577"/>
        <pc:sldMkLst>
          <pc:docMk/>
          <pc:sldMk cId="3057297667" sldId="661"/>
        </pc:sldMkLst>
        <pc:spChg chg="add del mod">
          <ac:chgData name="HyunChul Joh" userId="69d9b3d4aeb2f2da" providerId="LiveId" clId="{DEADB97B-2598-465B-919F-6D7D53ED09B2}" dt="2025-08-16T10:09:42.589" v="844" actId="14100"/>
          <ac:spMkLst>
            <pc:docMk/>
            <pc:sldMk cId="3057297667" sldId="661"/>
            <ac:spMk id="3" creationId="{D1AAD454-7391-3D3D-3FAA-77588DEF1657}"/>
          </ac:spMkLst>
        </pc:spChg>
        <pc:spChg chg="add mod">
          <ac:chgData name="HyunChul Joh" userId="69d9b3d4aeb2f2da" providerId="LiveId" clId="{DEADB97B-2598-465B-919F-6D7D53ED09B2}" dt="2025-08-16T10:11:56.159" v="863" actId="1076"/>
          <ac:spMkLst>
            <pc:docMk/>
            <pc:sldMk cId="3057297667" sldId="661"/>
            <ac:spMk id="11" creationId="{9BF7AE06-166C-51BF-C114-7BC88706D1FB}"/>
          </ac:spMkLst>
        </pc:spChg>
        <pc:picChg chg="add mod ord">
          <ac:chgData name="HyunChul Joh" userId="69d9b3d4aeb2f2da" providerId="LiveId" clId="{DEADB97B-2598-465B-919F-6D7D53ED09B2}" dt="2025-08-16T10:09:46.661" v="845" actId="14100"/>
          <ac:picMkLst>
            <pc:docMk/>
            <pc:sldMk cId="3057297667" sldId="661"/>
            <ac:picMk id="7" creationId="{94456A37-A9C2-0C07-3554-E72614BAB40F}"/>
          </ac:picMkLst>
        </pc:picChg>
        <pc:picChg chg="add mod">
          <ac:chgData name="HyunChul Joh" userId="69d9b3d4aeb2f2da" providerId="LiveId" clId="{DEADB97B-2598-465B-919F-6D7D53ED09B2}" dt="2025-08-16T10:11:10.627" v="853" actId="208"/>
          <ac:picMkLst>
            <pc:docMk/>
            <pc:sldMk cId="3057297667" sldId="661"/>
            <ac:picMk id="10242" creationId="{C12A79E7-C36C-8450-21C5-7BF54466EFA3}"/>
          </ac:picMkLst>
        </pc:picChg>
      </pc:sldChg>
      <pc:sldChg chg="addSp delSp modSp new del mod">
        <pc:chgData name="HyunChul Joh" userId="69d9b3d4aeb2f2da" providerId="LiveId" clId="{DEADB97B-2598-465B-919F-6D7D53ED09B2}" dt="2025-08-16T10:18:54.469" v="989" actId="47"/>
        <pc:sldMkLst>
          <pc:docMk/>
          <pc:sldMk cId="3442644007" sldId="662"/>
        </pc:sldMkLst>
      </pc:sldChg>
      <pc:sldChg chg="addSp delSp modSp new mod">
        <pc:chgData name="HyunChul Joh" userId="69d9b3d4aeb2f2da" providerId="LiveId" clId="{DEADB97B-2598-465B-919F-6D7D53ED09B2}" dt="2025-08-16T10:47:29.343" v="1410" actId="20577"/>
        <pc:sldMkLst>
          <pc:docMk/>
          <pc:sldMk cId="2933055065" sldId="663"/>
        </pc:sldMkLst>
        <pc:spChg chg="mod">
          <ac:chgData name="HyunChul Joh" userId="69d9b3d4aeb2f2da" providerId="LiveId" clId="{DEADB97B-2598-465B-919F-6D7D53ED09B2}" dt="2025-08-16T10:47:11.447" v="1384" actId="5793"/>
          <ac:spMkLst>
            <pc:docMk/>
            <pc:sldMk cId="2933055065" sldId="663"/>
            <ac:spMk id="2" creationId="{042D31C4-74C2-13B6-2674-C86F078A7A99}"/>
          </ac:spMkLst>
        </pc:spChg>
        <pc:spChg chg="add del mod">
          <ac:chgData name="HyunChul Joh" userId="69d9b3d4aeb2f2da" providerId="LiveId" clId="{DEADB97B-2598-465B-919F-6D7D53ED09B2}" dt="2025-08-16T10:47:29.343" v="1410" actId="20577"/>
          <ac:spMkLst>
            <pc:docMk/>
            <pc:sldMk cId="2933055065" sldId="663"/>
            <ac:spMk id="3" creationId="{A96872C1-246D-1D41-7323-7ADA1E7B0F98}"/>
          </ac:spMkLst>
        </pc:spChg>
      </pc:sldChg>
      <pc:sldChg chg="addSp delSp modSp new mod modNotesTx">
        <pc:chgData name="HyunChul Joh" userId="69d9b3d4aeb2f2da" providerId="LiveId" clId="{DEADB97B-2598-465B-919F-6D7D53ED09B2}" dt="2025-08-16T10:47:44.110" v="1413" actId="20577"/>
        <pc:sldMkLst>
          <pc:docMk/>
          <pc:sldMk cId="891086447" sldId="664"/>
        </pc:sldMkLst>
        <pc:spChg chg="add del mod">
          <ac:chgData name="HyunChul Joh" userId="69d9b3d4aeb2f2da" providerId="LiveId" clId="{DEADB97B-2598-465B-919F-6D7D53ED09B2}" dt="2025-08-16T10:17:53.767" v="985" actId="27636"/>
          <ac:spMkLst>
            <pc:docMk/>
            <pc:sldMk cId="891086447" sldId="664"/>
            <ac:spMk id="3" creationId="{A4791F47-6AA7-CF84-42A3-CB1DEE737D43}"/>
          </ac:spMkLst>
        </pc:spChg>
        <pc:picChg chg="add mod">
          <ac:chgData name="HyunChul Joh" userId="69d9b3d4aeb2f2da" providerId="LiveId" clId="{DEADB97B-2598-465B-919F-6D7D53ED09B2}" dt="2025-08-16T10:16:40.264" v="960" actId="1076"/>
          <ac:picMkLst>
            <pc:docMk/>
            <pc:sldMk cId="891086447" sldId="664"/>
            <ac:picMk id="5" creationId="{FEA00008-2EF3-3DD4-DADA-5385C8578912}"/>
          </ac:picMkLst>
        </pc:picChg>
        <pc:picChg chg="add mod">
          <ac:chgData name="HyunChul Joh" userId="69d9b3d4aeb2f2da" providerId="LiveId" clId="{DEADB97B-2598-465B-919F-6D7D53ED09B2}" dt="2025-08-16T10:17:59.125" v="988" actId="1076"/>
          <ac:picMkLst>
            <pc:docMk/>
            <pc:sldMk cId="891086447" sldId="664"/>
            <ac:picMk id="12290" creationId="{A9DAF65B-C344-61BF-F7E3-1B113455B741}"/>
          </ac:picMkLst>
        </pc:picChg>
      </pc:sldChg>
      <pc:sldChg chg="addSp delSp modSp new mod">
        <pc:chgData name="HyunChul Joh" userId="69d9b3d4aeb2f2da" providerId="LiveId" clId="{DEADB97B-2598-465B-919F-6D7D53ED09B2}" dt="2025-08-16T10:20:03.529" v="1020"/>
        <pc:sldMkLst>
          <pc:docMk/>
          <pc:sldMk cId="1180450448" sldId="665"/>
        </pc:sldMkLst>
        <pc:spChg chg="mod">
          <ac:chgData name="HyunChul Joh" userId="69d9b3d4aeb2f2da" providerId="LiveId" clId="{DEADB97B-2598-465B-919F-6D7D53ED09B2}" dt="2025-08-16T10:19:06.013" v="990"/>
          <ac:spMkLst>
            <pc:docMk/>
            <pc:sldMk cId="1180450448" sldId="665"/>
            <ac:spMk id="2" creationId="{8067C5A4-B145-E495-B7E0-C1F0E4FB0965}"/>
          </ac:spMkLst>
        </pc:spChg>
        <pc:spChg chg="add del mod">
          <ac:chgData name="HyunChul Joh" userId="69d9b3d4aeb2f2da" providerId="LiveId" clId="{DEADB97B-2598-465B-919F-6D7D53ED09B2}" dt="2025-08-16T10:20:03.529" v="1020"/>
          <ac:spMkLst>
            <pc:docMk/>
            <pc:sldMk cId="1180450448" sldId="665"/>
            <ac:spMk id="3" creationId="{83C0CA71-7D14-F72C-8EE6-CE2D5D4CE6D7}"/>
          </ac:spMkLst>
        </pc:spChg>
      </pc:sldChg>
      <pc:sldChg chg="addSp modSp new mod modNotesTx">
        <pc:chgData name="HyunChul Joh" userId="69d9b3d4aeb2f2da" providerId="LiveId" clId="{DEADB97B-2598-465B-919F-6D7D53ED09B2}" dt="2025-08-16T10:48:20.814" v="1417" actId="20577"/>
        <pc:sldMkLst>
          <pc:docMk/>
          <pc:sldMk cId="2869892840" sldId="666"/>
        </pc:sldMkLst>
        <pc:picChg chg="add mod">
          <ac:chgData name="HyunChul Joh" userId="69d9b3d4aeb2f2da" providerId="LiveId" clId="{DEADB97B-2598-465B-919F-6D7D53ED09B2}" dt="2025-08-16T10:20:58.978" v="1025" actId="1076"/>
          <ac:picMkLst>
            <pc:docMk/>
            <pc:sldMk cId="2869892840" sldId="666"/>
            <ac:picMk id="5" creationId="{A4424985-5EEB-0806-7BE5-C7F923F5ADCB}"/>
          </ac:picMkLst>
        </pc:picChg>
        <pc:picChg chg="add mod">
          <ac:chgData name="HyunChul Joh" userId="69d9b3d4aeb2f2da" providerId="LiveId" clId="{DEADB97B-2598-465B-919F-6D7D53ED09B2}" dt="2025-08-16T10:20:50.563" v="1024" actId="1076"/>
          <ac:picMkLst>
            <pc:docMk/>
            <pc:sldMk cId="2869892840" sldId="666"/>
            <ac:picMk id="7" creationId="{A87AEA24-01EA-D42C-D1F4-726A42AD6A65}"/>
          </ac:picMkLst>
        </pc:picChg>
      </pc:sldChg>
      <pc:sldChg chg="addSp delSp modSp new mod">
        <pc:chgData name="HyunChul Joh" userId="69d9b3d4aeb2f2da" providerId="LiveId" clId="{DEADB97B-2598-465B-919F-6D7D53ED09B2}" dt="2025-08-16T10:24:30.910" v="1078" actId="27636"/>
        <pc:sldMkLst>
          <pc:docMk/>
          <pc:sldMk cId="3857632034" sldId="667"/>
        </pc:sldMkLst>
        <pc:spChg chg="add del mod">
          <ac:chgData name="HyunChul Joh" userId="69d9b3d4aeb2f2da" providerId="LiveId" clId="{DEADB97B-2598-465B-919F-6D7D53ED09B2}" dt="2025-08-16T10:24:30.910" v="1078" actId="27636"/>
          <ac:spMkLst>
            <pc:docMk/>
            <pc:sldMk cId="3857632034" sldId="667"/>
            <ac:spMk id="3" creationId="{224F633D-0DFB-CE22-9E73-A8B9308B7FFE}"/>
          </ac:spMkLst>
        </pc:spChg>
        <pc:picChg chg="add mod">
          <ac:chgData name="HyunChul Joh" userId="69d9b3d4aeb2f2da" providerId="LiveId" clId="{DEADB97B-2598-465B-919F-6D7D53ED09B2}" dt="2025-08-16T10:24:12.880" v="1053" actId="1076"/>
          <ac:picMkLst>
            <pc:docMk/>
            <pc:sldMk cId="3857632034" sldId="667"/>
            <ac:picMk id="14338" creationId="{68BE0FEE-274E-9E3A-98DD-D01F62422DF9}"/>
          </ac:picMkLst>
        </pc:picChg>
        <pc:picChg chg="add mod">
          <ac:chgData name="HyunChul Joh" userId="69d9b3d4aeb2f2da" providerId="LiveId" clId="{DEADB97B-2598-465B-919F-6D7D53ED09B2}" dt="2025-08-16T10:24:12.880" v="1053" actId="1076"/>
          <ac:picMkLst>
            <pc:docMk/>
            <pc:sldMk cId="3857632034" sldId="667"/>
            <ac:picMk id="14340" creationId="{BD51D0BB-4B8D-6DBB-8A45-AE24D99353E3}"/>
          </ac:picMkLst>
        </pc:picChg>
      </pc:sldChg>
      <pc:sldChg chg="addSp delSp modSp new mod modNotesTx">
        <pc:chgData name="HyunChul Joh" userId="69d9b3d4aeb2f2da" providerId="LiveId" clId="{DEADB97B-2598-465B-919F-6D7D53ED09B2}" dt="2025-08-16T10:48:47.606" v="1421" actId="20577"/>
        <pc:sldMkLst>
          <pc:docMk/>
          <pc:sldMk cId="1787724311" sldId="668"/>
        </pc:sldMkLst>
        <pc:spChg chg="add del mod">
          <ac:chgData name="HyunChul Joh" userId="69d9b3d4aeb2f2da" providerId="LiveId" clId="{DEADB97B-2598-465B-919F-6D7D53ED09B2}" dt="2025-08-16T10:26:48.579" v="1111" actId="27636"/>
          <ac:spMkLst>
            <pc:docMk/>
            <pc:sldMk cId="1787724311" sldId="668"/>
            <ac:spMk id="3" creationId="{DD88BCC0-F810-2353-4663-F4DC74B66C84}"/>
          </ac:spMkLst>
        </pc:spChg>
        <pc:picChg chg="add mod">
          <ac:chgData name="HyunChul Joh" userId="69d9b3d4aeb2f2da" providerId="LiveId" clId="{DEADB97B-2598-465B-919F-6D7D53ED09B2}" dt="2025-08-16T10:26:00.834" v="1080" actId="1076"/>
          <ac:picMkLst>
            <pc:docMk/>
            <pc:sldMk cId="1787724311" sldId="668"/>
            <ac:picMk id="5" creationId="{0BEBBA9E-988B-2AB3-0919-22FEA0033757}"/>
          </ac:picMkLst>
        </pc:picChg>
      </pc:sldChg>
      <pc:sldChg chg="addSp delSp modSp new mod modNotesTx">
        <pc:chgData name="HyunChul Joh" userId="69d9b3d4aeb2f2da" providerId="LiveId" clId="{DEADB97B-2598-465B-919F-6D7D53ED09B2}" dt="2025-08-16T10:49:13.138" v="1424" actId="20577"/>
        <pc:sldMkLst>
          <pc:docMk/>
          <pc:sldMk cId="1994296378" sldId="669"/>
        </pc:sldMkLst>
        <pc:spChg chg="add del mod">
          <ac:chgData name="HyunChul Joh" userId="69d9b3d4aeb2f2da" providerId="LiveId" clId="{DEADB97B-2598-465B-919F-6D7D53ED09B2}" dt="2025-08-16T10:28:47.407" v="1140" actId="20577"/>
          <ac:spMkLst>
            <pc:docMk/>
            <pc:sldMk cId="1994296378" sldId="669"/>
            <ac:spMk id="2" creationId="{2934983F-FB68-B251-6DA9-639E9BE37807}"/>
          </ac:spMkLst>
        </pc:spChg>
        <pc:spChg chg="add del mod ord">
          <ac:chgData name="HyunChul Joh" userId="69d9b3d4aeb2f2da" providerId="LiveId" clId="{DEADB97B-2598-465B-919F-6D7D53ED09B2}" dt="2025-08-16T10:31:00.746" v="1182" actId="27636"/>
          <ac:spMkLst>
            <pc:docMk/>
            <pc:sldMk cId="1994296378" sldId="669"/>
            <ac:spMk id="3" creationId="{5FDEE901-068B-2203-738A-F2859BC51FDD}"/>
          </ac:spMkLst>
        </pc:spChg>
        <pc:picChg chg="add mod">
          <ac:chgData name="HyunChul Joh" userId="69d9b3d4aeb2f2da" providerId="LiveId" clId="{DEADB97B-2598-465B-919F-6D7D53ED09B2}" dt="2025-08-16T10:28:38.895" v="1124" actId="1076"/>
          <ac:picMkLst>
            <pc:docMk/>
            <pc:sldMk cId="1994296378" sldId="669"/>
            <ac:picMk id="6" creationId="{297C0F09-2224-F496-3F6D-7551A367C42E}"/>
          </ac:picMkLst>
        </pc:picChg>
        <pc:picChg chg="add mod">
          <ac:chgData name="HyunChul Joh" userId="69d9b3d4aeb2f2da" providerId="LiveId" clId="{DEADB97B-2598-465B-919F-6D7D53ED09B2}" dt="2025-08-16T10:29:22.230" v="1143" actId="1076"/>
          <ac:picMkLst>
            <pc:docMk/>
            <pc:sldMk cId="1994296378" sldId="669"/>
            <ac:picMk id="8" creationId="{882D2F59-BFAF-82FB-7762-F4B92A8720EF}"/>
          </ac:picMkLst>
        </pc:picChg>
      </pc:sldChg>
      <pc:sldChg chg="new del">
        <pc:chgData name="HyunChul Joh" userId="69d9b3d4aeb2f2da" providerId="LiveId" clId="{DEADB97B-2598-465B-919F-6D7D53ED09B2}" dt="2025-08-16T10:53:22.824" v="1449" actId="47"/>
        <pc:sldMkLst>
          <pc:docMk/>
          <pc:sldMk cId="3944368286" sldId="670"/>
        </pc:sldMkLst>
      </pc:sldChg>
      <pc:sldChg chg="addSp delSp modSp new mod">
        <pc:chgData name="HyunChul Joh" userId="69d9b3d4aeb2f2da" providerId="LiveId" clId="{DEADB97B-2598-465B-919F-6D7D53ED09B2}" dt="2025-08-16T10:35:59.280" v="1264" actId="27636"/>
        <pc:sldMkLst>
          <pc:docMk/>
          <pc:sldMk cId="1261039117" sldId="671"/>
        </pc:sldMkLst>
        <pc:spChg chg="add del mod">
          <ac:chgData name="HyunChul Joh" userId="69d9b3d4aeb2f2da" providerId="LiveId" clId="{DEADB97B-2598-465B-919F-6D7D53ED09B2}" dt="2025-08-16T10:35:59.280" v="1264" actId="27636"/>
          <ac:spMkLst>
            <pc:docMk/>
            <pc:sldMk cId="1261039117" sldId="671"/>
            <ac:spMk id="3" creationId="{C635424C-5067-2116-AA42-A3139B1DB8D2}"/>
          </ac:spMkLst>
        </pc:spChg>
        <pc:picChg chg="add mod">
          <ac:chgData name="HyunChul Joh" userId="69d9b3d4aeb2f2da" providerId="LiveId" clId="{DEADB97B-2598-465B-919F-6D7D53ED09B2}" dt="2025-08-16T10:35:23.992" v="1233" actId="1076"/>
          <ac:picMkLst>
            <pc:docMk/>
            <pc:sldMk cId="1261039117" sldId="671"/>
            <ac:picMk id="17411" creationId="{22B9520E-C471-4CEF-9363-6ACE4A00777C}"/>
          </ac:picMkLst>
        </pc:picChg>
      </pc:sldChg>
      <pc:sldChg chg="addSp new mod modNotesTx">
        <pc:chgData name="HyunChul Joh" userId="69d9b3d4aeb2f2da" providerId="LiveId" clId="{DEADB97B-2598-465B-919F-6D7D53ED09B2}" dt="2025-08-16T10:49:33.058" v="1428" actId="20577"/>
        <pc:sldMkLst>
          <pc:docMk/>
          <pc:sldMk cId="1139917589" sldId="672"/>
        </pc:sldMkLst>
        <pc:picChg chg="add">
          <ac:chgData name="HyunChul Joh" userId="69d9b3d4aeb2f2da" providerId="LiveId" clId="{DEADB97B-2598-465B-919F-6D7D53ED09B2}" dt="2025-08-16T10:36:43.256" v="1265" actId="22"/>
          <ac:picMkLst>
            <pc:docMk/>
            <pc:sldMk cId="1139917589" sldId="672"/>
            <ac:picMk id="5" creationId="{2AFC231F-A862-D3B3-DC3F-BD2D07B2C72C}"/>
          </ac:picMkLst>
        </pc:picChg>
      </pc:sldChg>
      <pc:sldChg chg="addSp delSp modSp new mod">
        <pc:chgData name="HyunChul Joh" userId="69d9b3d4aeb2f2da" providerId="LiveId" clId="{DEADB97B-2598-465B-919F-6D7D53ED09B2}" dt="2025-08-16T10:37:40.150" v="1295" actId="1076"/>
        <pc:sldMkLst>
          <pc:docMk/>
          <pc:sldMk cId="2376542189" sldId="673"/>
        </pc:sldMkLst>
        <pc:spChg chg="add del mod">
          <ac:chgData name="HyunChul Joh" userId="69d9b3d4aeb2f2da" providerId="LiveId" clId="{DEADB97B-2598-465B-919F-6D7D53ED09B2}" dt="2025-08-16T10:37:32.154" v="1293" actId="6549"/>
          <ac:spMkLst>
            <pc:docMk/>
            <pc:sldMk cId="2376542189" sldId="673"/>
            <ac:spMk id="3" creationId="{3CF40CA9-FC46-41AA-BC4D-D5257A03AC53}"/>
          </ac:spMkLst>
        </pc:spChg>
        <pc:picChg chg="add mod">
          <ac:chgData name="HyunChul Joh" userId="69d9b3d4aeb2f2da" providerId="LiveId" clId="{DEADB97B-2598-465B-919F-6D7D53ED09B2}" dt="2025-08-16T10:37:40.150" v="1295" actId="1076"/>
          <ac:picMkLst>
            <pc:docMk/>
            <pc:sldMk cId="2376542189" sldId="673"/>
            <ac:picMk id="18435" creationId="{6094F12A-E021-91BD-929A-CE95557D7211}"/>
          </ac:picMkLst>
        </pc:picChg>
      </pc:sldChg>
      <pc:sldChg chg="addSp delSp modSp new mod">
        <pc:chgData name="HyunChul Joh" userId="69d9b3d4aeb2f2da" providerId="LiveId" clId="{DEADB97B-2598-465B-919F-6D7D53ED09B2}" dt="2025-08-16T10:50:07.631" v="1436" actId="6549"/>
        <pc:sldMkLst>
          <pc:docMk/>
          <pc:sldMk cId="4258602527" sldId="674"/>
        </pc:sldMkLst>
        <pc:spChg chg="add del mod">
          <ac:chgData name="HyunChul Joh" userId="69d9b3d4aeb2f2da" providerId="LiveId" clId="{DEADB97B-2598-465B-919F-6D7D53ED09B2}" dt="2025-08-16T10:49:58.853" v="1434"/>
          <ac:spMkLst>
            <pc:docMk/>
            <pc:sldMk cId="4258602527" sldId="674"/>
            <ac:spMk id="3" creationId="{20D273C5-35F3-7FE1-28E5-CFBB3D47D9AB}"/>
          </ac:spMkLst>
        </pc:spChg>
        <pc:picChg chg="add mod">
          <ac:chgData name="HyunChul Joh" userId="69d9b3d4aeb2f2da" providerId="LiveId" clId="{DEADB97B-2598-465B-919F-6D7D53ED09B2}" dt="2025-08-16T10:38:27.906" v="1303" actId="1076"/>
          <ac:picMkLst>
            <pc:docMk/>
            <pc:sldMk cId="4258602527" sldId="674"/>
            <ac:picMk id="19459" creationId="{D013C0A3-466C-414E-80EE-846314A9FC76}"/>
          </ac:picMkLst>
        </pc:picChg>
      </pc:sldChg>
      <pc:sldChg chg="new del">
        <pc:chgData name="HyunChul Joh" userId="69d9b3d4aeb2f2da" providerId="LiveId" clId="{DEADB97B-2598-465B-919F-6D7D53ED09B2}" dt="2025-08-16T10:46:50.114" v="1365" actId="47"/>
        <pc:sldMkLst>
          <pc:docMk/>
          <pc:sldMk cId="3013504435" sldId="675"/>
        </pc:sldMkLst>
      </pc:sldChg>
      <pc:sldChg chg="new del">
        <pc:chgData name="HyunChul Joh" userId="69d9b3d4aeb2f2da" providerId="LiveId" clId="{DEADB97B-2598-465B-919F-6D7D53ED09B2}" dt="2025-08-16T10:46:50.114" v="1365" actId="47"/>
        <pc:sldMkLst>
          <pc:docMk/>
          <pc:sldMk cId="2351804856" sldId="676"/>
        </pc:sldMkLst>
      </pc:sldChg>
      <pc:sldChg chg="addSp delSp modSp new mod modNotesTx">
        <pc:chgData name="HyunChul Joh" userId="69d9b3d4aeb2f2da" providerId="LiveId" clId="{DEADB97B-2598-465B-919F-6D7D53ED09B2}" dt="2025-08-16T10:46:18.046" v="1364" actId="20577"/>
        <pc:sldMkLst>
          <pc:docMk/>
          <pc:sldMk cId="3157130096" sldId="677"/>
        </pc:sldMkLst>
        <pc:spChg chg="add del mod">
          <ac:chgData name="HyunChul Joh" userId="69d9b3d4aeb2f2da" providerId="LiveId" clId="{DEADB97B-2598-465B-919F-6D7D53ED09B2}" dt="2025-08-16T10:44:48.557" v="1347" actId="1076"/>
          <ac:spMkLst>
            <pc:docMk/>
            <pc:sldMk cId="3157130096" sldId="677"/>
            <ac:spMk id="3" creationId="{933C78A6-0988-5A95-0C47-63974FD7C382}"/>
          </ac:spMkLst>
        </pc:spChg>
        <pc:picChg chg="add mod">
          <ac:chgData name="HyunChul Joh" userId="69d9b3d4aeb2f2da" providerId="LiveId" clId="{DEADB97B-2598-465B-919F-6D7D53ED09B2}" dt="2025-08-16T10:44:45.306" v="1346" actId="1076"/>
          <ac:picMkLst>
            <pc:docMk/>
            <pc:sldMk cId="3157130096" sldId="677"/>
            <ac:picMk id="6" creationId="{9D6C0CF4-1129-C272-B5B2-A40553E10C36}"/>
          </ac:picMkLst>
        </pc:picChg>
        <pc:picChg chg="add mod">
          <ac:chgData name="HyunChul Joh" userId="69d9b3d4aeb2f2da" providerId="LiveId" clId="{DEADB97B-2598-465B-919F-6D7D53ED09B2}" dt="2025-08-16T10:45:03.385" v="1350" actId="1076"/>
          <ac:picMkLst>
            <pc:docMk/>
            <pc:sldMk cId="3157130096" sldId="677"/>
            <ac:picMk id="20483" creationId="{9CD7EB63-17E5-DB5E-D3B1-F0A399917E4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D250C-2A37-47FE-BFD2-17C54EAC9FC1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7F77C-B6CF-421A-8449-9463AD185C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462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7F77C-B6CF-421A-8449-9463AD185C3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62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스레드 만들 때 생성자는 </a:t>
            </a:r>
            <a:r>
              <a:rPr lang="en-US" altLang="ko-KR" dirty="0"/>
              <a:t>= </a:t>
            </a:r>
            <a:r>
              <a:rPr lang="ko-KR" altLang="en-US" dirty="0"/>
              <a:t>함수 이름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7F77C-B6CF-421A-8449-9463AD185C3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520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7F77C-B6CF-421A-8449-9463AD185C3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941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7F77C-B6CF-421A-8449-9463AD185C3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1037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스레드를 사용하지 않을 경우 함구를 차례대로 실행함 </a:t>
            </a:r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7F77C-B6CF-421A-8449-9463AD185C3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7415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7F77C-B6CF-421A-8449-9463AD185C3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0498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7F77C-B6CF-421A-8449-9463AD185C3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994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Abort</a:t>
            </a:r>
            <a:r>
              <a:rPr lang="ko-KR" altLang="en-US" dirty="0"/>
              <a:t>는 </a:t>
            </a:r>
            <a:r>
              <a:rPr lang="ko-KR" altLang="en-US" dirty="0" err="1"/>
              <a:t>왠만하면</a:t>
            </a:r>
            <a:r>
              <a:rPr lang="ko-KR" altLang="en-US" dirty="0"/>
              <a:t> 사용하지 말 것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정 사용하고 싶으면 </a:t>
            </a:r>
            <a:r>
              <a:rPr lang="en-US" altLang="ko-KR" dirty="0"/>
              <a:t>try </a:t>
            </a:r>
            <a:r>
              <a:rPr lang="en-US" altLang="ko-KR" dirty="0" err="1"/>
              <a:t>chatch</a:t>
            </a:r>
            <a:r>
              <a:rPr lang="ko-KR" altLang="en-US" dirty="0"/>
              <a:t>를 사용해서 예외 처리로 돌릴 것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7F77C-B6CF-421A-8449-9463AD185C3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6497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7F77C-B6CF-421A-8449-9463AD185C3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0454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Abort</a:t>
            </a:r>
            <a:r>
              <a:rPr lang="ko-KR" altLang="en-US" dirty="0"/>
              <a:t>는 운영체제가 지원하지 않는 경우도 있음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7F77C-B6CF-421A-8449-9463AD185C3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7421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7F77C-B6CF-421A-8449-9463AD185C3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524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7F77C-B6CF-421A-8449-9463AD185C3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587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빈 이중 루프가 있는 이유는 너무 빨리 실행이 되어 시간을 끌기 위해 넣음 </a:t>
            </a:r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하나의 스레드에 동시에 접근을 하면 문제가 생김 </a:t>
            </a:r>
            <a:endParaRPr lang="en-US" altLang="ko-KR" dirty="0">
              <a:ea typeface="맑은 고딕"/>
            </a:endParaRPr>
          </a:p>
          <a:p>
            <a:endParaRPr lang="en-US" altLang="ko-KR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7F77C-B6CF-421A-8449-9463AD185C3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2964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변수에 동시에 접근을 못하게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algn="l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7F77C-B6CF-421A-8449-9463AD185C3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9064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만든 오브젝트는 더미 오브젝트 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>
                <a:ea typeface="맑은 고딕"/>
                <a:sym typeface="Wingdings" panose="05000000000000000000" pitchFamily="2" charset="2"/>
              </a:rPr>
              <a:t> lock</a:t>
            </a:r>
            <a:r>
              <a:rPr lang="ko-KR" altLang="en-US" dirty="0">
                <a:ea typeface="맑은 고딕"/>
                <a:sym typeface="Wingdings" panose="05000000000000000000" pitchFamily="2" charset="2"/>
              </a:rPr>
              <a:t>을 하고 구간을 두면 스레드의 흐름이 오다가 하나만 들어가서 </a:t>
            </a:r>
            <a:r>
              <a:rPr lang="en-US" altLang="ko-KR" dirty="0">
                <a:ea typeface="맑은 고딕"/>
                <a:sym typeface="Wingdings" panose="05000000000000000000" pitchFamily="2" charset="2"/>
              </a:rPr>
              <a:t>population</a:t>
            </a:r>
            <a:r>
              <a:rPr lang="ko-KR" altLang="en-US" dirty="0">
                <a:ea typeface="맑은 고딕"/>
                <a:sym typeface="Wingdings" panose="05000000000000000000" pitchFamily="2" charset="2"/>
              </a:rPr>
              <a:t>에 접근 </a:t>
            </a:r>
            <a:endParaRPr lang="en-US" altLang="ko-KR" dirty="0">
              <a:ea typeface="맑은 고딕"/>
              <a:sym typeface="Wingdings" panose="05000000000000000000" pitchFamily="2" charset="2"/>
            </a:endParaRPr>
          </a:p>
          <a:p>
            <a:endParaRPr lang="en-US" altLang="ko-KR" dirty="0">
              <a:ea typeface="맑은 고딕"/>
              <a:sym typeface="Wingdings" panose="05000000000000000000" pitchFamily="2" charset="2"/>
            </a:endParaRPr>
          </a:p>
          <a:p>
            <a:endParaRPr lang="en-US" altLang="ko-KR" dirty="0">
              <a:ea typeface="맑은 고딕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7F77C-B6CF-421A-8449-9463AD185C3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3547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리스트에 동시에 스레드가 접근을 해버리면 일관성에 문제가 생길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Lock</a:t>
            </a:r>
            <a:r>
              <a:rPr lang="ko-KR" altLang="en-US" dirty="0"/>
              <a:t>을 써버리면 병목 현상이 생길 수 있음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7F77C-B6CF-421A-8449-9463AD185C3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4374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C5F93-DBD8-475E-B5C0-664EF94AA899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1226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C5F93-DBD8-475E-B5C0-664EF94AA899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74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7F77C-B6CF-421A-8449-9463AD185C3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363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힙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동적 메모리 할당 할 때 메모리 잡아주는 것 </a:t>
            </a:r>
            <a:endParaRPr lang="en-US" altLang="ko-KR" dirty="0"/>
          </a:p>
          <a:p>
            <a:r>
              <a:rPr lang="ko-KR" altLang="en-US" dirty="0"/>
              <a:t>스택 </a:t>
            </a:r>
            <a:r>
              <a:rPr lang="en-US" altLang="ko-KR" dirty="0"/>
              <a:t>: </a:t>
            </a:r>
            <a:r>
              <a:rPr lang="ko-KR" altLang="en-US" dirty="0"/>
              <a:t>지역 메모리 할당 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7F77C-B6CF-421A-8449-9463AD185C3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59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프로세스 마다 </a:t>
            </a:r>
            <a:r>
              <a:rPr lang="ko-KR" altLang="en-US" dirty="0" err="1"/>
              <a:t>실행할떄</a:t>
            </a:r>
            <a:r>
              <a:rPr lang="ko-KR" altLang="en-US" dirty="0"/>
              <a:t> 마다 메모리를 할당 해줘야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7F77C-B6CF-421A-8449-9463AD185C3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630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프로세스가 메모리에 오르내릴 때 마다 메모리를 많이 차지함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프로그램의 흐름 </a:t>
            </a:r>
            <a:r>
              <a:rPr lang="en-US" altLang="ko-KR" dirty="0"/>
              <a:t>== </a:t>
            </a:r>
            <a:r>
              <a:rPr lang="ko-KR" altLang="en-US" dirty="0"/>
              <a:t>스레드 </a:t>
            </a:r>
            <a:r>
              <a:rPr lang="en-US" altLang="ko-KR" dirty="0"/>
              <a:t>(</a:t>
            </a:r>
            <a:r>
              <a:rPr lang="ko-KR" altLang="en-US" dirty="0"/>
              <a:t>운영 체제가 지원을 해줘야 함</a:t>
            </a:r>
            <a:r>
              <a:rPr lang="en-US" altLang="ko-KR" dirty="0"/>
              <a:t>, </a:t>
            </a:r>
            <a:r>
              <a:rPr lang="ko-KR" altLang="en-US" dirty="0" err="1"/>
              <a:t>스레드을</a:t>
            </a:r>
            <a:r>
              <a:rPr lang="ko-KR" altLang="en-US" dirty="0"/>
              <a:t> 지원을 하지 않으면 사용을 하지 못함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7F77C-B6CF-421A-8449-9463AD185C3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974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https://i.ytimg.com/vi/4rLW7zg21gI/maxresdefault.jpg</a:t>
            </a:r>
          </a:p>
          <a:p>
            <a:endParaRPr lang="en-US" altLang="ko-KR" dirty="0"/>
          </a:p>
          <a:p>
            <a:r>
              <a:rPr lang="ko-KR" altLang="en-US" dirty="0"/>
              <a:t>대부분의 프로그램은 싱글 스레드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처음에 하나 있는 스레드 </a:t>
            </a:r>
            <a:r>
              <a:rPr lang="en-US" altLang="ko-KR" dirty="0"/>
              <a:t>== </a:t>
            </a:r>
            <a:r>
              <a:rPr lang="ko-KR" altLang="en-US" dirty="0"/>
              <a:t>메인 스레드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스텍이</a:t>
            </a:r>
            <a:r>
              <a:rPr lang="ko-KR" altLang="en-US" dirty="0"/>
              <a:t> 하나 밖에 없으면 함수를 콜 했을 때 복잡해짐 </a:t>
            </a:r>
            <a:r>
              <a:rPr lang="ko-KR" altLang="en-US" dirty="0" err="1"/>
              <a:t>떄문에</a:t>
            </a:r>
            <a:r>
              <a:rPr lang="ko-KR" altLang="en-US" dirty="0"/>
              <a:t> 스택은 스레드 하나당 하나씩 나머지 코드</a:t>
            </a:r>
            <a:r>
              <a:rPr lang="en-US" altLang="ko-KR" dirty="0"/>
              <a:t>, </a:t>
            </a:r>
            <a:r>
              <a:rPr lang="ko-KR" altLang="en-US" dirty="0"/>
              <a:t>데이터</a:t>
            </a:r>
            <a:r>
              <a:rPr lang="en-US" altLang="ko-KR" dirty="0"/>
              <a:t>, </a:t>
            </a:r>
            <a:r>
              <a:rPr lang="ko-KR" altLang="en-US" dirty="0" err="1"/>
              <a:t>힙</a:t>
            </a:r>
            <a:r>
              <a:rPr lang="ko-KR" altLang="en-US" dirty="0"/>
              <a:t> 영역은 공유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C5F93-DBD8-475E-B5C0-664EF94AA89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867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7F77C-B6CF-421A-8449-9463AD185C3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342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7F77C-B6CF-421A-8449-9463AD185C3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394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E51B9-6586-3187-4210-FE814DB13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38D883-E5AD-66C8-5FC2-E5ECEDD1C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D365FB-D4D3-C28B-8F5D-B745BE85E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AA59-B3BD-446B-86F3-7658033B657F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5D8F07-2836-68CA-AB46-4563F5C38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8DCDA0-32D8-4F62-4C28-13377062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6C13-2731-4855-978D-9CF71CEC5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418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7EA337-F909-4149-9BD2-1BC1E8AE6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69AF17-73C2-5C7F-F817-9D6A582E5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ED4D74-4BAF-9588-8754-F2A64C2F8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AA59-B3BD-446B-86F3-7658033B657F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6D92E4-5EB9-0C99-78FC-7BE803CA9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CA0312-E9EA-26B2-0E3E-2BD0FA24D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6C13-2731-4855-978D-9CF71CEC5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19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CE52F7-C466-2AA5-73F9-929E44CF71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B56D40-2BA0-C8EB-3688-12ADCF2E8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F600E2-7540-485A-B152-F2563C3E8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AA59-B3BD-446B-86F3-7658033B657F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E81297-6DC6-E5E2-0A83-BE36726E3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B76547-EC28-4CC7-EB2E-D033DE3A6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6C13-2731-4855-978D-9CF71CEC5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055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754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bg>
      <p:bgPr>
        <a:solidFill>
          <a:srgbClr val="E7F4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5367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7B0DFB-4B92-DC17-2520-0A4E3C1D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78C5B8-F6D4-45C7-6932-81769C397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4B8F9C-6A06-E9C9-069F-8D69EF0A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AA59-B3BD-446B-86F3-7658033B657F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B201BD-7F67-939C-2B64-9C0E5CD3E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189BF9-1845-EAC6-C0B6-F15E9E814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6C13-2731-4855-978D-9CF71CEC5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054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31635-BFAF-35EF-0037-9B58D83A2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BC0603-324D-2B10-96E9-1C4BBAD7C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DF6DE5-1BD2-9092-F081-A85F24070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AA59-B3BD-446B-86F3-7658033B657F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15A759-DD75-7284-8A5A-B518CE4C5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36F8CB-E9C4-3522-B12F-4267CC288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6C13-2731-4855-978D-9CF71CEC5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742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FA77DD-8459-D4E5-F66E-F369A2B30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95328E-E0AD-0C04-DD7E-509B23781C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D10D9A-785B-E138-31FC-870C54F34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420F76-5200-15C9-F646-08ADE4DB1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AA59-B3BD-446B-86F3-7658033B657F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B90E03-FCBE-A919-BC46-171252A52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D4795D-0358-19BF-2F1F-4E74ACA5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6C13-2731-4855-978D-9CF71CEC5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035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47FA2-6934-B09C-8B93-4D38A3F3B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AB2830-E5C9-C10C-38C4-911A0899A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8F8440-5A12-F1A6-CF68-8B80E4E47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51B669-3FB4-519D-4E2B-85AC2FBAE5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473618-659C-1CCE-9F59-E1B988DB15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3E4685-1790-0864-6301-641A6FBCF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AA59-B3BD-446B-86F3-7658033B657F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C68388-00B6-3348-5A9A-FC966F27B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B17325-D58B-3F78-A763-22C69090B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6C13-2731-4855-978D-9CF71CEC5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151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46065-391F-85D4-5979-B1B43E6E2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1AF7CE-3E99-A685-898F-F9A81E87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AA59-B3BD-446B-86F3-7658033B657F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24B458-EDDC-26FE-9EC1-BCC98310A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D904FE-1B9F-9E5B-4E95-19609FC02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6C13-2731-4855-978D-9CF71CEC5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572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30C6CF-0893-AF6B-EDE4-C53050256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AA59-B3BD-446B-86F3-7658033B657F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B2CAD2-C7AD-4E8A-1A1B-27D8D3A21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B8ABBD-2EE3-1B86-7C37-E83212DC5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6C13-2731-4855-978D-9CF71CEC5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798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083CA8-8122-A707-4C7E-56094257E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9B120C-E05F-B03A-F92B-D835EFEAA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B438DB-6421-5BFE-7F49-65B1CA5D8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7B1FF2-7E7C-8BE0-BB82-AF0A07B33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AA59-B3BD-446B-86F3-7658033B657F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F50137-93BB-730F-4BC2-B1461C484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E3105F-D0FF-619E-157E-79C8EEE2D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6C13-2731-4855-978D-9CF71CEC5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790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02D8EF-38F4-0C30-4066-C4F121929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B88D5FC-4C31-853A-D3F5-3A714128B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F9ADD0-2C80-BD59-7EFC-1C97A7919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BAD10-C72B-4CE3-5325-8C5688576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AA59-B3BD-446B-86F3-7658033B657F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384E06-035C-3D36-9423-48E21D321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11A32B-6DBF-3EEB-31FF-50DEE104C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6C13-2731-4855-978D-9CF71CEC5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605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8EB858-8224-8B46-C785-F624B44C5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8BD749-7951-AD7C-3E2F-9C8407A9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DC9FD6-70D6-014C-B60F-DF654D66B1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4DAA59-B3BD-446B-86F3-7658033B657F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901E4-EA6A-3001-93D5-E36ECE59C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C2C3FF-7581-37FB-EBDF-6B70E5840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216C13-2731-4855-978D-9CF71CEC50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691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-sharp/lifecycle-and-states-of-a-thread-in-c-sharp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9DCAB5-7926-6B96-5CE8-3B10A7971E7D}"/>
              </a:ext>
            </a:extLst>
          </p:cNvPr>
          <p:cNvSpPr txBox="1"/>
          <p:nvPr/>
        </p:nvSpPr>
        <p:spPr>
          <a:xfrm>
            <a:off x="1592664" y="1400070"/>
            <a:ext cx="2743200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Malgun Gothic"/>
              </a:rPr>
              <a:t>https://developer-talk.tistory.com/482 &lt;</a:t>
            </a:r>
            <a:r>
              <a:rPr lang="en-US" altLang="ko-KR">
                <a:latin typeface="Malgun Gothic"/>
              </a:rPr>
              <a:t> </a:t>
            </a:r>
            <a:r>
              <a:rPr lang="ko-KR" altLang="en-US">
                <a:latin typeface="Malgun Gothic"/>
              </a:rPr>
              <a:t>스레드</a:t>
            </a:r>
            <a:r>
              <a:rPr lang="en-US">
                <a:latin typeface="Malgun Gothic"/>
              </a:rPr>
              <a:t>&gt;​</a:t>
            </a:r>
          </a:p>
          <a:p>
            <a:r>
              <a:rPr lang="en-US">
                <a:latin typeface="Malgun Gothic"/>
              </a:rPr>
              <a:t>​</a:t>
            </a:r>
          </a:p>
          <a:p>
            <a:r>
              <a:rPr lang="en-US">
                <a:latin typeface="Malgun Gothic"/>
              </a:rPr>
              <a:t>https://hong-study.tistory.com/111 &lt;</a:t>
            </a:r>
            <a:r>
              <a:rPr lang="en-US" altLang="ko-KR">
                <a:latin typeface="Malgun Gothic"/>
              </a:rPr>
              <a:t> </a:t>
            </a:r>
            <a:r>
              <a:rPr lang="ko-KR" altLang="en-US">
                <a:latin typeface="Malgun Gothic"/>
              </a:rPr>
              <a:t>스레드</a:t>
            </a:r>
            <a:r>
              <a:rPr lang="en-US">
                <a:latin typeface="Malgun Gothic"/>
              </a:rPr>
              <a:t>,</a:t>
            </a:r>
            <a:r>
              <a:rPr lang="en-US" altLang="ko-KR">
                <a:latin typeface="Malgun Gothic"/>
              </a:rPr>
              <a:t> </a:t>
            </a:r>
            <a:r>
              <a:rPr lang="ko-KR" altLang="en-US">
                <a:latin typeface="Malgun Gothic"/>
              </a:rPr>
              <a:t>네트워크프로그래밍</a:t>
            </a:r>
            <a:r>
              <a:rPr lang="en-US">
                <a:latin typeface="Malgun Gothic"/>
              </a:rPr>
              <a:t>…</a:t>
            </a:r>
            <a:r>
              <a:rPr lang="en-US" altLang="ko-KR">
                <a:latin typeface="Malgun Gothic"/>
              </a:rPr>
              <a:t> </a:t>
            </a:r>
            <a:r>
              <a:rPr lang="ko-KR" altLang="en-US">
                <a:latin typeface="Malgun Gothic"/>
              </a:rPr>
              <a:t>아래</a:t>
            </a:r>
            <a:r>
              <a:rPr lang="en-US">
                <a:latin typeface="Malgun Gothic"/>
              </a:rPr>
              <a:t>&gt;​</a:t>
            </a:r>
          </a:p>
          <a:p>
            <a:r>
              <a:rPr lang="en-US">
                <a:latin typeface="Malgun Gothic"/>
              </a:rPr>
              <a:t>​</a:t>
            </a:r>
          </a:p>
          <a:p>
            <a:r>
              <a:rPr lang="en-US" u="sng">
                <a:solidFill>
                  <a:srgbClr val="467886"/>
                </a:solidFill>
                <a:ea typeface="Malgun Gothic"/>
                <a:hlinkClick r:id="rId3"/>
              </a:rPr>
              <a:t>https://www.geeksforgeeks.org/c-sharp/lifecycle-and-states-of-a-thread-in-c-sharp/</a:t>
            </a:r>
            <a:r>
              <a:rPr lang="ko-KR" altLang="en-US">
                <a:ea typeface="Malgun Gothic"/>
              </a:rPr>
              <a:t>​</a:t>
            </a:r>
          </a:p>
          <a:p>
            <a:r>
              <a:rPr lang="en-US">
                <a:latin typeface="Malgun Gothic"/>
              </a:rPr>
              <a:t>​</a:t>
            </a:r>
          </a:p>
          <a:p>
            <a:r>
              <a:rPr lang="en-US">
                <a:latin typeface="Malgun Gothic"/>
              </a:rPr>
              <a:t>https://wergia.tistory.com/187​</a:t>
            </a: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7388" y="181576"/>
            <a:ext cx="11823637" cy="65010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Neon Coloured Gadgets">
            <a:extLst>
              <a:ext uri="{FF2B5EF4-FFF2-40B4-BE49-F238E27FC236}">
                <a16:creationId xmlns:a16="http://schemas.microsoft.com/office/drawing/2014/main" id="{19360A39-865E-E0EE-C6AA-297F75087DB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0"/>
          </a:blip>
          <a:srcRect r="-1" b="22579"/>
          <a:stretch>
            <a:fillRect/>
          </a:stretch>
        </p:blipFill>
        <p:spPr>
          <a:xfrm>
            <a:off x="187388" y="182880"/>
            <a:ext cx="11824481" cy="649978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C64EB18-6494-65BE-1D43-06353676DEC9}"/>
              </a:ext>
            </a:extLst>
          </p:cNvPr>
          <p:cNvSpPr txBox="1">
            <a:spLocks/>
          </p:cNvSpPr>
          <p:nvPr/>
        </p:nvSpPr>
        <p:spPr>
          <a:xfrm>
            <a:off x="1198181" y="1122363"/>
            <a:ext cx="9795637" cy="22171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>
              <a:spcAft>
                <a:spcPts val="600"/>
              </a:spcAft>
            </a:pPr>
            <a:r>
              <a:rPr lang="ko-KR" altLang="en-US" sz="5200">
                <a:solidFill>
                  <a:srgbClr val="FFFFFF"/>
                </a:solidFill>
              </a:rPr>
              <a:t>멀티스레딩</a:t>
            </a:r>
            <a:r>
              <a:rPr lang="en-US" altLang="ko-KR" sz="5200" baseline="30000">
                <a:solidFill>
                  <a:srgbClr val="FFFFFF"/>
                </a:solidFill>
              </a:rPr>
              <a:t>Multithreading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9B7759-CEA1-D8D0-7646-7870A7EED881}"/>
              </a:ext>
            </a:extLst>
          </p:cNvPr>
          <p:cNvSpPr txBox="1">
            <a:spLocks/>
          </p:cNvSpPr>
          <p:nvPr/>
        </p:nvSpPr>
        <p:spPr>
          <a:xfrm>
            <a:off x="1198181" y="3526021"/>
            <a:ext cx="9795637" cy="2042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en-US" altLang="ko-KR" sz="2400">
                <a:solidFill>
                  <a:srgbClr val="FFFFFF"/>
                </a:solidFill>
              </a:rPr>
              <a:t>Game Server Programming</a:t>
            </a:r>
          </a:p>
        </p:txBody>
      </p:sp>
    </p:spTree>
    <p:extLst>
      <p:ext uri="{BB962C8B-B14F-4D97-AF65-F5344CB8AC3E}">
        <p14:creationId xmlns:p14="http://schemas.microsoft.com/office/powerpoint/2010/main" val="151641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CCFE7-2009-B416-9EA3-727344B12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1254" y="365125"/>
            <a:ext cx="3992546" cy="1350683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딜레이</a:t>
            </a:r>
            <a:r>
              <a:rPr lang="en-US" altLang="ko-KR" dirty="0">
                <a:ea typeface="맑은 고딕"/>
              </a:rPr>
              <a:t> </a:t>
            </a:r>
            <a:r>
              <a:rPr lang="ko-KR" altLang="en-US" dirty="0">
                <a:ea typeface="맑은 고딕"/>
              </a:rPr>
              <a:t>발생시</a:t>
            </a:r>
            <a:r>
              <a:rPr lang="en-US" dirty="0">
                <a:ea typeface="맑은 고딕"/>
              </a:rPr>
              <a:t>...​</a:t>
            </a:r>
            <a:endParaRPr lang="en-US" dirty="0"/>
          </a:p>
        </p:txBody>
      </p:sp>
      <p:pic>
        <p:nvPicPr>
          <p:cNvPr id="4" name="Content Placeholder 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BA71802C-8696-C9E7-6342-62A8253E0D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3379" y="167647"/>
            <a:ext cx="5177812" cy="6628964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4C75AB7-956C-A69F-541C-A82C778D9090}"/>
              </a:ext>
            </a:extLst>
          </p:cNvPr>
          <p:cNvSpPr txBox="1">
            <a:spLocks/>
          </p:cNvSpPr>
          <p:nvPr/>
        </p:nvSpPr>
        <p:spPr>
          <a:xfrm>
            <a:off x="7419702" y="1825625"/>
            <a:ext cx="393409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MethodExample1() </a:t>
            </a:r>
            <a:r>
              <a:rPr lang="ko-KR" altLang="en-US" dirty="0"/>
              <a:t>메서드의 실행시간이 </a:t>
            </a:r>
            <a:r>
              <a:rPr lang="en-US" altLang="ko-KR" dirty="0"/>
              <a:t>5</a:t>
            </a:r>
            <a:r>
              <a:rPr lang="ko-KR" altLang="en-US" dirty="0"/>
              <a:t>초</a:t>
            </a:r>
            <a:r>
              <a:rPr lang="en-US" altLang="ko-KR" dirty="0"/>
              <a:t>, MethodExample2() </a:t>
            </a:r>
            <a:r>
              <a:rPr lang="ko-KR" altLang="en-US" dirty="0"/>
              <a:t>메서드의 실행시간이 </a:t>
            </a:r>
            <a:r>
              <a:rPr lang="en-US" altLang="ko-KR" dirty="0"/>
              <a:t>3</a:t>
            </a:r>
            <a:r>
              <a:rPr lang="ko-KR" altLang="en-US" dirty="0"/>
              <a:t>초라고 가정한다면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MethodExample3() </a:t>
            </a:r>
            <a:r>
              <a:rPr lang="ko-KR" altLang="en-US" dirty="0"/>
              <a:t>메서드는 </a:t>
            </a:r>
            <a:r>
              <a:rPr lang="en-US" altLang="ko-KR" dirty="0"/>
              <a:t>8</a:t>
            </a:r>
            <a:r>
              <a:rPr lang="ko-KR" altLang="en-US" dirty="0"/>
              <a:t>초 동안 대기해야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319FCE-E5C1-84B0-728D-555ECEB6762E}"/>
              </a:ext>
            </a:extLst>
          </p:cNvPr>
          <p:cNvSpPr txBox="1"/>
          <p:nvPr/>
        </p:nvSpPr>
        <p:spPr>
          <a:xfrm>
            <a:off x="11356312" y="6491235"/>
            <a:ext cx="83401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Malgun Gothic"/>
                <a:ea typeface="Malgun Gothic"/>
              </a:rPr>
              <a:t>demo2</a:t>
            </a:r>
            <a:endParaRPr lang="en-US" sz="14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2936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890E08-CE67-3840-C2CC-189364202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9256" y="365125"/>
            <a:ext cx="5504543" cy="1325563"/>
          </a:xfrm>
        </p:spPr>
        <p:txBody>
          <a:bodyPr/>
          <a:lstStyle/>
          <a:p>
            <a:r>
              <a:rPr lang="ko-KR" altLang="en-US" dirty="0">
                <a:ea typeface="맑은 고딕"/>
              </a:rPr>
              <a:t>스레드 사용. 동시실행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58AC1A1-FEF2-18F4-1AE0-5A9E17635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337"/>
            <a:ext cx="4791744" cy="68113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CDC2D9-2964-7D10-E735-144B3F466670}"/>
              </a:ext>
            </a:extLst>
          </p:cNvPr>
          <p:cNvSpPr txBox="1"/>
          <p:nvPr/>
        </p:nvSpPr>
        <p:spPr>
          <a:xfrm>
            <a:off x="11356312" y="6491235"/>
            <a:ext cx="83401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Malgun Gothic"/>
                <a:ea typeface="Malgun Gothic"/>
              </a:rPr>
              <a:t>demo3</a:t>
            </a:r>
            <a:endParaRPr lang="en-US" sz="1400" dirty="0">
              <a:ea typeface="맑은 고딕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497D1FD-206A-D124-A03B-1AA96C062BF7}"/>
              </a:ext>
            </a:extLst>
          </p:cNvPr>
          <p:cNvSpPr txBox="1">
            <a:spLocks/>
          </p:cNvSpPr>
          <p:nvPr/>
        </p:nvSpPr>
        <p:spPr>
          <a:xfrm>
            <a:off x="5839326" y="1825625"/>
            <a:ext cx="55144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세 가지 </a:t>
            </a:r>
            <a:r>
              <a:rPr lang="en-US" altLang="ko-KR" dirty="0"/>
              <a:t>Thread </a:t>
            </a:r>
            <a:r>
              <a:rPr lang="ko-KR" altLang="en-US" dirty="0"/>
              <a:t>객체를 사용하여 메서드를 </a:t>
            </a:r>
            <a:r>
              <a:rPr lang="en-US" altLang="ko-KR" dirty="0"/>
              <a:t>“</a:t>
            </a:r>
            <a:r>
              <a:rPr lang="ko-KR" altLang="en-US" dirty="0"/>
              <a:t>동시</a:t>
            </a:r>
            <a:r>
              <a:rPr lang="en-US" altLang="ko-KR" dirty="0"/>
              <a:t>”</a:t>
            </a:r>
            <a:r>
              <a:rPr lang="ko-KR" altLang="en-US" dirty="0"/>
              <a:t>에 실행</a:t>
            </a:r>
            <a:endParaRPr lang="en-US" altLang="ko-KR" dirty="0"/>
          </a:p>
          <a:p>
            <a:pPr lvl="1"/>
            <a:r>
              <a:rPr lang="ko-KR" altLang="en-US" dirty="0"/>
              <a:t>동시에 여러 스레드가 실행되므로 병렬 처리에 유용</a:t>
            </a:r>
            <a:endParaRPr lang="en-US" altLang="ko-KR" dirty="0"/>
          </a:p>
          <a:p>
            <a:pPr lvl="1"/>
            <a:r>
              <a:rPr lang="ko-KR" altLang="en-US" dirty="0" err="1"/>
              <a:t>멀티스레딩</a:t>
            </a:r>
            <a:r>
              <a:rPr lang="ko-KR" altLang="en-US" dirty="0"/>
              <a:t> 메커니즘을 적용하면 코드가 동시에 실행되므로 실행 순서를 보장하지 않음</a:t>
            </a:r>
          </a:p>
        </p:txBody>
      </p:sp>
    </p:spTree>
    <p:extLst>
      <p:ext uri="{BB962C8B-B14F-4D97-AF65-F5344CB8AC3E}">
        <p14:creationId xmlns:p14="http://schemas.microsoft.com/office/powerpoint/2010/main" val="107808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C67C6D-3A51-4177-3C34-3E3EB4FA9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6412" y="365125"/>
            <a:ext cx="4497388" cy="1325563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System.Threading.Thread</a:t>
            </a:r>
            <a:r>
              <a:rPr lang="en-US" altLang="ko-KR" dirty="0"/>
              <a:t> </a:t>
            </a:r>
            <a:r>
              <a:rPr lang="ko-KR" altLang="en-US" dirty="0"/>
              <a:t>사용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32895C-7049-62B3-5D03-E3BAA9CCD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6412" y="2322512"/>
            <a:ext cx="4497387" cy="4351338"/>
          </a:xfrm>
        </p:spPr>
        <p:txBody>
          <a:bodyPr/>
          <a:lstStyle/>
          <a:p>
            <a:r>
              <a:rPr lang="en-US" altLang="ko-KR" dirty="0"/>
              <a:t>Thread </a:t>
            </a:r>
            <a:r>
              <a:rPr lang="ko-KR" altLang="en-US" dirty="0"/>
              <a:t>인스턴스 생성 </a:t>
            </a:r>
            <a:r>
              <a:rPr lang="en-US" altLang="ko-KR" dirty="0"/>
              <a:t>: </a:t>
            </a:r>
            <a:r>
              <a:rPr lang="ko-KR" altLang="en-US" dirty="0"/>
              <a:t>생성자에 스레드가 수행할 메서드를 전달</a:t>
            </a:r>
            <a:endParaRPr lang="en-US" altLang="ko-KR" dirty="0"/>
          </a:p>
          <a:p>
            <a:r>
              <a:rPr lang="en-US" altLang="ko-KR" dirty="0" err="1"/>
              <a:t>Thread.Start</a:t>
            </a:r>
            <a:r>
              <a:rPr lang="en-US" altLang="ko-KR" dirty="0"/>
              <a:t>() </a:t>
            </a:r>
            <a:r>
              <a:rPr lang="ko-KR" altLang="en-US" dirty="0"/>
              <a:t>호출 </a:t>
            </a:r>
            <a:r>
              <a:rPr lang="en-US" altLang="ko-KR" dirty="0"/>
              <a:t>: </a:t>
            </a:r>
            <a:r>
              <a:rPr lang="ko-KR" altLang="en-US" dirty="0"/>
              <a:t>스레드 실행 시작</a:t>
            </a:r>
            <a:endParaRPr lang="en-US" altLang="ko-KR" dirty="0"/>
          </a:p>
          <a:p>
            <a:r>
              <a:rPr lang="en-US" altLang="ko-KR" dirty="0" err="1"/>
              <a:t>Thread.Join</a:t>
            </a:r>
            <a:r>
              <a:rPr lang="en-US" altLang="ko-KR" dirty="0"/>
              <a:t>() </a:t>
            </a:r>
            <a:r>
              <a:rPr lang="ko-KR" altLang="en-US" dirty="0"/>
              <a:t>호출 </a:t>
            </a:r>
            <a:r>
              <a:rPr lang="en-US" altLang="ko-KR" dirty="0"/>
              <a:t>: </a:t>
            </a:r>
            <a:r>
              <a:rPr lang="ko-KR" altLang="en-US" dirty="0"/>
              <a:t>해당 스레드가 종료할 때까지 대기</a:t>
            </a:r>
          </a:p>
        </p:txBody>
      </p:sp>
      <p:pic>
        <p:nvPicPr>
          <p:cNvPr id="7171" name="Picture 3">
            <a:extLst>
              <a:ext uri="{FF2B5EF4-FFF2-40B4-BE49-F238E27FC236}">
                <a16:creationId xmlns:a16="http://schemas.microsoft.com/office/drawing/2014/main" id="{CDEFD541-20E2-B43E-8212-DEF13B0FC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681037"/>
            <a:ext cx="6600825" cy="602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2422E6-D1E5-7E1E-2738-36E505803868}"/>
              </a:ext>
            </a:extLst>
          </p:cNvPr>
          <p:cNvSpPr txBox="1"/>
          <p:nvPr/>
        </p:nvSpPr>
        <p:spPr>
          <a:xfrm>
            <a:off x="11356312" y="6491235"/>
            <a:ext cx="83401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Malgun Gothic"/>
                <a:ea typeface="Malgun Gothic"/>
              </a:rPr>
              <a:t>demo4</a:t>
            </a:r>
            <a:endParaRPr lang="en-US" sz="14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97558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8C26D56-11C1-4857-B426-775990248048}"/>
              </a:ext>
            </a:extLst>
          </p:cNvPr>
          <p:cNvSpPr txBox="1"/>
          <p:nvPr/>
        </p:nvSpPr>
        <p:spPr>
          <a:xfrm>
            <a:off x="2029118" y="1574595"/>
            <a:ext cx="8171522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Clr>
                <a:srgbClr val="63B749"/>
              </a:buClr>
              <a:buFont typeface="Arial" panose="020B0604020202020204" pitchFamily="34" charset="0"/>
              <a:buChar char="•"/>
            </a:pPr>
            <a:r>
              <a:rPr lang="ko-KR" altLang="en-US" sz="16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멀티스레드 모델 혹은 멀티스레딩</a:t>
            </a:r>
            <a:r>
              <a:rPr lang="en-US" altLang="ko-KR" sz="16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</a:t>
            </a:r>
            <a:r>
              <a:rPr lang="ko-KR" altLang="en-US" sz="16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 스레드가 동시에 여러 가지 일을 처리하게 하는 것</a:t>
            </a:r>
            <a:endParaRPr lang="en-US" altLang="ko-KR" sz="1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1CF8D2-C567-44ED-907F-D7C24ABCBC4E}"/>
              </a:ext>
            </a:extLst>
          </p:cNvPr>
          <p:cNvSpPr txBox="1"/>
          <p:nvPr/>
        </p:nvSpPr>
        <p:spPr>
          <a:xfrm>
            <a:off x="2902813" y="5624196"/>
            <a:ext cx="1734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1-6  </a:t>
            </a:r>
            <a:r>
              <a:rPr lang="ko-KR" altLang="en-US" sz="1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멀티스레딩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0B29C0-FDA5-46A7-BF4E-0A6AC27F0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47" y="2138045"/>
            <a:ext cx="3248025" cy="3486150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D87C67A-E06F-4D89-A046-2D08354D70A7}"/>
              </a:ext>
            </a:extLst>
          </p:cNvPr>
          <p:cNvSpPr/>
          <p:nvPr/>
        </p:nvSpPr>
        <p:spPr>
          <a:xfrm>
            <a:off x="5740401" y="2214881"/>
            <a:ext cx="4316413" cy="3068525"/>
          </a:xfrm>
          <a:prstGeom prst="roundRect">
            <a:avLst>
              <a:gd name="adj" fmla="val 3721"/>
            </a:avLst>
          </a:prstGeom>
          <a:noFill/>
          <a:ln>
            <a:solidFill>
              <a:srgbClr val="2F58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2F69F31-6784-4144-B4CC-859AFC6693D7}"/>
              </a:ext>
            </a:extLst>
          </p:cNvPr>
          <p:cNvSpPr/>
          <p:nvPr/>
        </p:nvSpPr>
        <p:spPr>
          <a:xfrm>
            <a:off x="6062989" y="2518037"/>
            <a:ext cx="495793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441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void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337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main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()</a:t>
            </a:r>
          </a:p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{</a:t>
            </a:r>
          </a:p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t2 = </a:t>
            </a:r>
            <a:r>
              <a:rPr lang="en-US" altLang="ko-KR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337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CreateThread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(Thread2Proc);</a:t>
            </a:r>
          </a:p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}</a:t>
            </a:r>
          </a:p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441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void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337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Thread2Proc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()</a:t>
            </a:r>
          </a:p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{</a:t>
            </a:r>
          </a:p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t3 = </a:t>
            </a:r>
            <a:r>
              <a:rPr lang="en-US" altLang="ko-KR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337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CreateThread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(Thread3Proc);</a:t>
            </a:r>
          </a:p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}</a:t>
            </a:r>
          </a:p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441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void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337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Thread3Proc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()</a:t>
            </a:r>
          </a:p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{	</a:t>
            </a:r>
          </a:p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 ...</a:t>
            </a:r>
          </a:p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}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294682-887A-4558-98A8-5AC40AEC718D}"/>
              </a:ext>
            </a:extLst>
          </p:cNvPr>
          <p:cNvSpPr txBox="1"/>
          <p:nvPr/>
        </p:nvSpPr>
        <p:spPr>
          <a:xfrm>
            <a:off x="2533479" y="561826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1.2 |  </a:t>
            </a:r>
            <a:r>
              <a:rPr lang="ko-KR" altLang="en-US" sz="2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멀티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스레드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F582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023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8096AAF1-E414-B0F4-7715-A3CD1F44F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591995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4368DA4-4192-A885-F645-33D806481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6" y="190953"/>
            <a:ext cx="10515600" cy="1325563"/>
          </a:xfrm>
        </p:spPr>
        <p:txBody>
          <a:bodyPr/>
          <a:lstStyle/>
          <a:p>
            <a:r>
              <a:rPr lang="ko-KR" altLang="en-US" dirty="0"/>
              <a:t>스레드 상태 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상태 변화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F4BBCC-50C2-2E36-4FBE-487A74DE0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1770" y="510268"/>
            <a:ext cx="5504543" cy="2784475"/>
          </a:xfrm>
        </p:spPr>
        <p:txBody>
          <a:bodyPr>
            <a:normAutofit/>
          </a:bodyPr>
          <a:lstStyle/>
          <a:p>
            <a:r>
              <a:rPr lang="en-US" altLang="ko-KR" sz="1400" dirty="0" err="1"/>
              <a:t>Unstarted</a:t>
            </a:r>
            <a:r>
              <a:rPr lang="en-US" altLang="ko-KR" sz="1400" dirty="0"/>
              <a:t>: </a:t>
            </a:r>
            <a:r>
              <a:rPr lang="ko-KR" altLang="en-US" sz="1400" dirty="0"/>
              <a:t>인스턴스 생성 후 </a:t>
            </a:r>
            <a:r>
              <a:rPr lang="en-US" altLang="ko-KR" sz="1400" dirty="0"/>
              <a:t>Start() </a:t>
            </a:r>
            <a:r>
              <a:rPr lang="ko-KR" altLang="en-US" sz="1400" dirty="0"/>
              <a:t>호출 전</a:t>
            </a:r>
            <a:endParaRPr lang="en-US" altLang="ko-KR" sz="1400" dirty="0"/>
          </a:p>
          <a:p>
            <a:r>
              <a:rPr lang="en-US" altLang="ko-KR" sz="1400" dirty="0"/>
              <a:t>Running: </a:t>
            </a:r>
            <a:r>
              <a:rPr lang="ko-KR" altLang="en-US" sz="1400" dirty="0"/>
              <a:t>실행 중</a:t>
            </a:r>
            <a:endParaRPr lang="en-US" altLang="ko-KR" sz="1400" dirty="0"/>
          </a:p>
          <a:p>
            <a:r>
              <a:rPr lang="en-US" altLang="ko-KR" sz="1400" dirty="0"/>
              <a:t>Suspended: </a:t>
            </a:r>
            <a:r>
              <a:rPr lang="ko-KR" altLang="en-US" sz="1400" dirty="0"/>
              <a:t>일시 중단 상태</a:t>
            </a:r>
            <a:endParaRPr lang="en-US" altLang="ko-KR" sz="1400" dirty="0"/>
          </a:p>
          <a:p>
            <a:r>
              <a:rPr lang="en-US" altLang="ko-KR" sz="1400" dirty="0" err="1"/>
              <a:t>WaitSleepJoin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블록된</a:t>
            </a:r>
            <a:r>
              <a:rPr lang="ko-KR" altLang="en-US" sz="1400" dirty="0"/>
              <a:t> 상태 </a:t>
            </a:r>
            <a:r>
              <a:rPr lang="en-US" altLang="ko-KR" sz="1400" dirty="0"/>
              <a:t>(</a:t>
            </a:r>
            <a:r>
              <a:rPr lang="ko-KR" altLang="en-US" sz="1400" dirty="0"/>
              <a:t>예</a:t>
            </a:r>
            <a:r>
              <a:rPr lang="en-US" altLang="ko-KR" sz="1400" dirty="0"/>
              <a:t>: Sleep, Join </a:t>
            </a:r>
            <a:r>
              <a:rPr lang="ko-KR" altLang="en-US" sz="1400" dirty="0"/>
              <a:t>등으로 인한 대기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Aborted: </a:t>
            </a:r>
            <a:r>
              <a:rPr lang="ko-KR" altLang="en-US" sz="1400" dirty="0"/>
              <a:t>취소된 상태</a:t>
            </a:r>
            <a:endParaRPr lang="en-US" altLang="ko-KR" sz="1400" dirty="0"/>
          </a:p>
          <a:p>
            <a:r>
              <a:rPr lang="en-US" altLang="ko-KR" sz="1400" dirty="0"/>
              <a:t>Stopped: </a:t>
            </a:r>
            <a:r>
              <a:rPr lang="ko-KR" altLang="en-US" sz="1400" dirty="0"/>
              <a:t>실행이 완전히 끝난 상태</a:t>
            </a:r>
            <a:endParaRPr lang="en-US" altLang="ko-KR" sz="1400" dirty="0"/>
          </a:p>
          <a:p>
            <a:r>
              <a:rPr lang="en-US" altLang="ko-KR" sz="1400" dirty="0"/>
              <a:t>Background: </a:t>
            </a:r>
            <a:r>
              <a:rPr lang="ko-KR" altLang="en-US" sz="1400" dirty="0"/>
              <a:t>백그라운드 스레드로 동작 중인 상태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4537D8-44A3-93FB-0CA0-2E5991DF0858}"/>
              </a:ext>
            </a:extLst>
          </p:cNvPr>
          <p:cNvSpPr txBox="1"/>
          <p:nvPr/>
        </p:nvSpPr>
        <p:spPr>
          <a:xfrm>
            <a:off x="6265147" y="6558225"/>
            <a:ext cx="59251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900" dirty="0">
                <a:latin typeface="Malgun Gothic"/>
                <a:ea typeface="Malgun Gothic"/>
              </a:rPr>
              <a:t>quantum</a:t>
            </a:r>
            <a:r>
              <a:rPr lang="ko-KR" altLang="en-US" sz="900" dirty="0">
                <a:latin typeface="Malgun Gothic"/>
                <a:ea typeface="Malgun Gothic"/>
              </a:rPr>
              <a:t> </a:t>
            </a:r>
            <a:r>
              <a:rPr lang="en-US" altLang="ko-KR" sz="900" dirty="0">
                <a:latin typeface="Malgun Gothic"/>
                <a:ea typeface="Malgun Gothic"/>
              </a:rPr>
              <a:t>expire</a:t>
            </a:r>
            <a:r>
              <a:rPr lang="ko-KR" altLang="en-US" sz="900" dirty="0">
                <a:latin typeface="Malgun Gothic"/>
                <a:ea typeface="Malgun Gothic"/>
              </a:rPr>
              <a:t> : 쓰레드에 배정된 실행 시간조각이 끝나서 스케줄러가 그 쓰레드를 선점하고 대기열로 되돌리는 이벤트</a:t>
            </a:r>
            <a:endParaRPr lang="en-US" sz="9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08858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953CA-FDCF-408D-EF0B-D54D9AF73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스레드 생성</a:t>
            </a:r>
            <a:r>
              <a:rPr lang="en-US" altLang="ko-KR" dirty="0"/>
              <a:t>/</a:t>
            </a:r>
            <a:r>
              <a:rPr lang="ko-KR" altLang="en-US" dirty="0"/>
              <a:t>시작하기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8DB345-E841-7761-6612-10449F0E3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ko-KR" sz="4000" dirty="0"/>
              <a:t>using </a:t>
            </a:r>
            <a:r>
              <a:rPr lang="en-US" altLang="ko-KR" sz="4000" dirty="0" err="1"/>
              <a:t>System.Threading</a:t>
            </a:r>
            <a:r>
              <a:rPr lang="en-US" altLang="ko-KR" sz="4000" dirty="0"/>
              <a:t>;</a:t>
            </a:r>
          </a:p>
          <a:p>
            <a:endParaRPr lang="en-US" altLang="ko-KR" dirty="0"/>
          </a:p>
          <a:p>
            <a:r>
              <a:rPr lang="ko-KR" altLang="en-US" dirty="0"/>
              <a:t>스레드에 관련된 기능들은 </a:t>
            </a:r>
            <a:r>
              <a:rPr lang="en-US" altLang="ko-KR" dirty="0" err="1"/>
              <a:t>System.Threading</a:t>
            </a:r>
            <a:r>
              <a:rPr lang="en-US" altLang="ko-KR" dirty="0"/>
              <a:t> </a:t>
            </a:r>
            <a:r>
              <a:rPr lang="ko-KR" altLang="en-US" dirty="0"/>
              <a:t>네임스페이스에 포함</a:t>
            </a:r>
            <a:endParaRPr lang="en-US" altLang="ko-KR" dirty="0"/>
          </a:p>
          <a:p>
            <a:r>
              <a:rPr lang="en-US" altLang="ko-KR" dirty="0"/>
              <a:t>System.Threading.* </a:t>
            </a:r>
            <a:r>
              <a:rPr lang="ko-KR" altLang="en-US" dirty="0"/>
              <a:t>처럼 일일이 네임스페이스를 입력해서 코드를 작성해줄 수도 있지만 가독성 문제와 작업 효율성을 위해서 </a:t>
            </a:r>
            <a:r>
              <a:rPr lang="en-US" altLang="ko-KR" dirty="0"/>
              <a:t>using </a:t>
            </a:r>
            <a:r>
              <a:rPr lang="ko-KR" altLang="en-US" dirty="0"/>
              <a:t>선언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6434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4456A37-A9C2-0C07-3554-E72614BAB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55" y="130192"/>
            <a:ext cx="7448588" cy="6620967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AAD454-7391-3D3D-3FAA-77588DEF1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979" y="365125"/>
            <a:ext cx="5621964" cy="1449161"/>
          </a:xfrm>
        </p:spPr>
        <p:txBody>
          <a:bodyPr>
            <a:normAutofit/>
          </a:bodyPr>
          <a:lstStyle/>
          <a:p>
            <a:r>
              <a:rPr lang="ko-KR" altLang="en-US" dirty="0"/>
              <a:t>스레드를 사용하지 않는 경우</a:t>
            </a:r>
            <a:endParaRPr lang="en-US" altLang="ko-KR" dirty="0"/>
          </a:p>
          <a:p>
            <a:pPr lvl="1"/>
            <a:r>
              <a:rPr lang="ko-KR" altLang="en-US" dirty="0"/>
              <a:t>스레드를 전혀 사용하지 않고 </a:t>
            </a:r>
            <a:r>
              <a:rPr lang="en-US" altLang="ko-KR" dirty="0"/>
              <a:t>Run() </a:t>
            </a:r>
            <a:r>
              <a:rPr lang="ko-KR" altLang="en-US" dirty="0"/>
              <a:t>함수가 두 번 연속 호출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C12A79E7-C36C-8450-21C5-7BF54466E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912" y="2049219"/>
            <a:ext cx="4099352" cy="409032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BF7AE06-166C-51BF-C114-7BC88706D1FB}"/>
              </a:ext>
            </a:extLst>
          </p:cNvPr>
          <p:cNvSpPr txBox="1"/>
          <p:nvPr/>
        </p:nvSpPr>
        <p:spPr>
          <a:xfrm>
            <a:off x="2046515" y="6323770"/>
            <a:ext cx="101808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순차적으로 진행해서 첫 번째 </a:t>
            </a:r>
            <a:r>
              <a:rPr lang="en-US" altLang="ko-KR" dirty="0"/>
              <a:t>Run(0) </a:t>
            </a:r>
            <a:r>
              <a:rPr lang="ko-KR" altLang="en-US" dirty="0"/>
              <a:t>함수가 완전히 끝난 </a:t>
            </a:r>
            <a:r>
              <a:rPr lang="ko-KR" altLang="en-US" dirty="0" err="1"/>
              <a:t>후에야</a:t>
            </a:r>
            <a:r>
              <a:rPr lang="ko-KR" altLang="en-US" dirty="0"/>
              <a:t> 두 번째 </a:t>
            </a:r>
            <a:r>
              <a:rPr lang="en-US" altLang="ko-KR" dirty="0"/>
              <a:t>Run(1) </a:t>
            </a:r>
            <a:r>
              <a:rPr lang="ko-KR" altLang="en-US" dirty="0"/>
              <a:t>함수가 동작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8B34D-79D7-666C-EEEE-F96CB9285351}"/>
              </a:ext>
            </a:extLst>
          </p:cNvPr>
          <p:cNvSpPr txBox="1"/>
          <p:nvPr/>
        </p:nvSpPr>
        <p:spPr>
          <a:xfrm>
            <a:off x="11406554" y="6277707"/>
            <a:ext cx="789354" cy="6508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5418"/>
              </a:lnSpc>
            </a:pPr>
            <a:r>
              <a:rPr lang="en-US" sz="1400" dirty="0">
                <a:latin typeface="Malgun Gothic"/>
                <a:ea typeface="Malgun Gothic"/>
              </a:rPr>
              <a:t>demo5​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057297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3C78A6-0988-5A95-0C47-63974FD7C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1314" y="170995"/>
            <a:ext cx="2746829" cy="4351338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이번에는 스레드를 생성해서 첫 번째 </a:t>
            </a:r>
            <a:r>
              <a:rPr lang="en-US" altLang="ko-KR" sz="1800" dirty="0"/>
              <a:t>Run(0) </a:t>
            </a:r>
            <a:r>
              <a:rPr lang="ko-KR" altLang="en-US" sz="1800" dirty="0"/>
              <a:t>함수를 스레드로 호출</a:t>
            </a:r>
            <a:endParaRPr lang="en-US" altLang="ko-KR" sz="1800" dirty="0"/>
          </a:p>
          <a:p>
            <a:r>
              <a:rPr lang="ko-KR" altLang="en-US" sz="1800" dirty="0"/>
              <a:t>그리고 </a:t>
            </a:r>
            <a:r>
              <a:rPr lang="ko-KR" altLang="en-US" sz="1800" dirty="0" err="1"/>
              <a:t>반복문</a:t>
            </a:r>
            <a:r>
              <a:rPr lang="ko-KR" altLang="en-US" sz="1800" dirty="0"/>
              <a:t> </a:t>
            </a:r>
            <a:r>
              <a:rPr lang="en-US" altLang="ko-KR" sz="1800" dirty="0"/>
              <a:t>10</a:t>
            </a:r>
            <a:r>
              <a:rPr lang="ko-KR" altLang="en-US" sz="1800" dirty="0"/>
              <a:t>회로는 동시 실행을 판별하기 어려워서 반복 횟수를 </a:t>
            </a:r>
            <a:r>
              <a:rPr lang="en-US" altLang="ko-KR" sz="1800" dirty="0"/>
              <a:t>100</a:t>
            </a:r>
            <a:r>
              <a:rPr lang="ko-KR" altLang="en-US" sz="1800" dirty="0"/>
              <a:t>회로 늘림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D6C0CF4-1129-C272-B5B2-A40553E10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29" y="170995"/>
            <a:ext cx="6373114" cy="6516009"/>
          </a:xfrm>
          <a:prstGeom prst="rect">
            <a:avLst/>
          </a:prstGeom>
        </p:spPr>
      </p:pic>
      <p:pic>
        <p:nvPicPr>
          <p:cNvPr id="20483" name="Picture 3">
            <a:extLst>
              <a:ext uri="{FF2B5EF4-FFF2-40B4-BE49-F238E27FC236}">
                <a16:creationId xmlns:a16="http://schemas.microsoft.com/office/drawing/2014/main" id="{9CD7EB63-17E5-DB5E-D3B1-F0A399917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314" y="2139042"/>
            <a:ext cx="4381500" cy="463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C44E7C-89BA-CE02-469D-E1D5C30643DF}"/>
              </a:ext>
            </a:extLst>
          </p:cNvPr>
          <p:cNvSpPr txBox="1"/>
          <p:nvPr/>
        </p:nvSpPr>
        <p:spPr>
          <a:xfrm>
            <a:off x="11406554" y="6277707"/>
            <a:ext cx="789354" cy="6508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5418"/>
              </a:lnSpc>
            </a:pPr>
            <a:r>
              <a:rPr lang="en-US" sz="1400" dirty="0">
                <a:latin typeface="Malgun Gothic"/>
                <a:ea typeface="Malgun Gothic"/>
              </a:rPr>
              <a:t>demo6​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57130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D31C4-74C2-13B6-2674-C86F078A7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6872C1-246D-1D41-7323-7ADA1E7B0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스레드를 사용하는 방법은 간단하게 </a:t>
            </a:r>
            <a:r>
              <a:rPr lang="en-US" altLang="ko-KR" dirty="0"/>
              <a:t>Thread </a:t>
            </a:r>
            <a:r>
              <a:rPr lang="ko-KR" altLang="en-US" dirty="0"/>
              <a:t>객체를 생성</a:t>
            </a:r>
            <a:endParaRPr lang="en-US" altLang="ko-KR" dirty="0"/>
          </a:p>
          <a:p>
            <a:r>
              <a:rPr lang="ko-KR" altLang="en-US" dirty="0"/>
              <a:t>생성자의 매개변수로 스레드로 돌리고자 하는 함수를 패스</a:t>
            </a:r>
            <a:endParaRPr lang="en-US" altLang="ko-KR" dirty="0"/>
          </a:p>
          <a:p>
            <a:r>
              <a:rPr lang="en-US" altLang="ko-KR" dirty="0"/>
              <a:t>Start() </a:t>
            </a:r>
            <a:r>
              <a:rPr lang="ko-KR" altLang="en-US" dirty="0"/>
              <a:t>함수를 호출</a:t>
            </a:r>
            <a:endParaRPr lang="en-US" altLang="ko-KR" dirty="0"/>
          </a:p>
          <a:p>
            <a:r>
              <a:rPr lang="ko-KR" altLang="en-US" dirty="0"/>
              <a:t>스레드를 생성하기만 하고 </a:t>
            </a:r>
            <a:r>
              <a:rPr lang="en-US" altLang="ko-KR" dirty="0"/>
              <a:t>Start() </a:t>
            </a:r>
            <a:r>
              <a:rPr lang="ko-KR" altLang="en-US" dirty="0"/>
              <a:t>함수를 호출하지 않으면 그 스레드는 동작하지 않는다</a:t>
            </a:r>
            <a:r>
              <a:rPr lang="en-US" altLang="ko-KR" dirty="0"/>
              <a:t>.</a:t>
            </a:r>
          </a:p>
          <a:p>
            <a:r>
              <a:rPr lang="en-US" altLang="ko-KR" sz="3600" dirty="0" err="1"/>
              <a:t>Thread.Sleep</a:t>
            </a:r>
            <a:r>
              <a:rPr lang="en-US" altLang="ko-KR" sz="3600" dirty="0"/>
              <a:t>(10); //</a:t>
            </a:r>
            <a:r>
              <a:rPr lang="ko-KR" altLang="en-US" sz="3600" dirty="0"/>
              <a:t>스레드 양보하기</a:t>
            </a:r>
            <a:endParaRPr lang="en-US" altLang="ko-KR" sz="3600" dirty="0"/>
          </a:p>
          <a:p>
            <a:pPr lvl="1"/>
            <a:r>
              <a:rPr lang="en-US" altLang="ko-KR" dirty="0" err="1"/>
              <a:t>Thread.Sleep</a:t>
            </a:r>
            <a:r>
              <a:rPr lang="en-US" altLang="ko-KR" dirty="0"/>
              <a:t>() </a:t>
            </a:r>
            <a:r>
              <a:rPr lang="ko-KR" altLang="en-US" dirty="0"/>
              <a:t>함수는 해당 함수를 호출한 스레드가 매개변수의 시간만큼 쉬면서 다른 스레드에 처리 우선권을 양보</a:t>
            </a:r>
            <a:endParaRPr lang="en-US" altLang="ko-KR" dirty="0"/>
          </a:p>
          <a:p>
            <a:pPr lvl="1"/>
            <a:r>
              <a:rPr lang="ko-KR" altLang="en-US" dirty="0"/>
              <a:t>매개변수의 시간 단위는 </a:t>
            </a:r>
            <a:r>
              <a:rPr lang="ko-KR" altLang="en-US" dirty="0" err="1"/>
              <a:t>밀리세컨드</a:t>
            </a:r>
            <a:r>
              <a:rPr lang="en-US" altLang="ko-KR" dirty="0"/>
              <a:t>(</a:t>
            </a:r>
            <a:r>
              <a:rPr lang="en-US" altLang="ko-KR" dirty="0" err="1"/>
              <a:t>Milisecond</a:t>
            </a:r>
            <a:r>
              <a:rPr lang="en-US" altLang="ko-KR" dirty="0"/>
              <a:t>)</a:t>
            </a:r>
            <a:r>
              <a:rPr lang="ko-KR" altLang="en-US" dirty="0"/>
              <a:t>로 </a:t>
            </a:r>
            <a:r>
              <a:rPr lang="en-US" altLang="ko-KR" dirty="0"/>
              <a:t>1000</a:t>
            </a:r>
            <a:r>
              <a:rPr lang="ko-KR" altLang="en-US" dirty="0"/>
              <a:t>분의 </a:t>
            </a:r>
            <a:r>
              <a:rPr lang="en-US" altLang="ko-KR" dirty="0"/>
              <a:t>1</a:t>
            </a:r>
            <a:r>
              <a:rPr lang="ko-KR" altLang="en-US" dirty="0"/>
              <a:t>초에 해당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3055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8C26D56-11C1-4857-B426-775990248048}"/>
              </a:ext>
            </a:extLst>
          </p:cNvPr>
          <p:cNvSpPr txBox="1"/>
          <p:nvPr/>
        </p:nvSpPr>
        <p:spPr>
          <a:xfrm>
            <a:off x="2029118" y="1574595"/>
            <a:ext cx="8171522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Clr>
                <a:srgbClr val="63B749"/>
              </a:buClr>
              <a:buFont typeface="Arial" panose="020B0604020202020204" pitchFamily="34" charset="0"/>
              <a:buChar char="•"/>
            </a:pP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메인 스레드와 또 다른 스레드가 동시에 작동하는 예시</a:t>
            </a:r>
            <a:endParaRPr lang="en-US" altLang="ko-KR" sz="1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0179DB-AA3F-401C-8110-6A810C300398}"/>
              </a:ext>
            </a:extLst>
          </p:cNvPr>
          <p:cNvSpPr/>
          <p:nvPr/>
        </p:nvSpPr>
        <p:spPr>
          <a:xfrm>
            <a:off x="2387600" y="2144742"/>
            <a:ext cx="4572000" cy="352404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441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void</a:t>
            </a:r>
            <a:r>
              <a:rPr lang="en-US" altLang="ko-KR" sz="1400" dirty="0"/>
              <a:t>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337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main</a:t>
            </a:r>
            <a:r>
              <a:rPr lang="en-US" altLang="ko-KR" sz="1400" dirty="0"/>
              <a:t>()</a:t>
            </a:r>
          </a:p>
          <a:p>
            <a:pPr>
              <a:spcBef>
                <a:spcPts val="600"/>
              </a:spcBef>
            </a:pPr>
            <a:r>
              <a:rPr lang="en-US" altLang="ko-KR" sz="1400" dirty="0"/>
              <a:t>{</a:t>
            </a:r>
          </a:p>
          <a:p>
            <a:pPr>
              <a:spcBef>
                <a:spcPts val="600"/>
              </a:spcBef>
            </a:pPr>
            <a:r>
              <a:rPr lang="en-US" altLang="ko-KR" sz="1400" dirty="0"/>
              <a:t>// </a:t>
            </a:r>
            <a:r>
              <a:rPr lang="en-US" altLang="ko-KR" sz="1400" dirty="0">
                <a:solidFill>
                  <a:srgbClr val="498735"/>
                </a:solidFill>
              </a:rPr>
              <a:t>➊ </a:t>
            </a:r>
            <a:r>
              <a:rPr lang="ko-KR" altLang="en-US" sz="1400" dirty="0">
                <a:solidFill>
                  <a:srgbClr val="498735"/>
                </a:solidFill>
              </a:rPr>
              <a:t>스레드 시작</a:t>
            </a:r>
          </a:p>
          <a:p>
            <a:pPr>
              <a:spcBef>
                <a:spcPts val="600"/>
              </a:spcBef>
            </a:pP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t1 = </a:t>
            </a:r>
            <a:r>
              <a:rPr lang="en-US" altLang="ko-KR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337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CreatThread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ThreadProc</a:t>
            </a:r>
            <a:r>
              <a:rPr lang="en-US" altLang="ko-KR" sz="1400" dirty="0"/>
              <a:t>, </a:t>
            </a:r>
            <a:r>
              <a:rPr lang="en-US" altLang="ko-KR" sz="1400" dirty="0">
                <a:solidFill>
                  <a:srgbClr val="498735"/>
                </a:solidFill>
              </a:rPr>
              <a:t>123</a:t>
            </a:r>
            <a:r>
              <a:rPr lang="en-US" altLang="ko-KR" sz="1400" dirty="0"/>
              <a:t>);</a:t>
            </a:r>
          </a:p>
          <a:p>
            <a:pPr>
              <a:spcBef>
                <a:spcPts val="600"/>
              </a:spcBef>
            </a:pPr>
            <a:r>
              <a:rPr lang="en-US" altLang="ko-KR" sz="1400" dirty="0"/>
              <a:t>// </a:t>
            </a:r>
            <a:r>
              <a:rPr lang="en-US" altLang="ko-KR" sz="1400" dirty="0">
                <a:solidFill>
                  <a:srgbClr val="498735"/>
                </a:solidFill>
              </a:rPr>
              <a:t>➋ </a:t>
            </a:r>
            <a:r>
              <a:rPr lang="ko-KR" altLang="en-US" sz="1400" dirty="0">
                <a:solidFill>
                  <a:srgbClr val="498735"/>
                </a:solidFill>
              </a:rPr>
              <a:t>오랫동안 무슨 일을 처리</a:t>
            </a:r>
          </a:p>
          <a:p>
            <a:pPr>
              <a:spcBef>
                <a:spcPts val="600"/>
              </a:spcBef>
            </a:pPr>
            <a:r>
              <a:rPr lang="en-US" altLang="ko-KR" sz="1400" dirty="0"/>
              <a:t>// ...</a:t>
            </a:r>
          </a:p>
          <a:p>
            <a:pPr>
              <a:spcBef>
                <a:spcPts val="600"/>
              </a:spcBef>
            </a:pPr>
            <a:r>
              <a:rPr lang="en-US" altLang="ko-KR" sz="1400" dirty="0"/>
              <a:t>// </a:t>
            </a:r>
            <a:r>
              <a:rPr lang="en-US" altLang="ko-KR" sz="1400" dirty="0">
                <a:solidFill>
                  <a:srgbClr val="498735"/>
                </a:solidFill>
              </a:rPr>
              <a:t>➌ </a:t>
            </a:r>
            <a:r>
              <a:rPr lang="ko-KR" altLang="en-US" sz="1400" dirty="0">
                <a:solidFill>
                  <a:srgbClr val="498735"/>
                </a:solidFill>
              </a:rPr>
              <a:t>스레드가 종료될 때까지 대기</a:t>
            </a:r>
          </a:p>
          <a:p>
            <a:pPr>
              <a:spcBef>
                <a:spcPts val="600"/>
              </a:spcBef>
            </a:pPr>
            <a:r>
              <a:rPr lang="en-US" altLang="ko-KR" sz="1400" dirty="0"/>
              <a:t>t1.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337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Join</a:t>
            </a:r>
            <a:r>
              <a:rPr lang="en-US" altLang="ko-KR" sz="1400" dirty="0"/>
              <a:t>();</a:t>
            </a:r>
          </a:p>
          <a:p>
            <a:pPr>
              <a:spcBef>
                <a:spcPts val="600"/>
              </a:spcBef>
            </a:pPr>
            <a:r>
              <a:rPr lang="en-US" altLang="ko-KR" sz="1400" dirty="0"/>
              <a:t>// </a:t>
            </a:r>
            <a:r>
              <a:rPr lang="en-US" altLang="ko-KR" sz="1400" dirty="0">
                <a:solidFill>
                  <a:srgbClr val="498735"/>
                </a:solidFill>
              </a:rPr>
              <a:t>➍ </a:t>
            </a:r>
            <a:r>
              <a:rPr lang="ko-KR" altLang="en-US" sz="1400" dirty="0">
                <a:solidFill>
                  <a:srgbClr val="498735"/>
                </a:solidFill>
              </a:rPr>
              <a:t>함수 실행 끝</a:t>
            </a:r>
          </a:p>
          <a:p>
            <a:pPr>
              <a:spcBef>
                <a:spcPts val="600"/>
              </a:spcBef>
            </a:pPr>
            <a:r>
              <a:rPr lang="en-US" altLang="ko-KR" sz="1400" dirty="0"/>
              <a:t>}</a:t>
            </a:r>
          </a:p>
          <a:p>
            <a:pPr>
              <a:spcBef>
                <a:spcPts val="600"/>
              </a:spcBef>
            </a:pPr>
            <a:r>
              <a:rPr lang="en-US" altLang="ko-KR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337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ThreadProc</a:t>
            </a:r>
            <a:r>
              <a:rPr lang="en-US" altLang="ko-KR" sz="1400" dirty="0"/>
              <a:t>(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441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int</a:t>
            </a:r>
            <a:r>
              <a:rPr lang="en-US" altLang="ko-KR" sz="1400" dirty="0"/>
              <a:t>)</a:t>
            </a:r>
          </a:p>
          <a:p>
            <a:pPr>
              <a:spcBef>
                <a:spcPts val="600"/>
              </a:spcBef>
            </a:pPr>
            <a:r>
              <a:rPr lang="en-US" altLang="ko-KR" sz="1400" dirty="0"/>
              <a:t>{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0EF1FAA-BFFD-4C70-9FF4-F88DFBD9F1C5}"/>
              </a:ext>
            </a:extLst>
          </p:cNvPr>
          <p:cNvSpPr/>
          <p:nvPr/>
        </p:nvSpPr>
        <p:spPr>
          <a:xfrm>
            <a:off x="2123047" y="2086753"/>
            <a:ext cx="7933766" cy="4582304"/>
          </a:xfrm>
          <a:prstGeom prst="roundRect">
            <a:avLst>
              <a:gd name="adj" fmla="val 3721"/>
            </a:avLst>
          </a:prstGeom>
          <a:noFill/>
          <a:ln>
            <a:solidFill>
              <a:srgbClr val="2F58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FAEA4AD-F67E-4A5E-B9FE-6A4CDC1B7ABA}"/>
              </a:ext>
            </a:extLst>
          </p:cNvPr>
          <p:cNvSpPr/>
          <p:nvPr/>
        </p:nvSpPr>
        <p:spPr>
          <a:xfrm>
            <a:off x="6586261" y="2357716"/>
            <a:ext cx="3375006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400"/>
              <a:t>// </a:t>
            </a:r>
            <a:r>
              <a:rPr lang="en-US" altLang="ko-KR" sz="1400">
                <a:solidFill>
                  <a:srgbClr val="498735"/>
                </a:solidFill>
              </a:rPr>
              <a:t>➎ </a:t>
            </a:r>
            <a:r>
              <a:rPr lang="ko-KR" altLang="en-US" sz="1400">
                <a:solidFill>
                  <a:srgbClr val="498735"/>
                </a:solidFill>
              </a:rPr>
              <a:t>오랫동안 무슨 일을 처리</a:t>
            </a:r>
          </a:p>
          <a:p>
            <a:pPr>
              <a:spcBef>
                <a:spcPts val="600"/>
              </a:spcBef>
            </a:pPr>
            <a:r>
              <a:rPr lang="en-US" altLang="ko-KR" sz="1400"/>
              <a:t>// ...</a:t>
            </a:r>
          </a:p>
          <a:p>
            <a:pPr>
              <a:spcBef>
                <a:spcPts val="600"/>
              </a:spcBef>
            </a:pPr>
            <a:r>
              <a:rPr lang="en-US" altLang="ko-KR" sz="1400"/>
              <a:t>// </a:t>
            </a:r>
            <a:r>
              <a:rPr lang="en-US" altLang="ko-KR" sz="1400">
                <a:solidFill>
                  <a:srgbClr val="498735"/>
                </a:solidFill>
              </a:rPr>
              <a:t>➏ </a:t>
            </a:r>
            <a:r>
              <a:rPr lang="ko-KR" altLang="en-US" sz="1400">
                <a:solidFill>
                  <a:srgbClr val="498735"/>
                </a:solidFill>
              </a:rPr>
              <a:t>함수 실행 끝</a:t>
            </a:r>
          </a:p>
          <a:p>
            <a:pPr>
              <a:spcBef>
                <a:spcPts val="600"/>
              </a:spcBef>
            </a:pPr>
            <a:r>
              <a:rPr lang="en-US" altLang="ko-KR" sz="1400"/>
              <a:t>}</a:t>
            </a:r>
            <a:endParaRPr lang="ko-KR" altLang="en-US" sz="1400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4DF78A0F-A26C-479A-AF8C-2143C6CBD694}"/>
              </a:ext>
            </a:extLst>
          </p:cNvPr>
          <p:cNvSpPr/>
          <p:nvPr/>
        </p:nvSpPr>
        <p:spPr>
          <a:xfrm>
            <a:off x="3573272" y="3284661"/>
            <a:ext cx="1959170" cy="1812937"/>
          </a:xfrm>
          <a:custGeom>
            <a:avLst/>
            <a:gdLst>
              <a:gd name="connsiteX0" fmla="*/ 1817225 w 2361236"/>
              <a:gd name="connsiteY0" fmla="*/ 0 h 2199190"/>
              <a:gd name="connsiteX1" fmla="*/ 1817225 w 2361236"/>
              <a:gd name="connsiteY1" fmla="*/ 185195 h 2199190"/>
              <a:gd name="connsiteX2" fmla="*/ 2361236 w 2361236"/>
              <a:gd name="connsiteY2" fmla="*/ 185195 h 2199190"/>
              <a:gd name="connsiteX3" fmla="*/ 2361236 w 2361236"/>
              <a:gd name="connsiteY3" fmla="*/ 1921398 h 2199190"/>
              <a:gd name="connsiteX4" fmla="*/ 0 w 2361236"/>
              <a:gd name="connsiteY4" fmla="*/ 1921398 h 2199190"/>
              <a:gd name="connsiteX5" fmla="*/ 0 w 2361236"/>
              <a:gd name="connsiteY5" fmla="*/ 2199190 h 2199190"/>
              <a:gd name="connsiteX0" fmla="*/ 1817225 w 2361236"/>
              <a:gd name="connsiteY0" fmla="*/ 0 h 2199190"/>
              <a:gd name="connsiteX1" fmla="*/ 1768965 w 2361236"/>
              <a:gd name="connsiteY1" fmla="*/ 192815 h 2199190"/>
              <a:gd name="connsiteX2" fmla="*/ 2361236 w 2361236"/>
              <a:gd name="connsiteY2" fmla="*/ 185195 h 2199190"/>
              <a:gd name="connsiteX3" fmla="*/ 2361236 w 2361236"/>
              <a:gd name="connsiteY3" fmla="*/ 1921398 h 2199190"/>
              <a:gd name="connsiteX4" fmla="*/ 0 w 2361236"/>
              <a:gd name="connsiteY4" fmla="*/ 1921398 h 2199190"/>
              <a:gd name="connsiteX5" fmla="*/ 0 w 2361236"/>
              <a:gd name="connsiteY5" fmla="*/ 2199190 h 2199190"/>
              <a:gd name="connsiteX0" fmla="*/ 1779125 w 2361236"/>
              <a:gd name="connsiteY0" fmla="*/ 0 h 2186490"/>
              <a:gd name="connsiteX1" fmla="*/ 1768965 w 2361236"/>
              <a:gd name="connsiteY1" fmla="*/ 180115 h 2186490"/>
              <a:gd name="connsiteX2" fmla="*/ 2361236 w 2361236"/>
              <a:gd name="connsiteY2" fmla="*/ 172495 h 2186490"/>
              <a:gd name="connsiteX3" fmla="*/ 2361236 w 2361236"/>
              <a:gd name="connsiteY3" fmla="*/ 1908698 h 2186490"/>
              <a:gd name="connsiteX4" fmla="*/ 0 w 2361236"/>
              <a:gd name="connsiteY4" fmla="*/ 1908698 h 2186490"/>
              <a:gd name="connsiteX5" fmla="*/ 0 w 2361236"/>
              <a:gd name="connsiteY5" fmla="*/ 2186490 h 2186490"/>
              <a:gd name="connsiteX0" fmla="*/ 1766425 w 2361236"/>
              <a:gd name="connsiteY0" fmla="*/ 0 h 2186490"/>
              <a:gd name="connsiteX1" fmla="*/ 1768965 w 2361236"/>
              <a:gd name="connsiteY1" fmla="*/ 180115 h 2186490"/>
              <a:gd name="connsiteX2" fmla="*/ 2361236 w 2361236"/>
              <a:gd name="connsiteY2" fmla="*/ 172495 h 2186490"/>
              <a:gd name="connsiteX3" fmla="*/ 2361236 w 2361236"/>
              <a:gd name="connsiteY3" fmla="*/ 1908698 h 2186490"/>
              <a:gd name="connsiteX4" fmla="*/ 0 w 2361236"/>
              <a:gd name="connsiteY4" fmla="*/ 1908698 h 2186490"/>
              <a:gd name="connsiteX5" fmla="*/ 0 w 2361236"/>
              <a:gd name="connsiteY5" fmla="*/ 2186490 h 2186490"/>
              <a:gd name="connsiteX0" fmla="*/ 1776585 w 2361236"/>
              <a:gd name="connsiteY0" fmla="*/ 0 h 2186490"/>
              <a:gd name="connsiteX1" fmla="*/ 1768965 w 2361236"/>
              <a:gd name="connsiteY1" fmla="*/ 180115 h 2186490"/>
              <a:gd name="connsiteX2" fmla="*/ 2361236 w 2361236"/>
              <a:gd name="connsiteY2" fmla="*/ 172495 h 2186490"/>
              <a:gd name="connsiteX3" fmla="*/ 2361236 w 2361236"/>
              <a:gd name="connsiteY3" fmla="*/ 1908698 h 2186490"/>
              <a:gd name="connsiteX4" fmla="*/ 0 w 2361236"/>
              <a:gd name="connsiteY4" fmla="*/ 1908698 h 2186490"/>
              <a:gd name="connsiteX5" fmla="*/ 0 w 2361236"/>
              <a:gd name="connsiteY5" fmla="*/ 2186490 h 2186490"/>
              <a:gd name="connsiteX0" fmla="*/ 1766425 w 2361236"/>
              <a:gd name="connsiteY0" fmla="*/ 0 h 2186490"/>
              <a:gd name="connsiteX1" fmla="*/ 1768965 w 2361236"/>
              <a:gd name="connsiteY1" fmla="*/ 180115 h 2186490"/>
              <a:gd name="connsiteX2" fmla="*/ 2361236 w 2361236"/>
              <a:gd name="connsiteY2" fmla="*/ 172495 h 2186490"/>
              <a:gd name="connsiteX3" fmla="*/ 2361236 w 2361236"/>
              <a:gd name="connsiteY3" fmla="*/ 1908698 h 2186490"/>
              <a:gd name="connsiteX4" fmla="*/ 0 w 2361236"/>
              <a:gd name="connsiteY4" fmla="*/ 1908698 h 2186490"/>
              <a:gd name="connsiteX5" fmla="*/ 0 w 2361236"/>
              <a:gd name="connsiteY5" fmla="*/ 2186490 h 2186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236" h="2186490">
                <a:moveTo>
                  <a:pt x="1766425" y="0"/>
                </a:moveTo>
                <a:cubicBezTo>
                  <a:pt x="1767272" y="60038"/>
                  <a:pt x="1768118" y="120077"/>
                  <a:pt x="1768965" y="180115"/>
                </a:cubicBezTo>
                <a:lnTo>
                  <a:pt x="2361236" y="172495"/>
                </a:lnTo>
                <a:lnTo>
                  <a:pt x="2361236" y="1908698"/>
                </a:lnTo>
                <a:lnTo>
                  <a:pt x="0" y="1908698"/>
                </a:lnTo>
                <a:lnTo>
                  <a:pt x="0" y="2186490"/>
                </a:lnTo>
              </a:path>
            </a:pathLst>
          </a:custGeom>
          <a:noFill/>
          <a:ln>
            <a:solidFill>
              <a:srgbClr val="498735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E2985CDB-47D8-4FF1-8D61-FFFED3F2ABBE}"/>
              </a:ext>
            </a:extLst>
          </p:cNvPr>
          <p:cNvSpPr/>
          <p:nvPr/>
        </p:nvSpPr>
        <p:spPr>
          <a:xfrm>
            <a:off x="4814400" y="3276000"/>
            <a:ext cx="309600" cy="0"/>
          </a:xfrm>
          <a:custGeom>
            <a:avLst/>
            <a:gdLst>
              <a:gd name="connsiteX0" fmla="*/ 0 w 309600"/>
              <a:gd name="connsiteY0" fmla="*/ 0 h 0"/>
              <a:gd name="connsiteX1" fmla="*/ 309600 w 3096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9600">
                <a:moveTo>
                  <a:pt x="0" y="0"/>
                </a:moveTo>
                <a:lnTo>
                  <a:pt x="309600" y="0"/>
                </a:lnTo>
              </a:path>
            </a:pathLst>
          </a:custGeom>
          <a:noFill/>
          <a:ln>
            <a:solidFill>
              <a:srgbClr val="498735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577F8021-591E-4E8D-91DE-8D64583ECB89}"/>
              </a:ext>
            </a:extLst>
          </p:cNvPr>
          <p:cNvSpPr/>
          <p:nvPr/>
        </p:nvSpPr>
        <p:spPr>
          <a:xfrm>
            <a:off x="3423681" y="5333376"/>
            <a:ext cx="309600" cy="0"/>
          </a:xfrm>
          <a:custGeom>
            <a:avLst/>
            <a:gdLst>
              <a:gd name="connsiteX0" fmla="*/ 0 w 309600"/>
              <a:gd name="connsiteY0" fmla="*/ 0 h 0"/>
              <a:gd name="connsiteX1" fmla="*/ 309600 w 3096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9600">
                <a:moveTo>
                  <a:pt x="0" y="0"/>
                </a:moveTo>
                <a:lnTo>
                  <a:pt x="309600" y="0"/>
                </a:lnTo>
              </a:path>
            </a:pathLst>
          </a:custGeom>
          <a:noFill/>
          <a:ln>
            <a:solidFill>
              <a:srgbClr val="498735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8422AFF-EC0F-4581-8166-7934E4C1A6F4}"/>
              </a:ext>
            </a:extLst>
          </p:cNvPr>
          <p:cNvSpPr/>
          <p:nvPr/>
        </p:nvSpPr>
        <p:spPr>
          <a:xfrm>
            <a:off x="6580600" y="3890298"/>
            <a:ext cx="3386328" cy="2662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>
                <a:solidFill>
                  <a:srgbClr val="498735"/>
                </a:solidFill>
              </a:rPr>
              <a:t>➋와 ➎ 중 어느 것이 먼저 실행될지는 아무도 모른다</a:t>
            </a:r>
            <a:endParaRPr lang="en-US" altLang="ko-KR" sz="1400">
              <a:solidFill>
                <a:srgbClr val="498735"/>
              </a:solidFill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0E8A5C78-B89F-4EDB-A281-8D14E9D6E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538" y="4426828"/>
            <a:ext cx="3222452" cy="149495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A02C216-2356-4101-AB72-3823E2DD3E39}"/>
              </a:ext>
            </a:extLst>
          </p:cNvPr>
          <p:cNvSpPr txBox="1"/>
          <p:nvPr/>
        </p:nvSpPr>
        <p:spPr>
          <a:xfrm>
            <a:off x="6580601" y="5949277"/>
            <a:ext cx="1988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9625" indent="-809625"/>
            <a:r>
              <a:rPr lang="ko-KR" altLang="en-US" sz="1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1-10 </a:t>
            </a:r>
            <a:r>
              <a:rPr lang="ko-KR" altLang="en-US" sz="1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스레드의 일생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15664E-DA1A-420C-98C5-5DF4744BEBA4}"/>
              </a:ext>
            </a:extLst>
          </p:cNvPr>
          <p:cNvSpPr txBox="1"/>
          <p:nvPr/>
        </p:nvSpPr>
        <p:spPr>
          <a:xfrm>
            <a:off x="2533479" y="561826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1.2 |  </a:t>
            </a:r>
            <a:r>
              <a:rPr lang="ko-KR" altLang="en-US" sz="28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멀티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스레드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F582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7406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C9D7EF7-A064-4D59-ABCA-368CCF6E2466}"/>
              </a:ext>
            </a:extLst>
          </p:cNvPr>
          <p:cNvSpPr/>
          <p:nvPr/>
        </p:nvSpPr>
        <p:spPr>
          <a:xfrm>
            <a:off x="2142044" y="1432442"/>
            <a:ext cx="7907915" cy="45719"/>
          </a:xfrm>
          <a:prstGeom prst="rect">
            <a:avLst/>
          </a:prstGeom>
          <a:solidFill>
            <a:srgbClr val="4987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B39C80-C2B0-4665-B702-5858641FA5C7}"/>
              </a:ext>
            </a:extLst>
          </p:cNvPr>
          <p:cNvSpPr txBox="1"/>
          <p:nvPr/>
        </p:nvSpPr>
        <p:spPr>
          <a:xfrm>
            <a:off x="1524000" y="652005"/>
            <a:ext cx="9144000" cy="725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65000"/>
              </a:lnSpc>
            </a:pPr>
            <a:r>
              <a:rPr lang="ko-KR" altLang="en-US" sz="2800" spc="-100" dirty="0" err="1"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멀티스레딩</a:t>
            </a:r>
            <a:endParaRPr lang="ko-KR" altLang="en-US" sz="2800" spc="-100" dirty="0">
              <a:solidFill>
                <a:srgbClr val="2F582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7420C95-60EA-41CC-B3A9-65028339B03D}"/>
              </a:ext>
            </a:extLst>
          </p:cNvPr>
          <p:cNvGrpSpPr/>
          <p:nvPr/>
        </p:nvGrpSpPr>
        <p:grpSpPr>
          <a:xfrm>
            <a:off x="2479040" y="1624331"/>
            <a:ext cx="7233920" cy="3477875"/>
            <a:chOff x="749667" y="1632650"/>
            <a:chExt cx="7233920" cy="347787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962CC6-CE15-416C-9D3C-48EF4128E734}"/>
                </a:ext>
              </a:extLst>
            </p:cNvPr>
            <p:cNvSpPr txBox="1"/>
            <p:nvPr/>
          </p:nvSpPr>
          <p:spPr>
            <a:xfrm>
              <a:off x="749667" y="1632650"/>
              <a:ext cx="3578493" cy="3477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ko-KR" dirty="0">
                  <a:solidFill>
                    <a:srgbClr val="63B74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r>
                <a:rPr lang="ko-KR" altLang="en-US" dirty="0">
                  <a:solidFill>
                    <a:srgbClr val="63B74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dirty="0">
                  <a:solidFill>
                    <a:srgbClr val="63B74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|  </a:t>
              </a:r>
              <a:r>
                <a:rPr lang="ko-KR" altLang="en-US" dirty="0">
                  <a:solidFill>
                    <a:srgbClr val="2F582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프로그램과 프로세스</a:t>
              </a:r>
              <a:endParaRPr lang="en-US" altLang="ko-KR" dirty="0"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>
                <a:spcBef>
                  <a:spcPts val="600"/>
                </a:spcBef>
              </a:pPr>
              <a:r>
                <a:rPr lang="en-US" altLang="ko-KR" dirty="0">
                  <a:solidFill>
                    <a:srgbClr val="63B74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r>
                <a:rPr lang="ko-KR" altLang="en-US" dirty="0">
                  <a:solidFill>
                    <a:srgbClr val="63B74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dirty="0">
                  <a:solidFill>
                    <a:srgbClr val="63B74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|  </a:t>
              </a:r>
              <a:r>
                <a:rPr lang="ko-KR" altLang="en-US" dirty="0">
                  <a:solidFill>
                    <a:srgbClr val="2F582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스레드</a:t>
              </a:r>
              <a:endParaRPr lang="en-US" altLang="ko-KR" dirty="0"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>
                <a:spcBef>
                  <a:spcPts val="600"/>
                </a:spcBef>
              </a:pPr>
              <a:r>
                <a:rPr lang="en-US" altLang="ko-KR" dirty="0">
                  <a:solidFill>
                    <a:srgbClr val="63B74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r>
                <a:rPr lang="ko-KR" altLang="en-US" dirty="0">
                  <a:solidFill>
                    <a:srgbClr val="63B74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dirty="0">
                  <a:solidFill>
                    <a:srgbClr val="63B74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|  </a:t>
              </a:r>
              <a:r>
                <a:rPr lang="ko-KR" altLang="en-US" dirty="0" err="1">
                  <a:solidFill>
                    <a:srgbClr val="2F582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멀티스레드</a:t>
              </a:r>
              <a:r>
                <a:rPr lang="ko-KR" altLang="en-US" dirty="0">
                  <a:solidFill>
                    <a:srgbClr val="2F582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프로그래밍은 </a:t>
              </a:r>
              <a:br>
                <a:rPr lang="en-US" altLang="ko-KR" dirty="0">
                  <a:solidFill>
                    <a:srgbClr val="2F582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</a:br>
              <a:r>
                <a:rPr lang="en-US" altLang="ko-KR" dirty="0">
                  <a:solidFill>
                    <a:srgbClr val="2F582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	</a:t>
              </a:r>
              <a:r>
                <a:rPr lang="ko-KR" altLang="en-US" dirty="0">
                  <a:solidFill>
                    <a:srgbClr val="2F582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언제 해야 할까</a:t>
              </a:r>
              <a:r>
                <a:rPr lang="en-US" altLang="ko-KR" dirty="0">
                  <a:solidFill>
                    <a:srgbClr val="2F582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?</a:t>
              </a:r>
            </a:p>
            <a:p>
              <a:pPr>
                <a:spcBef>
                  <a:spcPts val="600"/>
                </a:spcBef>
              </a:pPr>
              <a:r>
                <a:rPr lang="en-US" altLang="ko-KR" dirty="0">
                  <a:solidFill>
                    <a:srgbClr val="63B74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4</a:t>
              </a:r>
              <a:r>
                <a:rPr lang="ko-KR" altLang="en-US" dirty="0">
                  <a:solidFill>
                    <a:srgbClr val="63B74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dirty="0">
                  <a:solidFill>
                    <a:srgbClr val="63B74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|  </a:t>
              </a:r>
              <a:r>
                <a:rPr lang="ko-KR" altLang="en-US" dirty="0">
                  <a:solidFill>
                    <a:srgbClr val="2F582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스레드 정체</a:t>
              </a:r>
              <a:endParaRPr lang="en-US" altLang="ko-KR" dirty="0"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>
                <a:spcBef>
                  <a:spcPts val="600"/>
                </a:spcBef>
              </a:pPr>
              <a:r>
                <a:rPr lang="en-US" altLang="ko-KR" dirty="0">
                  <a:solidFill>
                    <a:srgbClr val="63B74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5 |  </a:t>
              </a:r>
              <a:r>
                <a:rPr lang="ko-KR" altLang="en-US" dirty="0">
                  <a:solidFill>
                    <a:srgbClr val="2F582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스레드를 다룰 때 주의 사항</a:t>
              </a:r>
              <a:endParaRPr lang="en-US" altLang="ko-KR" dirty="0"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>
                <a:spcBef>
                  <a:spcPts val="600"/>
                </a:spcBef>
              </a:pPr>
              <a:r>
                <a:rPr lang="en-US" altLang="ko-KR" dirty="0">
                  <a:solidFill>
                    <a:srgbClr val="63B74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6</a:t>
              </a:r>
              <a:r>
                <a:rPr lang="ko-KR" altLang="en-US" dirty="0">
                  <a:solidFill>
                    <a:srgbClr val="63B74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dirty="0">
                  <a:solidFill>
                    <a:srgbClr val="63B74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|  </a:t>
              </a:r>
              <a:r>
                <a:rPr lang="ko-KR" altLang="en-US" dirty="0">
                  <a:solidFill>
                    <a:srgbClr val="2F582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임계 영역과 </a:t>
              </a:r>
              <a:r>
                <a:rPr lang="ko-KR" altLang="en-US" dirty="0" err="1">
                  <a:solidFill>
                    <a:srgbClr val="2F582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뮤텍스</a:t>
              </a:r>
              <a:endParaRPr lang="en-US" altLang="ko-KR" dirty="0"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>
                <a:spcBef>
                  <a:spcPts val="600"/>
                </a:spcBef>
              </a:pPr>
              <a:r>
                <a:rPr lang="en-US" altLang="ko-KR" dirty="0">
                  <a:solidFill>
                    <a:srgbClr val="63B74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7</a:t>
              </a:r>
              <a:r>
                <a:rPr lang="ko-KR" altLang="en-US" dirty="0">
                  <a:solidFill>
                    <a:srgbClr val="63B74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dirty="0">
                  <a:solidFill>
                    <a:srgbClr val="63B74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|  </a:t>
              </a:r>
              <a:r>
                <a:rPr lang="ko-KR" altLang="en-US" dirty="0">
                  <a:solidFill>
                    <a:srgbClr val="2F582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교착 상태</a:t>
              </a:r>
              <a:endParaRPr lang="en-US" altLang="ko-KR" dirty="0"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>
                <a:spcBef>
                  <a:spcPts val="600"/>
                </a:spcBef>
              </a:pPr>
              <a:r>
                <a:rPr lang="en-US" altLang="ko-KR" dirty="0">
                  <a:solidFill>
                    <a:srgbClr val="63B74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8</a:t>
              </a:r>
              <a:r>
                <a:rPr lang="ko-KR" altLang="en-US" dirty="0">
                  <a:solidFill>
                    <a:srgbClr val="63B74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dirty="0">
                  <a:solidFill>
                    <a:srgbClr val="63B74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|  </a:t>
              </a:r>
              <a:r>
                <a:rPr lang="ko-KR" altLang="en-US" dirty="0">
                  <a:solidFill>
                    <a:srgbClr val="2F582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잠금 순서의 규칙</a:t>
              </a:r>
              <a:endParaRPr lang="en-US" altLang="ko-KR" dirty="0"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>
                <a:spcBef>
                  <a:spcPts val="600"/>
                </a:spcBef>
              </a:pPr>
              <a:r>
                <a:rPr lang="en-US" altLang="ko-KR" dirty="0">
                  <a:solidFill>
                    <a:srgbClr val="63B74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9</a:t>
              </a:r>
              <a:r>
                <a:rPr lang="ko-KR" altLang="en-US" dirty="0">
                  <a:solidFill>
                    <a:srgbClr val="63B74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dirty="0">
                  <a:solidFill>
                    <a:srgbClr val="63B74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|  </a:t>
              </a:r>
              <a:r>
                <a:rPr lang="ko-KR" altLang="en-US" dirty="0">
                  <a:solidFill>
                    <a:srgbClr val="2F582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병렬성과 시리얼 병목</a:t>
              </a:r>
              <a:endParaRPr lang="en-US" altLang="ko-KR" dirty="0"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0B5BD50-79AB-4225-8A9B-87E38393D7A3}"/>
                </a:ext>
              </a:extLst>
            </p:cNvPr>
            <p:cNvSpPr txBox="1"/>
            <p:nvPr/>
          </p:nvSpPr>
          <p:spPr>
            <a:xfrm>
              <a:off x="4405094" y="1632650"/>
              <a:ext cx="357849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ko-KR" dirty="0">
                  <a:solidFill>
                    <a:srgbClr val="63B74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10</a:t>
              </a:r>
              <a:r>
                <a:rPr lang="ko-KR" altLang="en-US" dirty="0">
                  <a:solidFill>
                    <a:srgbClr val="63B74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dirty="0">
                  <a:solidFill>
                    <a:srgbClr val="63B74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|  </a:t>
              </a:r>
              <a:r>
                <a:rPr lang="ko-KR" altLang="en-US" dirty="0" err="1">
                  <a:solidFill>
                    <a:srgbClr val="2F582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싱글스레드</a:t>
              </a:r>
              <a:r>
                <a:rPr lang="ko-KR" altLang="en-US" dirty="0">
                  <a:solidFill>
                    <a:srgbClr val="2F582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게임 서버</a:t>
              </a:r>
              <a:endParaRPr lang="en-US" altLang="ko-KR" dirty="0"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>
                <a:spcBef>
                  <a:spcPts val="600"/>
                </a:spcBef>
              </a:pPr>
              <a:r>
                <a:rPr lang="en-US" altLang="ko-KR" dirty="0">
                  <a:solidFill>
                    <a:srgbClr val="63B74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11</a:t>
              </a:r>
              <a:r>
                <a:rPr lang="ko-KR" altLang="en-US" dirty="0">
                  <a:solidFill>
                    <a:srgbClr val="63B74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dirty="0">
                  <a:solidFill>
                    <a:srgbClr val="63B74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|  </a:t>
              </a:r>
              <a:r>
                <a:rPr lang="ko-KR" altLang="en-US" dirty="0" err="1">
                  <a:solidFill>
                    <a:srgbClr val="2F582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멀티스레드</a:t>
              </a:r>
              <a:r>
                <a:rPr lang="ko-KR" altLang="en-US" dirty="0">
                  <a:solidFill>
                    <a:srgbClr val="2F582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게임 서버</a:t>
              </a:r>
              <a:endParaRPr lang="en-US" altLang="ko-KR" dirty="0"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>
                <a:spcBef>
                  <a:spcPts val="600"/>
                </a:spcBef>
              </a:pPr>
              <a:r>
                <a:rPr lang="en-US" altLang="ko-KR" dirty="0">
                  <a:solidFill>
                    <a:srgbClr val="63B74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12</a:t>
              </a:r>
              <a:r>
                <a:rPr lang="ko-KR" altLang="en-US" dirty="0">
                  <a:solidFill>
                    <a:srgbClr val="63B74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dirty="0">
                  <a:solidFill>
                    <a:srgbClr val="63B749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|  </a:t>
              </a:r>
              <a:r>
                <a:rPr lang="ko-KR" altLang="en-US" dirty="0">
                  <a:solidFill>
                    <a:srgbClr val="2F582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원자 조작</a:t>
              </a:r>
              <a:endParaRPr lang="en-US" altLang="ko-KR" dirty="0"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7BA504FA-C04C-4CD0-B2CF-C8BBC9C156FF}"/>
              </a:ext>
            </a:extLst>
          </p:cNvPr>
          <p:cNvSpPr/>
          <p:nvPr/>
        </p:nvSpPr>
        <p:spPr>
          <a:xfrm>
            <a:off x="2479040" y="6205997"/>
            <a:ext cx="39501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출처</a:t>
            </a:r>
            <a:r>
              <a:rPr lang="en-US" altLang="ko-KR" sz="1400" dirty="0"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서버 프로그래밍 교과서</a:t>
            </a:r>
            <a:r>
              <a:rPr lang="en-US" altLang="ko-KR" sz="1400" dirty="0"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400" dirty="0"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길벗</a:t>
            </a:r>
            <a:r>
              <a:rPr lang="en-US" altLang="ko-KR" sz="1400" dirty="0"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2019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13937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1E84B-6FC4-8377-DCFD-0DD048391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791F47-6AA7-CF84-42A3-CB1DEE737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7886" y="5060950"/>
            <a:ext cx="5471885" cy="11374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이번에는 </a:t>
            </a:r>
            <a:r>
              <a:rPr lang="en-US" altLang="ko-KR" dirty="0"/>
              <a:t>Run(0)</a:t>
            </a:r>
            <a:r>
              <a:rPr lang="ko-KR" altLang="en-US" dirty="0"/>
              <a:t>와 </a:t>
            </a:r>
            <a:r>
              <a:rPr lang="en-US" altLang="ko-KR" dirty="0"/>
              <a:t>Run(1) </a:t>
            </a:r>
            <a:r>
              <a:rPr lang="ko-KR" altLang="en-US" dirty="0"/>
              <a:t>함수를 모두 스레드로 호출했으며 </a:t>
            </a:r>
            <a:r>
              <a:rPr lang="ko-KR" altLang="en-US" dirty="0" err="1"/>
              <a:t>반복문</a:t>
            </a:r>
            <a:r>
              <a:rPr lang="ko-KR" altLang="en-US" dirty="0"/>
              <a:t> 중간에 </a:t>
            </a:r>
            <a:r>
              <a:rPr lang="en-US" altLang="ko-KR" dirty="0"/>
              <a:t>Sleep() </a:t>
            </a:r>
            <a:r>
              <a:rPr lang="ko-KR" altLang="en-US" dirty="0"/>
              <a:t>함수 추가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A00008-2EF3-3DD4-DADA-5385C8578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24028" cy="6858000"/>
          </a:xfrm>
          <a:prstGeom prst="rect">
            <a:avLst/>
          </a:prstGeom>
        </p:spPr>
      </p:pic>
      <p:pic>
        <p:nvPicPr>
          <p:cNvPr id="12290" name="Picture 2">
            <a:extLst>
              <a:ext uri="{FF2B5EF4-FFF2-40B4-BE49-F238E27FC236}">
                <a16:creationId xmlns:a16="http://schemas.microsoft.com/office/drawing/2014/main" id="{A9DAF65B-C344-61BF-F7E3-1B113455B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248"/>
          <a:stretch>
            <a:fillRect/>
          </a:stretch>
        </p:blipFill>
        <p:spPr bwMode="auto">
          <a:xfrm>
            <a:off x="7620000" y="0"/>
            <a:ext cx="2293257" cy="501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B46630-B8F7-27B0-9B0C-E8B6F7273AEE}"/>
              </a:ext>
            </a:extLst>
          </p:cNvPr>
          <p:cNvSpPr txBox="1"/>
          <p:nvPr/>
        </p:nvSpPr>
        <p:spPr>
          <a:xfrm>
            <a:off x="11406554" y="6277707"/>
            <a:ext cx="789354" cy="6508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5418"/>
              </a:lnSpc>
            </a:pPr>
            <a:r>
              <a:rPr lang="en-US" sz="1400" dirty="0">
                <a:latin typeface="Malgun Gothic"/>
                <a:ea typeface="Malgun Gothic"/>
              </a:rPr>
              <a:t>demo7​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91086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7C5A4-B145-E495-B7E0-C1F0E4FB0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스레드 중단하기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C0CA71-7D14-F72C-8EE6-CE2D5D4CE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thread.Abort</a:t>
            </a:r>
            <a:r>
              <a:rPr lang="en-US" altLang="ko-KR" dirty="0"/>
              <a:t>();</a:t>
            </a:r>
          </a:p>
          <a:p>
            <a:r>
              <a:rPr lang="en-US" altLang="ko-KR" dirty="0" err="1"/>
              <a:t>thread.Join</a:t>
            </a:r>
            <a:r>
              <a:rPr lang="en-US" altLang="ko-KR" dirty="0"/>
              <a:t>();</a:t>
            </a:r>
          </a:p>
          <a:p>
            <a:endParaRPr lang="en-US" altLang="ko-KR" dirty="0"/>
          </a:p>
          <a:p>
            <a:r>
              <a:rPr lang="ko-KR" altLang="en-US" dirty="0"/>
              <a:t>작동 중인 스레드를 중지하는 방법</a:t>
            </a:r>
            <a:endParaRPr lang="en-US" altLang="ko-KR" dirty="0"/>
          </a:p>
          <a:p>
            <a:pPr lvl="1"/>
            <a:r>
              <a:rPr lang="en-US" altLang="ko-KR" dirty="0"/>
              <a:t>Abort() :: </a:t>
            </a:r>
            <a:r>
              <a:rPr lang="ko-KR" altLang="en-US" dirty="0"/>
              <a:t>함수의 종료를 보장하지 않고 어느 시점이던지 상관 없이 도중에 강제로 중단</a:t>
            </a:r>
            <a:endParaRPr lang="en-US" altLang="ko-KR" dirty="0"/>
          </a:p>
          <a:p>
            <a:pPr lvl="1"/>
            <a:r>
              <a:rPr lang="en-US" altLang="ko-KR" dirty="0"/>
              <a:t>Join() :: </a:t>
            </a:r>
            <a:r>
              <a:rPr lang="ko-KR" altLang="en-US" dirty="0"/>
              <a:t>함수의 종료를 보장하며 스레드가 동작시키는 중인 함수의 끝에 도달하기를 기다린 다음에 스레드를 닫음</a:t>
            </a:r>
          </a:p>
        </p:txBody>
      </p:sp>
    </p:spTree>
    <p:extLst>
      <p:ext uri="{BB962C8B-B14F-4D97-AF65-F5344CB8AC3E}">
        <p14:creationId xmlns:p14="http://schemas.microsoft.com/office/powerpoint/2010/main" val="1180450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4424985-5EEB-0806-7BE5-C7F923F5A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9" y="0"/>
            <a:ext cx="4439270" cy="58967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87AEA24-01EA-D42C-D1F4-726A42AD6A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1379" y="2991421"/>
            <a:ext cx="7382905" cy="37343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732917-B0F4-8A20-7C3E-608687799127}"/>
              </a:ext>
            </a:extLst>
          </p:cNvPr>
          <p:cNvSpPr txBox="1"/>
          <p:nvPr/>
        </p:nvSpPr>
        <p:spPr>
          <a:xfrm>
            <a:off x="11406554" y="6277707"/>
            <a:ext cx="789354" cy="6508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5418"/>
              </a:lnSpc>
            </a:pPr>
            <a:r>
              <a:rPr lang="en-US" sz="1400" dirty="0">
                <a:latin typeface="Malgun Gothic"/>
                <a:ea typeface="Malgun Gothic"/>
              </a:rPr>
              <a:t>demo8​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69892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60EB3-C8A6-FEA9-F9E8-CD9E07BF6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4F633D-0DFB-CE22-9E73-A8B9308B7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01029"/>
            <a:ext cx="10515600" cy="1575933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Run(0)</a:t>
            </a:r>
            <a:r>
              <a:rPr lang="ko-KR" altLang="en-US" dirty="0"/>
              <a:t>는 반복문이 동작하던 도중에 중단되고</a:t>
            </a:r>
            <a:r>
              <a:rPr lang="en-US" altLang="ko-KR" dirty="0"/>
              <a:t>, Run(1)</a:t>
            </a:r>
            <a:r>
              <a:rPr lang="ko-KR" altLang="en-US" dirty="0"/>
              <a:t>은 </a:t>
            </a:r>
            <a:r>
              <a:rPr lang="en-US" altLang="ko-KR" dirty="0"/>
              <a:t>End</a:t>
            </a:r>
            <a:r>
              <a:rPr lang="ko-KR" altLang="en-US" dirty="0"/>
              <a:t>까지 무사히 호출되고 종료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Abort() </a:t>
            </a:r>
            <a:r>
              <a:rPr lang="ko-KR" altLang="en-US" dirty="0"/>
              <a:t>함수의 경우에는 스레드를 작동 도중에 강제로 종료하기 때문에 스레드 강제 종료가 시스템에 심각한 영향을 끼치지 않는다는 보장이 있을 때만 사용</a:t>
            </a:r>
            <a:r>
              <a:rPr lang="en-US" altLang="ko-KR" dirty="0"/>
              <a:t> </a:t>
            </a:r>
            <a:r>
              <a:rPr lang="ko-KR" altLang="en-US" dirty="0"/>
              <a:t>권장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68BE0FEE-274E-9E3A-98DD-D01F62422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314" y="236991"/>
            <a:ext cx="4794485" cy="423590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BD51D0BB-4B8D-6DBB-8A45-AE24D9935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343" y="256040"/>
            <a:ext cx="5291000" cy="417383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632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88BCC0-F810-2353-4663-F4DC74B66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8202" y="348343"/>
            <a:ext cx="4675598" cy="5828620"/>
          </a:xfrm>
        </p:spPr>
        <p:txBody>
          <a:bodyPr>
            <a:normAutofit/>
          </a:bodyPr>
          <a:lstStyle/>
          <a:p>
            <a:r>
              <a:rPr lang="ko-KR" altLang="en-US" dirty="0"/>
              <a:t>스레드를 </a:t>
            </a:r>
            <a:r>
              <a:rPr lang="en-US" altLang="ko-KR" dirty="0"/>
              <a:t>Abort() </a:t>
            </a:r>
            <a:r>
              <a:rPr lang="ko-KR" altLang="en-US" dirty="0"/>
              <a:t>함수로 강제 종료할 때 해당 스레드 함수에서는 </a:t>
            </a:r>
            <a:r>
              <a:rPr lang="en-US" altLang="ko-KR" dirty="0" err="1"/>
              <a:t>System.Threading.ThreadAbortException</a:t>
            </a:r>
            <a:r>
              <a:rPr lang="ko-KR" altLang="en-US" dirty="0"/>
              <a:t>이라는 예외를 발생시킴</a:t>
            </a:r>
            <a:endParaRPr lang="en-US" altLang="ko-KR" dirty="0"/>
          </a:p>
          <a:p>
            <a:r>
              <a:rPr lang="ko-KR" altLang="en-US" dirty="0"/>
              <a:t>만약 스레드를 </a:t>
            </a:r>
            <a:r>
              <a:rPr lang="en-US" altLang="ko-KR" dirty="0"/>
              <a:t>Abort() </a:t>
            </a:r>
            <a:r>
              <a:rPr lang="ko-KR" altLang="en-US" dirty="0"/>
              <a:t>시켰을 때</a:t>
            </a:r>
            <a:r>
              <a:rPr lang="en-US" altLang="ko-KR" dirty="0"/>
              <a:t>, </a:t>
            </a:r>
            <a:r>
              <a:rPr lang="ko-KR" altLang="en-US" dirty="0"/>
              <a:t>리소스 정리 등의 뒤처리 작업이 필요한 경우라면 반드시 해당 스레드 함수에서 발생하는 </a:t>
            </a:r>
            <a:r>
              <a:rPr lang="en-US" altLang="ko-KR" dirty="0" err="1"/>
              <a:t>ThreadAbortException</a:t>
            </a:r>
            <a:r>
              <a:rPr lang="en-US" altLang="ko-KR" dirty="0"/>
              <a:t> </a:t>
            </a:r>
            <a:r>
              <a:rPr lang="ko-KR" altLang="en-US" dirty="0"/>
              <a:t>예외를 받아서 정리 작업을 진행하는 것 권장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EBBA9E-988B-2AB3-0919-22FEA0033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678202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573701-77E5-2665-784E-FCF559412BF9}"/>
              </a:ext>
            </a:extLst>
          </p:cNvPr>
          <p:cNvSpPr txBox="1"/>
          <p:nvPr/>
        </p:nvSpPr>
        <p:spPr>
          <a:xfrm>
            <a:off x="11406554" y="6277707"/>
            <a:ext cx="789354" cy="6508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5418"/>
              </a:lnSpc>
            </a:pPr>
            <a:r>
              <a:rPr lang="en-US" sz="1400" dirty="0">
                <a:latin typeface="Malgun Gothic"/>
                <a:ea typeface="Malgun Gothic"/>
              </a:rPr>
              <a:t>demo9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877243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4983F-FB68-B251-6DA9-639E9BE3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스레드 동기화</a:t>
            </a:r>
            <a:r>
              <a:rPr lang="en-US" altLang="ko-KR" sz="3200" dirty="0"/>
              <a:t>(Thread Synchronization)</a:t>
            </a:r>
            <a:br>
              <a:rPr lang="en-US" altLang="ko-KR" sz="3200" dirty="0"/>
            </a:br>
            <a:endParaRPr lang="ko-KR" altLang="en-US" sz="3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7C0F09-2224-F496-3F6D-7551A367C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21" y="989781"/>
            <a:ext cx="5096586" cy="58682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82D2F59-BFAF-82FB-7762-F4B92A872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6506" y="989781"/>
            <a:ext cx="6611273" cy="2638793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DEE901-068B-2203-738A-F2859BC51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2796" y="3628574"/>
            <a:ext cx="5742993" cy="2969306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작은 마을을 키우는 게임</a:t>
            </a:r>
            <a:endParaRPr lang="en-US" altLang="ko-KR" dirty="0"/>
          </a:p>
          <a:p>
            <a:pPr lvl="1"/>
            <a:r>
              <a:rPr lang="ko-KR" altLang="en-US" dirty="0"/>
              <a:t>마을에 새로운 마을 주민이 태어나거나 새로 들어오면 인구 수를 늘려주고 몇 가지 처리를 한 뒤에 주민번호를 매겨주는 </a:t>
            </a:r>
            <a:r>
              <a:rPr lang="en-US" altLang="ko-KR" dirty="0" err="1"/>
              <a:t>AddVillager</a:t>
            </a:r>
            <a:r>
              <a:rPr lang="en-US" altLang="ko-KR" dirty="0"/>
              <a:t>() </a:t>
            </a:r>
            <a:r>
              <a:rPr lang="ko-KR" altLang="en-US" dirty="0"/>
              <a:t>함수를 구현</a:t>
            </a:r>
            <a:endParaRPr lang="en-US" altLang="ko-KR" dirty="0"/>
          </a:p>
          <a:p>
            <a:pPr lvl="1"/>
            <a:r>
              <a:rPr lang="ko-KR" altLang="en-US" dirty="0"/>
              <a:t>그리고 주민번호는 고유한 번호이기 때문에 각 주민 마다 번호가 중복되어서는 안된다</a:t>
            </a:r>
            <a:endParaRPr lang="en-US" altLang="ko-KR" dirty="0"/>
          </a:p>
          <a:p>
            <a:pPr lvl="1"/>
            <a:r>
              <a:rPr lang="ko-KR" altLang="en-US" dirty="0"/>
              <a:t>이 때 마을 주민이 동시에 추가될 수도 있기 때문에 스레드 처리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975817-AE8D-0B98-391F-49D54E747BC1}"/>
              </a:ext>
            </a:extLst>
          </p:cNvPr>
          <p:cNvSpPr txBox="1"/>
          <p:nvPr/>
        </p:nvSpPr>
        <p:spPr>
          <a:xfrm>
            <a:off x="11172093" y="6277707"/>
            <a:ext cx="1023815" cy="6508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5418"/>
              </a:lnSpc>
            </a:pPr>
            <a:r>
              <a:rPr lang="en-US" sz="1400" dirty="0">
                <a:latin typeface="Malgun Gothic"/>
                <a:ea typeface="Malgun Gothic"/>
              </a:rPr>
              <a:t>demo10​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942963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C46A26-9486-34E9-C826-9AECA47AF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35424C-5067-2116-AA42-A3139B1DB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9650" y="1825624"/>
            <a:ext cx="6534150" cy="4879975"/>
          </a:xfrm>
        </p:spPr>
        <p:txBody>
          <a:bodyPr>
            <a:normAutofit fontScale="92500"/>
          </a:bodyPr>
          <a:lstStyle/>
          <a:p>
            <a:r>
              <a:rPr lang="ko-KR" altLang="en-US" dirty="0"/>
              <a:t>현재까지 </a:t>
            </a:r>
            <a:r>
              <a:rPr lang="en-US" altLang="ko-KR" dirty="0"/>
              <a:t>1000</a:t>
            </a:r>
            <a:r>
              <a:rPr lang="ko-KR" altLang="en-US" dirty="0"/>
              <a:t>명의 주민이 있었으니 그 뒤에 추가되는 주민들의 번호는 </a:t>
            </a:r>
            <a:r>
              <a:rPr lang="en-US" altLang="ko-KR" dirty="0"/>
              <a:t>1001, 1002, 1003, ..., 1009, 1010</a:t>
            </a:r>
            <a:r>
              <a:rPr lang="ko-KR" altLang="en-US" dirty="0"/>
              <a:t>이 되기를 기대</a:t>
            </a:r>
            <a:endParaRPr lang="en-US" altLang="ko-KR" dirty="0"/>
          </a:p>
          <a:p>
            <a:r>
              <a:rPr lang="ko-KR" altLang="en-US" dirty="0"/>
              <a:t>하지만 실행결과는 새 주민들의 주민번호가 중복되어서 발급되어 버렸다</a:t>
            </a:r>
            <a:r>
              <a:rPr lang="en-US" altLang="ko-KR" dirty="0"/>
              <a:t>. </a:t>
            </a:r>
            <a:r>
              <a:rPr lang="ko-KR" altLang="en-US" dirty="0"/>
              <a:t>이러한 문제를 스레드 세이프 하지 않다</a:t>
            </a:r>
            <a:r>
              <a:rPr lang="en-US" altLang="ko-KR" dirty="0"/>
              <a:t>(Not thread-safe)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문제를 해결하기 위해서 필요한 것이 바로 스레드 동기화</a:t>
            </a:r>
            <a:endParaRPr lang="en-US" altLang="ko-KR" dirty="0"/>
          </a:p>
          <a:p>
            <a:pPr lvl="1"/>
            <a:r>
              <a:rPr lang="ko-KR" altLang="en-US" dirty="0"/>
              <a:t>스레드 동기화는 하나의 공용된 자원이나 변수에 여러 개의 스레드가 접근할 때</a:t>
            </a:r>
            <a:r>
              <a:rPr lang="en-US" altLang="ko-KR" dirty="0"/>
              <a:t>, </a:t>
            </a:r>
            <a:r>
              <a:rPr lang="ko-KR" altLang="en-US" dirty="0"/>
              <a:t>스레드들이 순서를 지켜서 사용하고 다른 스레드가 사용 중일 때는 사용하지 못하게 만드는 것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7411" name="Picture 3">
            <a:extLst>
              <a:ext uri="{FF2B5EF4-FFF2-40B4-BE49-F238E27FC236}">
                <a16:creationId xmlns:a16="http://schemas.microsoft.com/office/drawing/2014/main" id="{22B9520E-C471-4CEF-9363-6ACE4A007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4"/>
            <a:ext cx="398145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0391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AFC231F-A862-D3B3-DC3F-BD2D07B2C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541" y="0"/>
            <a:ext cx="614691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47A714-EA56-03B0-B094-A11580FACF20}"/>
              </a:ext>
            </a:extLst>
          </p:cNvPr>
          <p:cNvSpPr txBox="1"/>
          <p:nvPr/>
        </p:nvSpPr>
        <p:spPr>
          <a:xfrm>
            <a:off x="11172093" y="6277707"/>
            <a:ext cx="1023815" cy="6508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5418"/>
              </a:lnSpc>
            </a:pPr>
            <a:r>
              <a:rPr lang="en-US" sz="1400" dirty="0">
                <a:latin typeface="Malgun Gothic"/>
                <a:ea typeface="Malgun Gothic"/>
              </a:rPr>
              <a:t>demo11​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39917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F40CA9-FC46-41AA-BC4D-D5257A03A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스레드를 동기화하는 방법 중 하나는 </a:t>
            </a:r>
            <a:r>
              <a:rPr lang="en-US" altLang="ko-KR" dirty="0"/>
              <a:t>lock</a:t>
            </a:r>
            <a:r>
              <a:rPr lang="ko-KR" altLang="en-US" dirty="0"/>
              <a:t>을 사용사는 것</a:t>
            </a:r>
            <a:endParaRPr lang="en-US" altLang="ko-KR" dirty="0"/>
          </a:p>
          <a:p>
            <a:r>
              <a:rPr lang="ko-KR" altLang="en-US" dirty="0"/>
              <a:t>스레드 </a:t>
            </a:r>
            <a:r>
              <a:rPr lang="ko-KR" altLang="en-US" dirty="0" err="1"/>
              <a:t>락을</a:t>
            </a:r>
            <a:r>
              <a:rPr lang="ko-KR" altLang="en-US" dirty="0"/>
              <a:t> 하기 위한 객체를 하나 만들어서 </a:t>
            </a:r>
            <a:r>
              <a:rPr lang="en-US" altLang="ko-KR" dirty="0"/>
              <a:t>lock()</a:t>
            </a:r>
            <a:r>
              <a:rPr lang="ko-KR" altLang="en-US" dirty="0"/>
              <a:t>을 해주면 </a:t>
            </a:r>
            <a:r>
              <a:rPr lang="en-US" altLang="ko-KR" dirty="0"/>
              <a:t>lock() { } </a:t>
            </a:r>
            <a:r>
              <a:rPr lang="ko-KR" altLang="en-US" dirty="0"/>
              <a:t>으로 묶어준 </a:t>
            </a:r>
            <a:r>
              <a:rPr lang="ko-KR" altLang="en-US" dirty="0" err="1"/>
              <a:t>블럭이</a:t>
            </a:r>
            <a:r>
              <a:rPr lang="ko-KR" altLang="en-US" dirty="0"/>
              <a:t> 한 스레드에서 실행되는 동안에는 같은 객체의 </a:t>
            </a:r>
            <a:r>
              <a:rPr lang="en-US" altLang="ko-KR" dirty="0"/>
              <a:t>lock</a:t>
            </a:r>
            <a:r>
              <a:rPr lang="ko-KR" altLang="en-US" dirty="0"/>
              <a:t>으로 묶인 스레드는 멈춘 상태로 해당 코드를 진행하지 못함</a:t>
            </a:r>
          </a:p>
        </p:txBody>
      </p:sp>
      <p:pic>
        <p:nvPicPr>
          <p:cNvPr id="18435" name="Picture 3">
            <a:extLst>
              <a:ext uri="{FF2B5EF4-FFF2-40B4-BE49-F238E27FC236}">
                <a16:creationId xmlns:a16="http://schemas.microsoft.com/office/drawing/2014/main" id="{6094F12A-E021-91BD-929A-CE95557D7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3606800"/>
            <a:ext cx="405765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5421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D273C5-35F3-7FE1-28E5-CFBB3D47D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795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2000" dirty="0"/>
              <a:t>스레드 동기화되는 부분은 동시 처리가 안되고 한 스레드씩 작업을 진행하기 때문에 프로그램의 속도가 느려질 수 있다</a:t>
            </a:r>
            <a:endParaRPr lang="en-US" altLang="ko-KR" sz="2000" dirty="0"/>
          </a:p>
          <a:p>
            <a:r>
              <a:rPr lang="ko-KR" altLang="en-US" sz="2000" dirty="0">
                <a:ea typeface="맑은 고딕"/>
              </a:rPr>
              <a:t>스레드의 동기화 구조가 복잡한 경우라면</a:t>
            </a:r>
            <a:r>
              <a:rPr lang="en-US" altLang="ko-KR" sz="2000" dirty="0">
                <a:ea typeface="맑은 고딕"/>
              </a:rPr>
              <a:t>, </a:t>
            </a:r>
            <a:r>
              <a:rPr lang="ko-KR" altLang="en-US" sz="2000" dirty="0">
                <a:ea typeface="맑은 고딕"/>
              </a:rPr>
              <a:t>두 개의 스레드가 두 자원을 사용하려고 할 때</a:t>
            </a:r>
            <a:r>
              <a:rPr lang="en-US" altLang="ko-KR" sz="2000" dirty="0">
                <a:ea typeface="맑은 고딕"/>
              </a:rPr>
              <a:t>, </a:t>
            </a:r>
            <a:r>
              <a:rPr lang="ko-KR" altLang="en-US" sz="2000" dirty="0">
                <a:ea typeface="맑은 고딕"/>
              </a:rPr>
              <a:t>스레드 </a:t>
            </a:r>
            <a:r>
              <a:rPr lang="en-US" altLang="ko-KR" sz="2000" dirty="0">
                <a:ea typeface="맑은 고딕"/>
              </a:rPr>
              <a:t>1</a:t>
            </a:r>
            <a:r>
              <a:rPr lang="ko-KR" altLang="en-US" sz="2000" dirty="0">
                <a:ea typeface="맑은 고딕"/>
              </a:rPr>
              <a:t>이 자원 </a:t>
            </a:r>
            <a:r>
              <a:rPr lang="en-US" altLang="ko-KR" sz="2000" dirty="0">
                <a:ea typeface="맑은 고딕"/>
              </a:rPr>
              <a:t>1</a:t>
            </a:r>
            <a:r>
              <a:rPr lang="ko-KR" altLang="en-US" sz="2000" dirty="0">
                <a:ea typeface="맑은 고딕"/>
              </a:rPr>
              <a:t>을 사용하며 자원 </a:t>
            </a:r>
            <a:r>
              <a:rPr lang="en-US" altLang="ko-KR" sz="2000" dirty="0">
                <a:ea typeface="맑은 고딕"/>
              </a:rPr>
              <a:t>2</a:t>
            </a:r>
            <a:r>
              <a:rPr lang="ko-KR" altLang="en-US" sz="2000" dirty="0">
                <a:ea typeface="맑은 고딕"/>
              </a:rPr>
              <a:t>가 풀리기를 기다리고 있고 스레드 </a:t>
            </a:r>
            <a:r>
              <a:rPr lang="en-US" altLang="ko-KR" sz="2000" dirty="0">
                <a:ea typeface="맑은 고딕"/>
              </a:rPr>
              <a:t>2</a:t>
            </a:r>
            <a:r>
              <a:rPr lang="ko-KR" altLang="en-US" sz="2000" dirty="0">
                <a:ea typeface="맑은 고딕"/>
              </a:rPr>
              <a:t>가 자원 </a:t>
            </a:r>
            <a:r>
              <a:rPr lang="en-US" altLang="ko-KR" sz="2000" dirty="0">
                <a:ea typeface="맑은 고딕"/>
              </a:rPr>
              <a:t>2</a:t>
            </a:r>
            <a:r>
              <a:rPr lang="ko-KR" altLang="en-US" sz="2000" dirty="0">
                <a:ea typeface="맑은 고딕"/>
              </a:rPr>
              <a:t>를 사용하며 자원 </a:t>
            </a:r>
            <a:r>
              <a:rPr lang="en-US" altLang="ko-KR" sz="2000" dirty="0">
                <a:ea typeface="맑은 고딕"/>
              </a:rPr>
              <a:t>1</a:t>
            </a:r>
            <a:r>
              <a:rPr lang="ko-KR" altLang="en-US" sz="2000" dirty="0">
                <a:ea typeface="맑은 고딕"/>
              </a:rPr>
              <a:t>이 풀리기를 기다려서 두 스레드가 멈춰버리는 </a:t>
            </a:r>
            <a:r>
              <a:rPr lang="ko-KR" altLang="en-US" sz="2000" dirty="0" err="1">
                <a:ea typeface="맑은 고딕"/>
              </a:rPr>
              <a:t>데드락</a:t>
            </a:r>
            <a:r>
              <a:rPr lang="en-US" altLang="ko-KR" sz="2000" dirty="0">
                <a:ea typeface="맑은 고딕"/>
              </a:rPr>
              <a:t>(Dead lock, </a:t>
            </a:r>
            <a:r>
              <a:rPr lang="ko-KR" altLang="en-US" sz="2000" dirty="0">
                <a:ea typeface="맑은 고딕"/>
              </a:rPr>
              <a:t>교착상태</a:t>
            </a:r>
            <a:r>
              <a:rPr lang="en-US" altLang="ko-KR" sz="2000" dirty="0">
                <a:ea typeface="맑은 고딕"/>
              </a:rPr>
              <a:t>)</a:t>
            </a:r>
            <a:r>
              <a:rPr lang="ko-KR" altLang="en-US" sz="2000" dirty="0">
                <a:ea typeface="맑은 고딕"/>
              </a:rPr>
              <a:t>이 발생 </a:t>
            </a:r>
            <a:r>
              <a:rPr lang="en-US" altLang="ko-KR" sz="2000" dirty="0">
                <a:ea typeface="맑은 고딕"/>
              </a:rPr>
              <a:t>-&gt; </a:t>
            </a:r>
            <a:r>
              <a:rPr lang="ko-KR" altLang="en-US" sz="2000" dirty="0">
                <a:ea typeface="맑은 고딕"/>
              </a:rPr>
              <a:t> 스레드를 사용할 때는 조심해서 사용. </a:t>
            </a:r>
            <a:r>
              <a:rPr lang="ko-KR" altLang="en-US" sz="2000" dirty="0" err="1">
                <a:ea typeface="맑은 고딕"/>
              </a:rPr>
              <a:t>demo</a:t>
            </a:r>
          </a:p>
        </p:txBody>
      </p:sp>
      <p:pic>
        <p:nvPicPr>
          <p:cNvPr id="19459" name="Picture 3">
            <a:extLst>
              <a:ext uri="{FF2B5EF4-FFF2-40B4-BE49-F238E27FC236}">
                <a16:creationId xmlns:a16="http://schemas.microsoft.com/office/drawing/2014/main" id="{D013C0A3-466C-414E-80EE-846314A9F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2633768"/>
            <a:ext cx="857250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E0F495-6042-193C-0C58-C800BD79F894}"/>
              </a:ext>
            </a:extLst>
          </p:cNvPr>
          <p:cNvSpPr txBox="1"/>
          <p:nvPr/>
        </p:nvSpPr>
        <p:spPr>
          <a:xfrm>
            <a:off x="393898" y="5458298"/>
            <a:ext cx="8171522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lnSpc>
                <a:spcPct val="150000"/>
              </a:lnSpc>
              <a:spcBef>
                <a:spcPts val="600"/>
              </a:spcBef>
              <a:buClr>
                <a:srgbClr val="63B749"/>
              </a:buClr>
              <a:buFont typeface="Arial" panose="020B0604020202020204" pitchFamily="34" charset="0"/>
              <a:buChar char="•"/>
            </a:pP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게임 서버에서 교착 상태가 되면 발생하는 현상</a:t>
            </a:r>
            <a:endParaRPr lang="en-US" altLang="ko-KR" sz="1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98E42A-FDB2-C242-2BFF-9EC3C7083E41}"/>
              </a:ext>
            </a:extLst>
          </p:cNvPr>
          <p:cNvSpPr txBox="1"/>
          <p:nvPr/>
        </p:nvSpPr>
        <p:spPr>
          <a:xfrm>
            <a:off x="673414" y="5923238"/>
            <a:ext cx="775891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buClr>
                <a:srgbClr val="63B749"/>
              </a:buClr>
            </a:pP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1. CPU 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사용량이 현저히 낮거나 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0%, 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동시접속자 수와 상관없음</a:t>
            </a:r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spcBef>
                <a:spcPts val="600"/>
              </a:spcBef>
              <a:buClr>
                <a:srgbClr val="63B749"/>
              </a:buClr>
            </a:pP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클라이언트가 서버를 이용할 수 없음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예를 들어 로그인을 못하거나 뭔가 요청을 보냈는데 응답이 오지 않는다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2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8602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E7E9B-8DE8-82F4-913F-A5466C56F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멀티태스킹</a:t>
            </a:r>
            <a:r>
              <a:rPr lang="en-US" altLang="ko-KR" b="1" dirty="0"/>
              <a:t>(Multitasking)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FEB6D2-DB87-58EE-817E-456F37F56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C#</a:t>
            </a:r>
            <a:r>
              <a:rPr lang="ko-KR" altLang="en-US" dirty="0"/>
              <a:t>에서 </a:t>
            </a:r>
            <a:r>
              <a:rPr lang="ko-KR" altLang="en-US" dirty="0" err="1"/>
              <a:t>멀티스레드를</a:t>
            </a:r>
            <a:r>
              <a:rPr lang="ko-KR" altLang="en-US" dirty="0"/>
              <a:t> 구현하는 방법을 설명하기 전에 </a:t>
            </a:r>
            <a:r>
              <a:rPr lang="ko-KR" altLang="en-US" dirty="0" err="1"/>
              <a:t>멀티태스킹과</a:t>
            </a:r>
            <a:r>
              <a:rPr lang="ko-KR" altLang="en-US" dirty="0"/>
              <a:t> </a:t>
            </a:r>
            <a:r>
              <a:rPr lang="ko-KR" altLang="en-US" dirty="0" err="1"/>
              <a:t>멀티스레딩</a:t>
            </a:r>
            <a:r>
              <a:rPr lang="ko-KR" altLang="en-US" dirty="0"/>
              <a:t> 개념을 간단하게 알아봅시다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멀티태스킹 운영체제는 여러 애플리케이션을 동시에 실행할 수 있다는 의미</a:t>
            </a:r>
            <a:endParaRPr lang="en-US" altLang="ko-KR" dirty="0"/>
          </a:p>
          <a:p>
            <a:pPr lvl="1"/>
            <a:r>
              <a:rPr lang="ko-KR" altLang="en-US" dirty="0"/>
              <a:t>예를 들어 우리는 게임을 플레이하면서 유튜브 동영상을 볼 수 있고 코딩을 하면서 노래를 들을 수 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이렇게 여러 작업이 가능한 이유는 사용하고 있는 컴퓨터의 운영체제가 멀티태스킹 운영체제이기 때문이다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0675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C3C6425-FD80-E32F-003B-E71B569AD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88989"/>
            <a:ext cx="9144000" cy="528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90146B-BB0F-CB53-6784-01E643FCBBF9}"/>
              </a:ext>
            </a:extLst>
          </p:cNvPr>
          <p:cNvSpPr txBox="1"/>
          <p:nvPr/>
        </p:nvSpPr>
        <p:spPr>
          <a:xfrm>
            <a:off x="1882346" y="6069012"/>
            <a:ext cx="856323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https://upload.wikimedia.org/wikipedia/commons/2/25/Concepts-_Program_vs._Process_vs._Thread.jpg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54BE8-947C-3BF4-E586-8093690FA287}"/>
              </a:ext>
            </a:extLst>
          </p:cNvPr>
          <p:cNvSpPr txBox="1"/>
          <p:nvPr/>
        </p:nvSpPr>
        <p:spPr>
          <a:xfrm>
            <a:off x="2359730" y="408367"/>
            <a:ext cx="784091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1.2 | 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실행 여정</a:t>
            </a:r>
          </a:p>
        </p:txBody>
      </p:sp>
    </p:spTree>
    <p:extLst>
      <p:ext uri="{BB962C8B-B14F-4D97-AF65-F5344CB8AC3E}">
        <p14:creationId xmlns:p14="http://schemas.microsoft.com/office/powerpoint/2010/main" val="158133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8C26D56-11C1-4857-B426-775990248048}"/>
              </a:ext>
            </a:extLst>
          </p:cNvPr>
          <p:cNvSpPr txBox="1"/>
          <p:nvPr/>
        </p:nvSpPr>
        <p:spPr>
          <a:xfrm>
            <a:off x="2029118" y="1574595"/>
            <a:ext cx="8171522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Clr>
                <a:srgbClr val="63B749"/>
              </a:buClr>
              <a:buFont typeface="Arial" panose="020B0604020202020204" pitchFamily="34" charset="0"/>
              <a:buChar char="•"/>
            </a:pPr>
            <a:r>
              <a:rPr lang="ko-KR" altLang="en-US" sz="16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멀티스레드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프로그래밍을 해야 하는 대표적인 상황</a:t>
            </a:r>
            <a:endParaRPr lang="en-US" altLang="ko-KR" sz="1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D3C7F2-71A8-497C-B8A7-EA9B529ECB59}"/>
              </a:ext>
            </a:extLst>
          </p:cNvPr>
          <p:cNvSpPr txBox="1"/>
          <p:nvPr/>
        </p:nvSpPr>
        <p:spPr>
          <a:xfrm>
            <a:off x="2269375" y="2069076"/>
            <a:ext cx="712727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buClr>
                <a:srgbClr val="63B749"/>
              </a:buClr>
            </a:pPr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오래 걸리는 일 하나와 빨리 끝나는 일 여럿을 같이 해야 할 때</a:t>
            </a:r>
            <a:endParaRPr lang="en-US" altLang="ko-KR" sz="20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spcBef>
                <a:spcPts val="600"/>
              </a:spcBef>
              <a:buClr>
                <a:srgbClr val="63B749"/>
              </a:buClr>
            </a:pPr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어떤 긴 처리를 진행하는 동안 다른 짧은 일을 처리해야 할 때</a:t>
            </a:r>
          </a:p>
          <a:p>
            <a:pPr>
              <a:spcBef>
                <a:spcPts val="600"/>
              </a:spcBef>
              <a:buClr>
                <a:srgbClr val="63B749"/>
              </a:buClr>
            </a:pPr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기기에 있는 </a:t>
            </a:r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CPU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를 모두 활용해야 할 때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D7F03F-F159-4A52-8D41-19754514636A}"/>
              </a:ext>
            </a:extLst>
          </p:cNvPr>
          <p:cNvSpPr txBox="1"/>
          <p:nvPr/>
        </p:nvSpPr>
        <p:spPr>
          <a:xfrm>
            <a:off x="2359730" y="556648"/>
            <a:ext cx="784091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1.3 |  </a:t>
            </a:r>
            <a:r>
              <a:rPr lang="ko-KR" altLang="en-US" sz="28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멀티스레드 프로그래밍은 언제 해야할까</a:t>
            </a:r>
            <a:r>
              <a:rPr lang="en-US" altLang="ko-KR" sz="28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2800" spc="-1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F582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44042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8C26D56-11C1-4857-B426-775990248048}"/>
              </a:ext>
            </a:extLst>
          </p:cNvPr>
          <p:cNvSpPr txBox="1"/>
          <p:nvPr/>
        </p:nvSpPr>
        <p:spPr>
          <a:xfrm>
            <a:off x="2029118" y="1574595"/>
            <a:ext cx="8171522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Clr>
                <a:srgbClr val="63B749"/>
              </a:buClr>
              <a:buFont typeface="Arial" panose="020B0604020202020204" pitchFamily="34" charset="0"/>
              <a:buChar char="•"/>
            </a:pPr>
            <a:r>
              <a:rPr lang="en-US" altLang="ko-KR" sz="16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1.3.1</a:t>
            </a:r>
            <a:r>
              <a:rPr lang="ko-KR" altLang="en-US" sz="16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오래 걸리는 일 하나와 빨리 끝나는 일 여럿을 같이 해야 할 때</a:t>
            </a:r>
            <a:r>
              <a:rPr lang="en-US" altLang="ko-KR" sz="16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1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5EEA81-C090-4036-AB66-08FEE1B74D69}"/>
              </a:ext>
            </a:extLst>
          </p:cNvPr>
          <p:cNvSpPr txBox="1"/>
          <p:nvPr/>
        </p:nvSpPr>
        <p:spPr>
          <a:xfrm>
            <a:off x="2240576" y="2008108"/>
            <a:ext cx="5605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Clr>
                <a:srgbClr val="63B749"/>
              </a:buClr>
            </a:pPr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게임 프로그램에서 로딩</a:t>
            </a:r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(loading)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을 할 때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070697B-E8A9-481D-8150-DE11C6E9DB0A}"/>
              </a:ext>
            </a:extLst>
          </p:cNvPr>
          <p:cNvGrpSpPr/>
          <p:nvPr/>
        </p:nvGrpSpPr>
        <p:grpSpPr>
          <a:xfrm>
            <a:off x="2068743" y="2701012"/>
            <a:ext cx="2970685" cy="1933804"/>
            <a:chOff x="544742" y="2701012"/>
            <a:chExt cx="2970685" cy="193380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0FB0478-6326-4B2C-81AE-85E40B7C058C}"/>
                </a:ext>
              </a:extLst>
            </p:cNvPr>
            <p:cNvSpPr txBox="1"/>
            <p:nvPr/>
          </p:nvSpPr>
          <p:spPr>
            <a:xfrm>
              <a:off x="544742" y="4327039"/>
              <a:ext cx="29706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그림 </a:t>
              </a:r>
              <a:r>
                <a:rPr lang="en-US" altLang="ko-KR" sz="14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1-11  </a:t>
              </a:r>
              <a:r>
                <a:rPr lang="ko-KR" altLang="en-US" sz="14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로딩 상황을 그래프로 표현</a:t>
              </a: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46C61A9-9783-4D5F-B347-2FAD6D93A2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3824" y="2701012"/>
              <a:ext cx="2622378" cy="1610232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36D6BA4-F3A8-4D94-9BBD-82CCB8926A89}"/>
              </a:ext>
            </a:extLst>
          </p:cNvPr>
          <p:cNvGrpSpPr/>
          <p:nvPr/>
        </p:nvGrpSpPr>
        <p:grpSpPr>
          <a:xfrm>
            <a:off x="4809169" y="2700840"/>
            <a:ext cx="3001577" cy="2394553"/>
            <a:chOff x="3262122" y="2700839"/>
            <a:chExt cx="3001577" cy="239455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FB12D5C-C351-4E9F-A0E1-11758C1F6AB0}"/>
                </a:ext>
              </a:extLst>
            </p:cNvPr>
            <p:cNvSpPr txBox="1"/>
            <p:nvPr/>
          </p:nvSpPr>
          <p:spPr>
            <a:xfrm>
              <a:off x="3410033" y="4356728"/>
              <a:ext cx="285366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720725" indent="-720725" defTabSz="360363">
                <a:spcBef>
                  <a:spcPts val="600"/>
                </a:spcBef>
              </a:pPr>
              <a:r>
                <a:rPr lang="ko-KR" altLang="en-US" sz="14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그림 </a:t>
              </a:r>
              <a:r>
                <a:rPr lang="en-US" altLang="ko-KR" sz="14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1-12  </a:t>
              </a:r>
              <a:r>
                <a:rPr lang="ko-KR" altLang="en-US" sz="14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지루한 로딩 시간을 달랠 </a:t>
              </a:r>
              <a:br>
                <a:rPr lang="en-US" altLang="ko-KR" sz="14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ko-KR" altLang="en-US" sz="14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애니메이션 연출 </a:t>
              </a:r>
              <a:br>
                <a:rPr lang="en-US" altLang="ko-KR" sz="14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en-US" altLang="ko-KR" sz="14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	(&lt;</a:t>
              </a:r>
              <a:r>
                <a:rPr lang="ko-KR" altLang="en-US" sz="14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스트리트파이터</a:t>
              </a:r>
              <a:r>
                <a:rPr lang="en-US" altLang="ko-KR" sz="14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5&gt;)</a:t>
              </a:r>
              <a:endParaRPr lang="ko-KR" altLang="en-US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93E21DE-66F6-461A-AA37-44E954C221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62122" y="2700839"/>
              <a:ext cx="2857743" cy="1610578"/>
            </a:xfrm>
            <a:prstGeom prst="rect">
              <a:avLst/>
            </a:prstGeom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7472B9B-D657-4CC1-A4D7-7143B587567E}"/>
              </a:ext>
            </a:extLst>
          </p:cNvPr>
          <p:cNvGrpSpPr/>
          <p:nvPr/>
        </p:nvGrpSpPr>
        <p:grpSpPr>
          <a:xfrm>
            <a:off x="7726795" y="2701356"/>
            <a:ext cx="2637260" cy="2178593"/>
            <a:chOff x="6141835" y="2701355"/>
            <a:chExt cx="2637260" cy="217859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7BEF966-9E22-4236-8A3B-DE7114F8F7A0}"/>
                </a:ext>
              </a:extLst>
            </p:cNvPr>
            <p:cNvSpPr txBox="1"/>
            <p:nvPr/>
          </p:nvSpPr>
          <p:spPr>
            <a:xfrm>
              <a:off x="6141835" y="4356728"/>
              <a:ext cx="26372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60363"/>
              <a:r>
                <a:rPr lang="ko-KR" altLang="en-US" sz="14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그림 </a:t>
              </a:r>
              <a:r>
                <a:rPr lang="en-US" altLang="ko-KR" sz="14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1-13  </a:t>
              </a:r>
              <a:r>
                <a:rPr lang="ko-KR" altLang="en-US" sz="1400" spc="-1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로딩하는</a:t>
              </a:r>
              <a:r>
                <a:rPr lang="ko-KR" altLang="en-US" sz="14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동안 즐기는 </a:t>
              </a:r>
              <a:br>
                <a:rPr lang="en-US" altLang="ko-KR" sz="14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en-US" altLang="ko-KR" sz="14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		</a:t>
              </a:r>
              <a:r>
                <a:rPr lang="ko-KR" altLang="en-US" sz="14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미니 게임</a:t>
              </a: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6C8362B-F677-48F5-A5C2-60614E417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85993" y="2701355"/>
              <a:ext cx="2290860" cy="1609546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8A8E565-853F-4A0F-8AB7-7E5D9C4E51A3}"/>
              </a:ext>
            </a:extLst>
          </p:cNvPr>
          <p:cNvSpPr txBox="1"/>
          <p:nvPr/>
        </p:nvSpPr>
        <p:spPr>
          <a:xfrm>
            <a:off x="2359730" y="556648"/>
            <a:ext cx="817152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1.3 | 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멀티스레드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프로그래밍은 언제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해야할까</a:t>
            </a:r>
            <a:r>
              <a:rPr lang="en-US" altLang="ko-KR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F582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44459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DA385261-FADD-4728-B04A-691419ED3281}"/>
              </a:ext>
            </a:extLst>
          </p:cNvPr>
          <p:cNvSpPr/>
          <p:nvPr/>
        </p:nvSpPr>
        <p:spPr>
          <a:xfrm>
            <a:off x="2135696" y="1630577"/>
            <a:ext cx="3879129" cy="5071247"/>
          </a:xfrm>
          <a:prstGeom prst="roundRect">
            <a:avLst>
              <a:gd name="adj" fmla="val 1953"/>
            </a:avLst>
          </a:prstGeom>
          <a:noFill/>
          <a:ln>
            <a:solidFill>
              <a:srgbClr val="2F58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E5FD3B-45CB-4A17-AB83-CBE780754986}"/>
              </a:ext>
            </a:extLst>
          </p:cNvPr>
          <p:cNvSpPr/>
          <p:nvPr/>
        </p:nvSpPr>
        <p:spPr>
          <a:xfrm>
            <a:off x="2173756" y="1630577"/>
            <a:ext cx="2554244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337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LoadScene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()</a:t>
            </a:r>
          </a:p>
          <a:p>
            <a:pPr>
              <a:spcBef>
                <a:spcPts val="600"/>
              </a:spcBef>
            </a:pP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{</a:t>
            </a:r>
          </a:p>
          <a:p>
            <a:pPr defTabSz="182563">
              <a:spcBef>
                <a:spcPts val="600"/>
              </a:spcBef>
            </a:pP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337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Render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();</a:t>
            </a:r>
          </a:p>
          <a:p>
            <a:pPr>
              <a:spcBef>
                <a:spcPts val="600"/>
              </a:spcBef>
              <a:tabLst>
                <a:tab pos="182563" algn="l"/>
              </a:tabLst>
            </a:pP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337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337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LoadScene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();</a:t>
            </a:r>
          </a:p>
          <a:p>
            <a:pPr>
              <a:spcBef>
                <a:spcPts val="600"/>
              </a:spcBef>
              <a:tabLst>
                <a:tab pos="182563" algn="l"/>
              </a:tabLst>
            </a:pP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337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Render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();</a:t>
            </a:r>
          </a:p>
          <a:p>
            <a:pPr>
              <a:spcBef>
                <a:spcPts val="600"/>
              </a:spcBef>
              <a:tabLst>
                <a:tab pos="182563" algn="l"/>
              </a:tabLst>
            </a:pP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337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337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LoadModel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();</a:t>
            </a:r>
          </a:p>
          <a:p>
            <a:pPr>
              <a:spcBef>
                <a:spcPts val="600"/>
              </a:spcBef>
              <a:tabLst>
                <a:tab pos="182563" algn="l"/>
              </a:tabLst>
            </a:pP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337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Render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();</a:t>
            </a:r>
          </a:p>
          <a:p>
            <a:pPr>
              <a:spcBef>
                <a:spcPts val="600"/>
              </a:spcBef>
              <a:tabLst>
                <a:tab pos="182563" algn="l"/>
              </a:tabLst>
            </a:pP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337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337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LoadTexture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();</a:t>
            </a:r>
          </a:p>
          <a:p>
            <a:pPr>
              <a:spcBef>
                <a:spcPts val="600"/>
              </a:spcBef>
              <a:tabLst>
                <a:tab pos="182563" algn="l"/>
              </a:tabLst>
            </a:pP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337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Render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();</a:t>
            </a:r>
          </a:p>
          <a:p>
            <a:pPr>
              <a:spcBef>
                <a:spcPts val="600"/>
              </a:spcBef>
              <a:tabLst>
                <a:tab pos="182563" algn="l"/>
              </a:tabLst>
            </a:pP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337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337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LoadAnimation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();</a:t>
            </a:r>
          </a:p>
          <a:p>
            <a:pPr>
              <a:spcBef>
                <a:spcPts val="600"/>
              </a:spcBef>
              <a:tabLst>
                <a:tab pos="182563" algn="l"/>
              </a:tabLst>
            </a:pP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337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Render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();</a:t>
            </a:r>
          </a:p>
          <a:p>
            <a:pPr>
              <a:spcBef>
                <a:spcPts val="600"/>
              </a:spcBef>
              <a:tabLst>
                <a:tab pos="182563" algn="l"/>
              </a:tabLst>
            </a:pP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337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337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LoadSound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();</a:t>
            </a:r>
          </a:p>
          <a:p>
            <a:pPr>
              <a:spcBef>
                <a:spcPts val="600"/>
              </a:spcBef>
            </a:pP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}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90EBAEE-BF3C-4D28-AB3A-BDBE786305E1}"/>
              </a:ext>
            </a:extLst>
          </p:cNvPr>
          <p:cNvSpPr/>
          <p:nvPr/>
        </p:nvSpPr>
        <p:spPr>
          <a:xfrm>
            <a:off x="3859000" y="1816424"/>
            <a:ext cx="2049800" cy="22696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-85725">
              <a:spcBef>
                <a:spcPts val="600"/>
              </a:spcBef>
              <a:buClr>
                <a:srgbClr val="63B749"/>
              </a:buClr>
              <a:buFont typeface="Arial" panose="020B0604020202020204" pitchFamily="34" charset="0"/>
              <a:buChar char="•"/>
            </a:pPr>
            <a:r>
              <a:rPr lang="ko-KR" altLang="en-US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873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코드가 지저분함</a:t>
            </a:r>
            <a:endParaRPr lang="en-US" altLang="ko-KR" sz="1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98735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indent="-85725" defTabSz="179388">
              <a:spcBef>
                <a:spcPts val="600"/>
              </a:spcBef>
              <a:buClr>
                <a:srgbClr val="63B749"/>
              </a:buClr>
              <a:buFont typeface="Arial" panose="020B0604020202020204" pitchFamily="34" charset="0"/>
              <a:buChar char="•"/>
              <a:tabLst>
                <a:tab pos="85725" algn="l"/>
              </a:tabLst>
            </a:pPr>
            <a:r>
              <a:rPr lang="ko-KR" altLang="en-US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873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큰 파일 </a:t>
            </a:r>
            <a:r>
              <a:rPr lang="ko-KR" altLang="en-US" sz="14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873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로딩하는</a:t>
            </a:r>
            <a:r>
              <a:rPr lang="ko-KR" altLang="en-US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873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경우 </a:t>
            </a:r>
            <a:r>
              <a:rPr lang="en-US" altLang="ko-KR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873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ko-KR" altLang="en-US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873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일시적으로 </a:t>
            </a:r>
            <a:r>
              <a:rPr lang="ko-KR" altLang="en-US" sz="14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873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프레임률</a:t>
            </a:r>
            <a:r>
              <a:rPr lang="ko-KR" altLang="en-US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873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끊김</a:t>
            </a:r>
            <a:endParaRPr lang="en-US" altLang="ko-KR" sz="1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98735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indent="-85725" defTabSz="179388">
              <a:spcBef>
                <a:spcPts val="600"/>
              </a:spcBef>
              <a:buClr>
                <a:srgbClr val="63B749"/>
              </a:buClr>
              <a:buFont typeface="Arial" panose="020B0604020202020204" pitchFamily="34" charset="0"/>
              <a:buChar char="•"/>
              <a:tabLst>
                <a:tab pos="85725" algn="l"/>
              </a:tabLst>
            </a:pPr>
            <a:r>
              <a:rPr lang="ko-KR" altLang="en-US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873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파일을 부분 단위로 </a:t>
            </a:r>
            <a:r>
              <a:rPr lang="en-US" altLang="ko-KR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873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ko-KR" altLang="en-US" sz="14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873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로딩하며</a:t>
            </a:r>
            <a:r>
              <a:rPr lang="ko-KR" altLang="en-US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873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렌더링할 경우 </a:t>
            </a:r>
            <a:r>
              <a:rPr lang="en-US" altLang="ko-KR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873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ko-KR" altLang="en-US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873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프레임율은 균일하지 못함</a:t>
            </a:r>
            <a:r>
              <a:rPr lang="en-US" altLang="ko-KR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873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873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코드가 더 </a:t>
            </a:r>
            <a:r>
              <a:rPr lang="ko-KR" altLang="en-US" sz="14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873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지저분해짐</a:t>
            </a:r>
            <a:endParaRPr lang="en-US" altLang="ko-KR" sz="1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98735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84DEACCE-B7BA-4C3E-AD84-51FBA88A3AF9}"/>
              </a:ext>
            </a:extLst>
          </p:cNvPr>
          <p:cNvSpPr/>
          <p:nvPr/>
        </p:nvSpPr>
        <p:spPr>
          <a:xfrm>
            <a:off x="6189127" y="1630577"/>
            <a:ext cx="3879129" cy="5071247"/>
          </a:xfrm>
          <a:prstGeom prst="roundRect">
            <a:avLst>
              <a:gd name="adj" fmla="val 1953"/>
            </a:avLst>
          </a:prstGeom>
          <a:noFill/>
          <a:ln>
            <a:solidFill>
              <a:srgbClr val="2F58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85C422-48B1-46DA-A7F4-81A73FE43006}"/>
              </a:ext>
            </a:extLst>
          </p:cNvPr>
          <p:cNvSpPr/>
          <p:nvPr/>
        </p:nvSpPr>
        <p:spPr>
          <a:xfrm>
            <a:off x="6196642" y="1630576"/>
            <a:ext cx="346551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441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bool </a:t>
            </a:r>
            <a:r>
              <a:rPr lang="en-US" altLang="ko-KR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isStillLoading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; 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873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// 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873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전역 변수</a:t>
            </a:r>
          </a:p>
          <a:p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Thread1</a:t>
            </a:r>
          </a:p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{</a:t>
            </a:r>
          </a:p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isStillLoading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=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441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true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;</a:t>
            </a:r>
          </a:p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692A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while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isStillLoading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{</a:t>
            </a:r>
          </a:p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337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	</a:t>
            </a:r>
            <a:r>
              <a:rPr lang="en-US" altLang="ko-KR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337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FrameMove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();</a:t>
            </a:r>
          </a:p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337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	Render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();</a:t>
            </a:r>
          </a:p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}</a:t>
            </a:r>
          </a:p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}</a:t>
            </a:r>
          </a:p>
          <a:p>
            <a:endParaRPr lang="en-US" altLang="ko-KR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Thread2</a:t>
            </a:r>
          </a:p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{</a:t>
            </a:r>
          </a:p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337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337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LoadScene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();</a:t>
            </a:r>
          </a:p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337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337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LoadModel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();</a:t>
            </a:r>
          </a:p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337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337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LoadTexture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();</a:t>
            </a:r>
          </a:p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337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337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LoadAnimation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();</a:t>
            </a:r>
          </a:p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337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337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LoadSound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();</a:t>
            </a:r>
          </a:p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</a:p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isStillLoading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=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441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false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;</a:t>
            </a:r>
          </a:p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}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FBED9CE-5F85-4B1D-91F7-8B0D1093D8B7}"/>
              </a:ext>
            </a:extLst>
          </p:cNvPr>
          <p:cNvSpPr/>
          <p:nvPr/>
        </p:nvSpPr>
        <p:spPr>
          <a:xfrm>
            <a:off x="9372505" y="2750499"/>
            <a:ext cx="1382618" cy="7428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-85725">
              <a:spcBef>
                <a:spcPts val="600"/>
              </a:spcBef>
              <a:buClr>
                <a:srgbClr val="63B749"/>
              </a:buClr>
              <a:buFont typeface="Arial" panose="020B0604020202020204" pitchFamily="34" charset="0"/>
              <a:buChar char="•"/>
            </a:pPr>
            <a:r>
              <a:rPr lang="ko-KR" altLang="en-US" sz="1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873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렌더링을 </a:t>
            </a:r>
            <a:br>
              <a:rPr lang="en-US" altLang="ko-KR" sz="1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873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873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지속적으로 수행</a:t>
            </a:r>
            <a:endParaRPr lang="en-US" altLang="ko-KR" sz="1400" spc="-1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98735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58068D4-789D-4DF3-9B09-B26E5DFAEF69}"/>
              </a:ext>
            </a:extLst>
          </p:cNvPr>
          <p:cNvSpPr/>
          <p:nvPr/>
        </p:nvSpPr>
        <p:spPr>
          <a:xfrm>
            <a:off x="8970571" y="3938579"/>
            <a:ext cx="1382618" cy="2683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-85725">
              <a:spcBef>
                <a:spcPts val="600"/>
              </a:spcBef>
              <a:buClr>
                <a:srgbClr val="63B749"/>
              </a:buClr>
              <a:buFont typeface="Arial" panose="020B0604020202020204" pitchFamily="34" charset="0"/>
              <a:buChar char="•"/>
            </a:pPr>
            <a:r>
              <a:rPr lang="ko-KR" altLang="en-US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873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게임에 필요한 데이터를 디스크에서 로딩</a:t>
            </a:r>
            <a:r>
              <a:rPr lang="en-US" altLang="ko-KR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873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873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로딩이 끝나면 특정 변수를 변경</a:t>
            </a:r>
            <a:endParaRPr lang="en-US" altLang="ko-KR" sz="1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98735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indent="-85725">
              <a:spcBef>
                <a:spcPts val="600"/>
              </a:spcBef>
              <a:buClr>
                <a:srgbClr val="63B749"/>
              </a:buClr>
              <a:buFont typeface="Arial" panose="020B0604020202020204" pitchFamily="34" charset="0"/>
              <a:buChar char="•"/>
            </a:pPr>
            <a:r>
              <a:rPr lang="en-US" altLang="ko-KR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873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Thread1</a:t>
            </a:r>
            <a:r>
              <a:rPr lang="ko-KR" altLang="en-US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873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에서는 이 변수가 변경될 때까지 로딩 화면을 반복해서 렌더링</a:t>
            </a:r>
            <a:endParaRPr lang="en-US" altLang="ko-KR" sz="1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98735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17415642-0A3C-40D0-9FA8-195220FDB5B0}"/>
              </a:ext>
            </a:extLst>
          </p:cNvPr>
          <p:cNvSpPr/>
          <p:nvPr/>
        </p:nvSpPr>
        <p:spPr>
          <a:xfrm>
            <a:off x="7178626" y="4399747"/>
            <a:ext cx="1684020" cy="0"/>
          </a:xfrm>
          <a:custGeom>
            <a:avLst/>
            <a:gdLst>
              <a:gd name="connsiteX0" fmla="*/ 0 w 1684020"/>
              <a:gd name="connsiteY0" fmla="*/ 0 h 0"/>
              <a:gd name="connsiteX1" fmla="*/ 1684020 w 168402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84020">
                <a:moveTo>
                  <a:pt x="0" y="0"/>
                </a:moveTo>
                <a:lnTo>
                  <a:pt x="1684020" y="0"/>
                </a:lnTo>
              </a:path>
            </a:pathLst>
          </a:custGeom>
          <a:noFill/>
          <a:ln>
            <a:solidFill>
              <a:srgbClr val="498735"/>
            </a:solidFill>
            <a:prstDash val="dash"/>
            <a:headEnd type="none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B81AE023-28B9-45E2-9FED-2B10FDABBA20}"/>
              </a:ext>
            </a:extLst>
          </p:cNvPr>
          <p:cNvSpPr/>
          <p:nvPr/>
        </p:nvSpPr>
        <p:spPr>
          <a:xfrm>
            <a:off x="7039208" y="2190784"/>
            <a:ext cx="2546753" cy="567519"/>
          </a:xfrm>
          <a:custGeom>
            <a:avLst/>
            <a:gdLst>
              <a:gd name="connsiteX0" fmla="*/ 556260 w 2811780"/>
              <a:gd name="connsiteY0" fmla="*/ 0 h 1744980"/>
              <a:gd name="connsiteX1" fmla="*/ 2811780 w 2811780"/>
              <a:gd name="connsiteY1" fmla="*/ 0 h 1744980"/>
              <a:gd name="connsiteX2" fmla="*/ 2811780 w 2811780"/>
              <a:gd name="connsiteY2" fmla="*/ 1744980 h 1744980"/>
              <a:gd name="connsiteX3" fmla="*/ 0 w 2811780"/>
              <a:gd name="connsiteY3" fmla="*/ 1744980 h 1744980"/>
              <a:gd name="connsiteX0" fmla="*/ 0 w 2255520"/>
              <a:gd name="connsiteY0" fmla="*/ 0 h 1744980"/>
              <a:gd name="connsiteX1" fmla="*/ 2255520 w 2255520"/>
              <a:gd name="connsiteY1" fmla="*/ 0 h 1744980"/>
              <a:gd name="connsiteX2" fmla="*/ 2255520 w 2255520"/>
              <a:gd name="connsiteY2" fmla="*/ 1744980 h 174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5520" h="1744980">
                <a:moveTo>
                  <a:pt x="0" y="0"/>
                </a:moveTo>
                <a:lnTo>
                  <a:pt x="2255520" y="0"/>
                </a:lnTo>
                <a:lnTo>
                  <a:pt x="2255520" y="1744980"/>
                </a:lnTo>
              </a:path>
            </a:pathLst>
          </a:custGeom>
          <a:noFill/>
          <a:ln>
            <a:solidFill>
              <a:srgbClr val="498735"/>
            </a:solidFill>
            <a:prstDash val="dash"/>
            <a:headEnd type="none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883476-D811-4134-8F0D-B800A49ED292}"/>
              </a:ext>
            </a:extLst>
          </p:cNvPr>
          <p:cNvSpPr txBox="1"/>
          <p:nvPr/>
        </p:nvSpPr>
        <p:spPr>
          <a:xfrm>
            <a:off x="2989162" y="1309931"/>
            <a:ext cx="2172196" cy="307777"/>
          </a:xfrm>
          <a:prstGeom prst="rect">
            <a:avLst/>
          </a:prstGeom>
          <a:solidFill>
            <a:srgbClr val="498735"/>
          </a:solidFill>
        </p:spPr>
        <p:txBody>
          <a:bodyPr wrap="square" rtlCol="0">
            <a:spAutoFit/>
          </a:bodyPr>
          <a:lstStyle/>
          <a:p>
            <a:pPr>
              <a:buClr>
                <a:srgbClr val="63B749"/>
              </a:buClr>
            </a:pPr>
            <a:r>
              <a:rPr lang="ko-KR" altLang="en-US" sz="1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멀티스레딩 하지 않을 때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48C245-706C-4E5F-A81C-C977BB331061}"/>
              </a:ext>
            </a:extLst>
          </p:cNvPr>
          <p:cNvSpPr txBox="1"/>
          <p:nvPr/>
        </p:nvSpPr>
        <p:spPr>
          <a:xfrm>
            <a:off x="7041662" y="1317551"/>
            <a:ext cx="2174056" cy="307777"/>
          </a:xfrm>
          <a:prstGeom prst="rect">
            <a:avLst/>
          </a:prstGeom>
          <a:solidFill>
            <a:srgbClr val="498735"/>
          </a:solidFill>
        </p:spPr>
        <p:txBody>
          <a:bodyPr wrap="square" rtlCol="0">
            <a:spAutoFit/>
          </a:bodyPr>
          <a:lstStyle/>
          <a:p>
            <a:pPr algn="ctr">
              <a:buClr>
                <a:srgbClr val="63B749"/>
              </a:buClr>
            </a:pPr>
            <a:r>
              <a:rPr lang="ko-KR" altLang="en-US" sz="1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멀티스레딩 할 때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3A10B4-816A-447E-9EC1-1730C5FA7C82}"/>
              </a:ext>
            </a:extLst>
          </p:cNvPr>
          <p:cNvSpPr txBox="1"/>
          <p:nvPr/>
        </p:nvSpPr>
        <p:spPr>
          <a:xfrm>
            <a:off x="2359730" y="556648"/>
            <a:ext cx="813153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1.3 | 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멀티스레드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프로그래밍은 언제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해야할까</a:t>
            </a:r>
            <a:r>
              <a:rPr lang="en-US" altLang="ko-KR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F582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DB6BF4-AC6D-C7B1-84EC-112D6CAA8C26}"/>
              </a:ext>
            </a:extLst>
          </p:cNvPr>
          <p:cNvSpPr txBox="1"/>
          <p:nvPr/>
        </p:nvSpPr>
        <p:spPr>
          <a:xfrm>
            <a:off x="2287641" y="5932020"/>
            <a:ext cx="365843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렌더링</a:t>
            </a:r>
            <a:r>
              <a:rPr lang="en-US" altLang="ko-KR" sz="1400" baseline="30000" dirty="0"/>
              <a:t>rendering</a:t>
            </a:r>
            <a:r>
              <a:rPr lang="en-US" altLang="ko-KR" sz="1400" dirty="0"/>
              <a:t>:</a:t>
            </a:r>
            <a:r>
              <a:rPr lang="ko-KR" altLang="en-US" sz="1400" dirty="0"/>
              <a:t>데이터를 시각적으로 표현하는 과정</a:t>
            </a:r>
            <a:r>
              <a:rPr lang="en-US" altLang="ko-KR" sz="1400" dirty="0"/>
              <a:t>. </a:t>
            </a:r>
            <a:r>
              <a:rPr lang="ko-KR" altLang="en-US" sz="1400" dirty="0"/>
              <a:t>주로 그래픽이나 이미지</a:t>
            </a:r>
            <a:r>
              <a:rPr lang="en-US" altLang="ko-KR" sz="1400" dirty="0"/>
              <a:t>, </a:t>
            </a:r>
            <a:r>
              <a:rPr lang="ko-KR" altLang="en-US" sz="1400" dirty="0"/>
              <a:t>비디오 등을 화면에 표시하기 위해 사용</a:t>
            </a:r>
          </a:p>
        </p:txBody>
      </p:sp>
    </p:spTree>
    <p:extLst>
      <p:ext uri="{BB962C8B-B14F-4D97-AF65-F5344CB8AC3E}">
        <p14:creationId xmlns:p14="http://schemas.microsoft.com/office/powerpoint/2010/main" val="24551035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ED5EEA81-C090-4036-AB66-08FEE1B74D69}"/>
              </a:ext>
            </a:extLst>
          </p:cNvPr>
          <p:cNvSpPr txBox="1"/>
          <p:nvPr/>
        </p:nvSpPr>
        <p:spPr>
          <a:xfrm>
            <a:off x="2335069" y="1938658"/>
            <a:ext cx="7816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63B749"/>
              </a:buClr>
            </a:pPr>
            <a: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플레이어 정보를 읽거나 쓰려고 디스크를 액세스하는 경우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6A98DB-41E2-42C1-A86F-5EBA64DCE924}"/>
              </a:ext>
            </a:extLst>
          </p:cNvPr>
          <p:cNvSpPr txBox="1"/>
          <p:nvPr/>
        </p:nvSpPr>
        <p:spPr>
          <a:xfrm>
            <a:off x="2029118" y="1574595"/>
            <a:ext cx="8171522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lnSpc>
                <a:spcPct val="150000"/>
              </a:lnSpc>
              <a:spcBef>
                <a:spcPts val="600"/>
              </a:spcBef>
              <a:buClr>
                <a:srgbClr val="63B749"/>
              </a:buClr>
              <a:buFont typeface="Arial" panose="020B0604020202020204" pitchFamily="34" charset="0"/>
              <a:buChar char="•"/>
            </a:pPr>
            <a:r>
              <a:rPr lang="en-US" altLang="ko-KR" sz="16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1.3.2</a:t>
            </a:r>
            <a:r>
              <a:rPr lang="ko-KR" altLang="en-US" sz="16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어떤 긴 처리를 진행하는 동안 다른 짧은 일을 처리해야 할 때</a:t>
            </a:r>
            <a:endParaRPr lang="en-US" altLang="ko-KR" sz="1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A697327-F36E-4787-A42D-5ED75BFC764E}"/>
              </a:ext>
            </a:extLst>
          </p:cNvPr>
          <p:cNvSpPr/>
          <p:nvPr/>
        </p:nvSpPr>
        <p:spPr>
          <a:xfrm>
            <a:off x="2135189" y="2677000"/>
            <a:ext cx="3746067" cy="1204121"/>
          </a:xfrm>
          <a:prstGeom prst="roundRect">
            <a:avLst>
              <a:gd name="adj" fmla="val 3721"/>
            </a:avLst>
          </a:prstGeom>
          <a:noFill/>
          <a:ln>
            <a:solidFill>
              <a:srgbClr val="2F58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6C9F2A6-9A3D-458D-9D5A-C81B687330B5}"/>
              </a:ext>
            </a:extLst>
          </p:cNvPr>
          <p:cNvSpPr/>
          <p:nvPr/>
        </p:nvSpPr>
        <p:spPr>
          <a:xfrm>
            <a:off x="2135189" y="4407659"/>
            <a:ext cx="3746067" cy="1675331"/>
          </a:xfrm>
          <a:prstGeom prst="roundRect">
            <a:avLst>
              <a:gd name="adj" fmla="val 3721"/>
            </a:avLst>
          </a:prstGeom>
          <a:noFill/>
          <a:ln>
            <a:solidFill>
              <a:srgbClr val="2F58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D670AD2-B1D7-45C1-AC10-358C97774B4A}"/>
              </a:ext>
            </a:extLst>
          </p:cNvPr>
          <p:cNvSpPr txBox="1"/>
          <p:nvPr/>
        </p:nvSpPr>
        <p:spPr>
          <a:xfrm>
            <a:off x="2213489" y="2782671"/>
            <a:ext cx="3589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63B749"/>
              </a:buClr>
            </a:pPr>
            <a:r>
              <a:rPr lang="ko-KR" altLang="en-US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플레이어 정보를 디스크에 기록하는 시간은 </a:t>
            </a:r>
            <a:r>
              <a:rPr lang="en-US" altLang="ko-KR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만분의 </a:t>
            </a:r>
            <a:r>
              <a:rPr lang="en-US" altLang="ko-KR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초정도</a:t>
            </a:r>
            <a:br>
              <a:rPr lang="en-US" altLang="ko-KR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→</a:t>
            </a:r>
            <a:r>
              <a:rPr lang="en-US" altLang="ko-KR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상용 게임 서버 입장에서는 엄청난 시간 낭비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37E5AE-AF94-4CC2-A07B-FF98FC665E47}"/>
              </a:ext>
            </a:extLst>
          </p:cNvPr>
          <p:cNvSpPr txBox="1"/>
          <p:nvPr/>
        </p:nvSpPr>
        <p:spPr>
          <a:xfrm>
            <a:off x="2213489" y="3312127"/>
            <a:ext cx="3589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63B749"/>
              </a:buClr>
            </a:pPr>
            <a:r>
              <a:rPr lang="ko-KR" altLang="en-US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디스크는 모터로 구성된 기계 장치이므로 전자회로보다 일을 훨씬 느리게 함</a:t>
            </a:r>
            <a:endParaRPr lang="en-US" altLang="ko-KR" sz="1200" spc="-10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FF8849-EA5A-4BB1-82ED-D6592AA8569C}"/>
              </a:ext>
            </a:extLst>
          </p:cNvPr>
          <p:cNvSpPr txBox="1"/>
          <p:nvPr/>
        </p:nvSpPr>
        <p:spPr>
          <a:xfrm>
            <a:off x="2213489" y="4645160"/>
            <a:ext cx="3589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63B749"/>
              </a:buClr>
            </a:pPr>
            <a:r>
              <a:rPr lang="ko-KR" altLang="en-US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일인칭 슈팅</a:t>
            </a:r>
            <a:r>
              <a:rPr lang="en-US" altLang="ko-KR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(First-Person Shooter, FPS) </a:t>
            </a:r>
            <a:r>
              <a:rPr lang="ko-KR" altLang="en-US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게임은 클라이언트 하나에 초당 </a:t>
            </a:r>
            <a:r>
              <a:rPr lang="en-US" altLang="ko-KR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30</a:t>
            </a:r>
            <a:r>
              <a:rPr lang="ko-KR" altLang="en-US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번의 요청을 처리</a:t>
            </a:r>
            <a:r>
              <a:rPr lang="en-US" altLang="ko-KR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이러한 클라이언트가 서버 기기에 </a:t>
            </a:r>
            <a:r>
              <a:rPr lang="en-US" altLang="ko-KR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만 개 접속할 경우</a:t>
            </a:r>
            <a:r>
              <a:rPr lang="en-US" altLang="ko-KR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초당 </a:t>
            </a:r>
            <a:r>
              <a:rPr lang="en-US" altLang="ko-KR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30 </a:t>
            </a:r>
            <a:r>
              <a:rPr lang="ko-KR" altLang="en-US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* </a:t>
            </a:r>
            <a:r>
              <a:rPr lang="en-US" altLang="ko-KR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10,000 = 30</a:t>
            </a:r>
            <a:r>
              <a:rPr lang="ko-KR" altLang="en-US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만 번의 처리</a:t>
            </a:r>
            <a:r>
              <a:rPr lang="en-US" altLang="ko-KR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필요</a:t>
            </a:r>
            <a:endParaRPr lang="en-US" altLang="ko-KR" sz="1200" spc="-10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Clr>
                <a:srgbClr val="63B749"/>
              </a:buClr>
            </a:pPr>
            <a:r>
              <a:rPr lang="en-US" altLang="ko-KR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→</a:t>
            </a:r>
            <a:r>
              <a:rPr lang="en-US" altLang="ko-KR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최악의 경우 </a:t>
            </a:r>
            <a:r>
              <a:rPr lang="en-US" altLang="ko-KR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30</a:t>
            </a:r>
            <a:r>
              <a:rPr lang="ko-KR" altLang="en-US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만 번을 처리해야 할 서버가 초당 </a:t>
            </a:r>
            <a:r>
              <a:rPr lang="en-US" altLang="ko-KR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만 번밖에 처리하지 못하는 상황</a:t>
            </a:r>
            <a:endParaRPr lang="en-US" altLang="ko-KR" sz="1200" spc="-10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B72E418-005F-43A3-B6DA-2145CA52F316}"/>
              </a:ext>
            </a:extLst>
          </p:cNvPr>
          <p:cNvSpPr/>
          <p:nvPr/>
        </p:nvSpPr>
        <p:spPr>
          <a:xfrm>
            <a:off x="6048675" y="3081426"/>
            <a:ext cx="1051560" cy="2493818"/>
          </a:xfrm>
          <a:prstGeom prst="rightArrow">
            <a:avLst>
              <a:gd name="adj1" fmla="val 86666"/>
              <a:gd name="adj2" fmla="val 41525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85000"/>
                  <a:alpha val="50000"/>
                </a:schemeClr>
              </a:gs>
              <a:gs pos="100000">
                <a:schemeClr val="bg1">
                  <a:lumMod val="8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C7E2FEF-CA93-4DA4-9938-890D77CB13A6}"/>
              </a:ext>
            </a:extLst>
          </p:cNvPr>
          <p:cNvSpPr/>
          <p:nvPr/>
        </p:nvSpPr>
        <p:spPr>
          <a:xfrm>
            <a:off x="7267656" y="2676999"/>
            <a:ext cx="2789157" cy="3405990"/>
          </a:xfrm>
          <a:prstGeom prst="roundRect">
            <a:avLst>
              <a:gd name="adj" fmla="val 3721"/>
            </a:avLst>
          </a:prstGeom>
          <a:solidFill>
            <a:srgbClr val="2F58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2563">
              <a:spcBef>
                <a:spcPts val="600"/>
              </a:spcBef>
              <a:buClr>
                <a:srgbClr val="63B749"/>
              </a:buClr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4DDA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4DDA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만분의 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4DDA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4DDA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초라는 </a:t>
            </a:r>
            <a:b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4DDA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B4DDA7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매우 긴 시간을 활용하려면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B4DDA7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82563">
              <a:spcBef>
                <a:spcPts val="600"/>
              </a:spcBef>
              <a:buClr>
                <a:srgbClr val="63B749"/>
              </a:buClr>
            </a:pPr>
            <a:r>
              <a:rPr lang="ko-KR" altLang="en-US" sz="2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멀티스레딩을</a:t>
            </a: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하든지 </a:t>
            </a:r>
            <a:b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비동기 프로그래밍을 </a:t>
            </a:r>
            <a:br>
              <a:rPr lang="en-US" altLang="ko-KR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2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해야 함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2810E6C-A3B6-41EE-88E5-938081569805}"/>
              </a:ext>
            </a:extLst>
          </p:cNvPr>
          <p:cNvSpPr txBox="1"/>
          <p:nvPr/>
        </p:nvSpPr>
        <p:spPr>
          <a:xfrm>
            <a:off x="2359730" y="556648"/>
            <a:ext cx="79969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1.3 | 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멀티스레드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프로그래밍은 언제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해야할까</a:t>
            </a:r>
            <a:r>
              <a:rPr lang="en-US" altLang="ko-KR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F582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81383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AF45509D-F50D-462F-AA36-E314C0CEA430}"/>
              </a:ext>
            </a:extLst>
          </p:cNvPr>
          <p:cNvSpPr txBox="1"/>
          <p:nvPr/>
        </p:nvSpPr>
        <p:spPr>
          <a:xfrm>
            <a:off x="2359730" y="556648"/>
            <a:ext cx="830827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1.3 | 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멀티스레드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프로그래밍은 언제 </a:t>
            </a:r>
            <a:r>
              <a:rPr lang="ko-KR" altLang="en-US" sz="28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해야할까</a:t>
            </a:r>
            <a:r>
              <a:rPr lang="en-US" altLang="ko-KR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28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F582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5EEA81-C090-4036-AB66-08FEE1B74D69}"/>
              </a:ext>
            </a:extLst>
          </p:cNvPr>
          <p:cNvSpPr txBox="1"/>
          <p:nvPr/>
        </p:nvSpPr>
        <p:spPr>
          <a:xfrm>
            <a:off x="2365523" y="1787179"/>
            <a:ext cx="7816238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Clr>
                <a:srgbClr val="63B749"/>
              </a:buClr>
              <a:buFontTx/>
              <a:buChar char="-"/>
            </a:pP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실험 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소수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(2, 3, 5, 7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처럼 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과 자기 자신을 제외한 나머지 숫자로는 나뉘지 않는 정수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를 찾아내서 출력하는 프로그램</a:t>
            </a:r>
            <a:endParaRPr lang="en-US" altLang="ko-KR" sz="1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>
              <a:buClr>
                <a:srgbClr val="63B749"/>
              </a:buClr>
              <a:buFontTx/>
              <a:buChar char="-"/>
            </a:pP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/>
              </a:rPr>
              <a:t>Demo: </a:t>
            </a:r>
            <a:r>
              <a:rPr lang="en-US" altLang="ko-KR" sz="16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/>
              </a:rPr>
              <a:t>prime_number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/>
              </a:rPr>
              <a:t> , bad ver., proper ver.</a:t>
            </a:r>
            <a:endParaRPr lang="ko-KR" altLang="en-US" sz="1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6A98DB-41E2-42C1-A86F-5EBA64DCE924}"/>
              </a:ext>
            </a:extLst>
          </p:cNvPr>
          <p:cNvSpPr txBox="1"/>
          <p:nvPr/>
        </p:nvSpPr>
        <p:spPr>
          <a:xfrm>
            <a:off x="2010239" y="1220452"/>
            <a:ext cx="8171522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lnSpc>
                <a:spcPct val="150000"/>
              </a:lnSpc>
              <a:spcBef>
                <a:spcPts val="600"/>
              </a:spcBef>
              <a:buClr>
                <a:srgbClr val="63B749"/>
              </a:buClr>
              <a:buFont typeface="Arial" panose="020B0604020202020204" pitchFamily="34" charset="0"/>
              <a:buChar char="•"/>
            </a:pP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1.3.3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기기에 있는 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CPU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모두 활용해야 할 때</a:t>
            </a:r>
            <a:endParaRPr lang="en-US" altLang="ko-KR" sz="1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9FD1BE-D5CF-447B-9CE1-04C6475AFC42}"/>
              </a:ext>
            </a:extLst>
          </p:cNvPr>
          <p:cNvSpPr txBox="1"/>
          <p:nvPr/>
        </p:nvSpPr>
        <p:spPr>
          <a:xfrm>
            <a:off x="2359730" y="2941868"/>
            <a:ext cx="3385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63B749"/>
              </a:buClr>
            </a:pP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프로그램 실행 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소수를 계산하는데 걸린 시간 표시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108D2E2-B7B6-4F77-B2DF-A99562DDE012}"/>
              </a:ext>
            </a:extLst>
          </p:cNvPr>
          <p:cNvSpPr/>
          <p:nvPr/>
        </p:nvSpPr>
        <p:spPr>
          <a:xfrm>
            <a:off x="2770773" y="3275112"/>
            <a:ext cx="2135777" cy="307777"/>
          </a:xfrm>
          <a:prstGeom prst="rect">
            <a:avLst/>
          </a:prstGeom>
          <a:ln>
            <a:solidFill>
              <a:srgbClr val="63B749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Took 3920 milliseconds.</a:t>
            </a:r>
            <a:endParaRPr lang="ko-KR" altLang="en-US" sz="1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5C0F06-58A9-490F-8AB3-4AB16D91E065}"/>
              </a:ext>
            </a:extLst>
          </p:cNvPr>
          <p:cNvSpPr txBox="1"/>
          <p:nvPr/>
        </p:nvSpPr>
        <p:spPr>
          <a:xfrm>
            <a:off x="2398247" y="4611517"/>
            <a:ext cx="2995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63B749"/>
              </a:buClr>
            </a:pP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en-US" altLang="ko-KR" sz="12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MaxCount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를 훨씬 큰 수로 바꾼 후 실행하기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9C79C8-4B38-4A23-8373-B23ACE885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823" y="2891443"/>
            <a:ext cx="1607358" cy="211123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5CC2FE4-947B-4C81-93F8-635960A54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3219" y="2890461"/>
            <a:ext cx="2282406" cy="21132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8CCD54F-A672-4E64-AB15-7820B5CDC564}"/>
              </a:ext>
            </a:extLst>
          </p:cNvPr>
          <p:cNvSpPr txBox="1"/>
          <p:nvPr/>
        </p:nvSpPr>
        <p:spPr>
          <a:xfrm>
            <a:off x="5836498" y="5055423"/>
            <a:ext cx="16546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1-14  </a:t>
            </a:r>
            <a:br>
              <a:rPr lang="en-US" altLang="ko-KR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CPU </a:t>
            </a:r>
            <a:r>
              <a:rPr lang="ko-KR" altLang="en-US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전체를 쓰지 못하는 상황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1A3172-0A3A-4A86-8E41-D19D80DC34A6}"/>
              </a:ext>
            </a:extLst>
          </p:cNvPr>
          <p:cNvSpPr txBox="1"/>
          <p:nvPr/>
        </p:nvSpPr>
        <p:spPr>
          <a:xfrm>
            <a:off x="7754728" y="5055423"/>
            <a:ext cx="22824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1-15  </a:t>
            </a:r>
            <a:br>
              <a:rPr lang="en-US" altLang="ko-KR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CPU </a:t>
            </a:r>
            <a:r>
              <a:rPr lang="ko-KR" altLang="en-US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하나로만 연산을 처리하는 안타까운 상황</a:t>
            </a: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CDDED251-6AF3-44B3-A1FD-722DEC5464CA}"/>
              </a:ext>
            </a:extLst>
          </p:cNvPr>
          <p:cNvSpPr/>
          <p:nvPr/>
        </p:nvSpPr>
        <p:spPr>
          <a:xfrm>
            <a:off x="4975998" y="3229898"/>
            <a:ext cx="907825" cy="1517073"/>
          </a:xfrm>
          <a:custGeom>
            <a:avLst/>
            <a:gdLst>
              <a:gd name="connsiteX0" fmla="*/ 0 w 768928"/>
              <a:gd name="connsiteY0" fmla="*/ 1517073 h 1517073"/>
              <a:gd name="connsiteX1" fmla="*/ 360219 w 768928"/>
              <a:gd name="connsiteY1" fmla="*/ 1517073 h 1517073"/>
              <a:gd name="connsiteX2" fmla="*/ 360219 w 768928"/>
              <a:gd name="connsiteY2" fmla="*/ 0 h 1517073"/>
              <a:gd name="connsiteX3" fmla="*/ 768928 w 768928"/>
              <a:gd name="connsiteY3" fmla="*/ 0 h 1517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928" h="1517073">
                <a:moveTo>
                  <a:pt x="0" y="1517073"/>
                </a:moveTo>
                <a:lnTo>
                  <a:pt x="360219" y="1517073"/>
                </a:lnTo>
                <a:lnTo>
                  <a:pt x="360219" y="0"/>
                </a:lnTo>
                <a:lnTo>
                  <a:pt x="768928" y="0"/>
                </a:lnTo>
              </a:path>
            </a:pathLst>
          </a:custGeom>
          <a:noFill/>
          <a:ln w="9525">
            <a:solidFill>
              <a:srgbClr val="498735"/>
            </a:solidFill>
            <a:prstDash val="dash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B070EA-A407-332B-4B35-A0033B9B089D}"/>
              </a:ext>
            </a:extLst>
          </p:cNvPr>
          <p:cNvSpPr txBox="1"/>
          <p:nvPr/>
        </p:nvSpPr>
        <p:spPr>
          <a:xfrm>
            <a:off x="5744927" y="5925934"/>
            <a:ext cx="22920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작업관리자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12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Ctr+shift+esc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&gt; 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성능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01212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AF45509D-F50D-462F-AA36-E314C0CEA430}"/>
              </a:ext>
            </a:extLst>
          </p:cNvPr>
          <p:cNvSpPr txBox="1"/>
          <p:nvPr/>
        </p:nvSpPr>
        <p:spPr>
          <a:xfrm>
            <a:off x="2543639" y="553737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1.4 | </a:t>
            </a:r>
            <a:r>
              <a:rPr lang="ko-KR" altLang="en-US" sz="2800" b="1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스레드 정체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19805C-8965-460A-BC2C-2EEF8B8D7FF7}"/>
              </a:ext>
            </a:extLst>
          </p:cNvPr>
          <p:cNvSpPr txBox="1"/>
          <p:nvPr/>
        </p:nvSpPr>
        <p:spPr>
          <a:xfrm>
            <a:off x="2335069" y="1938659"/>
            <a:ext cx="78162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buClr>
                <a:srgbClr val="63B749"/>
              </a:buClr>
            </a:pP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컴퓨터는 이쪽저쪽을 왔다 갔다 하면서 일을 한다</a:t>
            </a:r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spcBef>
                <a:spcPts val="600"/>
              </a:spcBef>
              <a:buClr>
                <a:srgbClr val="63B749"/>
              </a:buClr>
            </a:pP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컨텍스트 스위치</a:t>
            </a:r>
            <a:r>
              <a:rPr lang="en-US" altLang="ko-KR" sz="1200" spc="-100" baseline="30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context switch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 : 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각 스레드를 실행하다 말고 다른 스레드를 마저 실행하는 과정</a:t>
            </a:r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spcBef>
                <a:spcPts val="600"/>
              </a:spcBef>
              <a:buClr>
                <a:srgbClr val="63B749"/>
              </a:buClr>
            </a:pP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컨텍스트 스위치 구간이 너무 잦으면 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: T1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T2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를 실행하는 데 할애되는 시간은 그만큼 적으므로 비효율적임</a:t>
            </a:r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514350">
              <a:spcBef>
                <a:spcPts val="600"/>
              </a:spcBef>
              <a:buClr>
                <a:srgbClr val="63B749"/>
              </a:buClr>
            </a:pP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컨텍스트 스위치를 최대 한 덜하면  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:  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컨텍스트 스위치가 어떤 스레드를 일시 정지하고 다시 컨텍스트 스위치로 실행을 마저 진행하는 데 걸리는 시간이 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초라면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로딩 중에 애니메이션은 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초에 한 번 밖에 실행되지 못함</a:t>
            </a:r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514350">
              <a:spcBef>
                <a:spcPts val="600"/>
              </a:spcBef>
              <a:buClr>
                <a:srgbClr val="63B749"/>
              </a:buClr>
            </a:pP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스레드 개수가  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CPU 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보다 더 많으면  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:  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컨텍스트 스위치가 반드시 어느 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CPU 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안에서는 발생</a:t>
            </a:r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514350">
              <a:spcBef>
                <a:spcPts val="600"/>
              </a:spcBef>
              <a:buClr>
                <a:srgbClr val="63B749"/>
              </a:buClr>
            </a:pP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만드는 프로그램의 스레드가 많더라도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정작 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Runnable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인 스레드 개수가 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CPU 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개수보다 적다면 별 문제가 없다</a:t>
            </a:r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514350">
              <a:spcBef>
                <a:spcPts val="600"/>
              </a:spcBef>
              <a:buClr>
                <a:srgbClr val="63B749"/>
              </a:buClr>
            </a:pP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컨텍스트 스위치는 기계어 명령어 단위로 이루어진다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997F74-3E83-40E9-914B-068708E54984}"/>
              </a:ext>
            </a:extLst>
          </p:cNvPr>
          <p:cNvSpPr txBox="1"/>
          <p:nvPr/>
        </p:nvSpPr>
        <p:spPr>
          <a:xfrm>
            <a:off x="2029118" y="1574595"/>
            <a:ext cx="8171522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lnSpc>
                <a:spcPct val="150000"/>
              </a:lnSpc>
              <a:spcBef>
                <a:spcPts val="600"/>
              </a:spcBef>
              <a:buClr>
                <a:srgbClr val="63B749"/>
              </a:buClr>
              <a:buFont typeface="Arial" panose="020B0604020202020204" pitchFamily="34" charset="0"/>
              <a:buChar char="•"/>
            </a:pPr>
            <a:r>
              <a:rPr lang="en-US" altLang="ko-KR" sz="16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sz="16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가지 일을 동시에 하라</a:t>
            </a:r>
            <a:r>
              <a:rPr lang="en-US" altLang="ko-KR" sz="16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</a:t>
            </a:r>
            <a:r>
              <a:rPr lang="ko-KR" altLang="en-US" sz="16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라고 시켰을 때</a:t>
            </a:r>
            <a:endParaRPr lang="en-US" altLang="ko-KR" sz="1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600186A-1EA2-4E1D-B94D-DFFBDE2C414D}"/>
              </a:ext>
            </a:extLst>
          </p:cNvPr>
          <p:cNvGrpSpPr/>
          <p:nvPr/>
        </p:nvGrpSpPr>
        <p:grpSpPr>
          <a:xfrm>
            <a:off x="4080034" y="4474159"/>
            <a:ext cx="4031932" cy="2181662"/>
            <a:chOff x="611188" y="2533015"/>
            <a:chExt cx="4031932" cy="218166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FAA2958-A9E3-42BC-A375-5F434D963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188" y="2533015"/>
              <a:ext cx="4031932" cy="1791970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25F1601-8EC4-40E9-A206-9D52368E53D9}"/>
                </a:ext>
              </a:extLst>
            </p:cNvPr>
            <p:cNvSpPr txBox="1"/>
            <p:nvPr/>
          </p:nvSpPr>
          <p:spPr>
            <a:xfrm>
              <a:off x="1499728" y="4406900"/>
              <a:ext cx="22044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그림 </a:t>
              </a:r>
              <a:r>
                <a:rPr lang="en-US" altLang="ko-KR" sz="1400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1-19  </a:t>
              </a:r>
              <a:r>
                <a:rPr lang="ko-KR" altLang="en-US" sz="1400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컨텍스트 스위치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33507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AF45509D-F50D-462F-AA36-E314C0CEA430}"/>
              </a:ext>
            </a:extLst>
          </p:cNvPr>
          <p:cNvSpPr txBox="1"/>
          <p:nvPr/>
        </p:nvSpPr>
        <p:spPr>
          <a:xfrm>
            <a:off x="2533479" y="5469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1.5 | </a:t>
            </a:r>
            <a:r>
              <a:rPr lang="ko-KR" altLang="en-US" sz="2800" b="1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스레드를 다룰 때 주의 사항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997F74-3E83-40E9-914B-068708E54984}"/>
              </a:ext>
            </a:extLst>
          </p:cNvPr>
          <p:cNvSpPr txBox="1"/>
          <p:nvPr/>
        </p:nvSpPr>
        <p:spPr>
          <a:xfrm>
            <a:off x="2029118" y="1574595"/>
            <a:ext cx="8171522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lnSpc>
                <a:spcPct val="150000"/>
              </a:lnSpc>
              <a:spcBef>
                <a:spcPts val="600"/>
              </a:spcBef>
              <a:buClr>
                <a:srgbClr val="63B749"/>
              </a:buClr>
              <a:buFont typeface="Arial" panose="020B0604020202020204" pitchFamily="34" charset="0"/>
              <a:buChar char="•"/>
            </a:pP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스레드 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개가 값 하나에 동시에 접근하는 경우</a:t>
            </a:r>
            <a:endParaRPr lang="en-US" altLang="ko-KR" sz="1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B444DE1-DFD6-4C81-BB29-B0BF4F8C682E}"/>
              </a:ext>
            </a:extLst>
          </p:cNvPr>
          <p:cNvSpPr/>
          <p:nvPr/>
        </p:nvSpPr>
        <p:spPr>
          <a:xfrm>
            <a:off x="2135188" y="2089915"/>
            <a:ext cx="7881520" cy="30777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 += y;</a:t>
            </a:r>
            <a:endParaRPr lang="ko-KR" altLang="en-US" sz="1400" spc="-1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6DC72EBF-DC6C-4B0A-853E-57D6436A64F3}"/>
              </a:ext>
            </a:extLst>
          </p:cNvPr>
          <p:cNvGrpSpPr/>
          <p:nvPr/>
        </p:nvGrpSpPr>
        <p:grpSpPr>
          <a:xfrm>
            <a:off x="2053338" y="4299378"/>
            <a:ext cx="1647986" cy="769291"/>
            <a:chOff x="529338" y="4507367"/>
            <a:chExt cx="1647986" cy="769291"/>
          </a:xfrm>
        </p:grpSpPr>
        <p:sp>
          <p:nvSpPr>
            <p:cNvPr id="20" name="화살표: 아래쪽 19">
              <a:extLst>
                <a:ext uri="{FF2B5EF4-FFF2-40B4-BE49-F238E27FC236}">
                  <a16:creationId xmlns:a16="http://schemas.microsoft.com/office/drawing/2014/main" id="{3B6812A5-3540-4245-A9EA-69061EA1B649}"/>
                </a:ext>
              </a:extLst>
            </p:cNvPr>
            <p:cNvSpPr/>
            <p:nvPr/>
          </p:nvSpPr>
          <p:spPr>
            <a:xfrm>
              <a:off x="529338" y="4507367"/>
              <a:ext cx="1647986" cy="693135"/>
            </a:xfrm>
            <a:prstGeom prst="downArrow">
              <a:avLst>
                <a:gd name="adj1" fmla="val 80971"/>
                <a:gd name="adj2" fmla="val 38537"/>
              </a:avLst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85000"/>
                    <a:alpha val="50000"/>
                  </a:schemeClr>
                </a:gs>
                <a:gs pos="100000">
                  <a:schemeClr val="bg1">
                    <a:lumMod val="85000"/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C26C0C9-386A-4CC8-B527-A28E39AD30E5}"/>
                </a:ext>
              </a:extLst>
            </p:cNvPr>
            <p:cNvSpPr txBox="1"/>
            <p:nvPr/>
          </p:nvSpPr>
          <p:spPr>
            <a:xfrm>
              <a:off x="792120" y="4630327"/>
              <a:ext cx="11224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63B749"/>
                </a:buClr>
              </a:pPr>
              <a:r>
                <a:rPr lang="ko-KR" altLang="en-US" sz="1200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F58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코드를 기계어로 </a:t>
              </a:r>
              <a:br>
                <a:rPr lang="en-US" altLang="ko-KR" sz="1200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F58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ko-KR" altLang="en-US" sz="1200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F58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컴파일하면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E5ACA9E-8D52-4A13-8057-872EC1EE077D}"/>
              </a:ext>
            </a:extLst>
          </p:cNvPr>
          <p:cNvSpPr/>
          <p:nvPr/>
        </p:nvSpPr>
        <p:spPr>
          <a:xfrm>
            <a:off x="2135189" y="2614620"/>
            <a:ext cx="1566137" cy="1600438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int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 = 2</a:t>
            </a:r>
          </a:p>
          <a:p>
            <a:r>
              <a:rPr lang="en-US" altLang="ko-KR" sz="1400" dirty="0">
                <a:solidFill>
                  <a:srgbClr val="498735"/>
                </a:solidFill>
              </a:rPr>
              <a:t># </a:t>
            </a:r>
            <a:r>
              <a:rPr lang="ko-KR" altLang="en-US" sz="1400" dirty="0">
                <a:solidFill>
                  <a:srgbClr val="498735"/>
                </a:solidFill>
              </a:rPr>
              <a:t>스레드 </a:t>
            </a:r>
            <a:r>
              <a:rPr lang="en-US" altLang="ko-KR" sz="1400" dirty="0">
                <a:solidFill>
                  <a:srgbClr val="498735"/>
                </a:solidFill>
              </a:rPr>
              <a:t>1</a:t>
            </a:r>
          </a:p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 += 3</a:t>
            </a:r>
          </a:p>
          <a:p>
            <a:r>
              <a:rPr lang="en-US" altLang="ko-KR" sz="1400" dirty="0">
                <a:solidFill>
                  <a:srgbClr val="498735"/>
                </a:solidFill>
              </a:rPr>
              <a:t># </a:t>
            </a:r>
            <a:r>
              <a:rPr lang="ko-KR" altLang="en-US" sz="1400" dirty="0">
                <a:solidFill>
                  <a:srgbClr val="498735"/>
                </a:solidFill>
              </a:rPr>
              <a:t>스레드 </a:t>
            </a:r>
            <a:r>
              <a:rPr lang="en-US" altLang="ko-KR" sz="1400" dirty="0">
                <a:solidFill>
                  <a:srgbClr val="498735"/>
                </a:solidFill>
              </a:rPr>
              <a:t>2</a:t>
            </a:r>
          </a:p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 += 4</a:t>
            </a:r>
          </a:p>
          <a:p>
            <a:r>
              <a:rPr lang="en-US" altLang="ko-KR" sz="1400" dirty="0">
                <a:solidFill>
                  <a:srgbClr val="498735"/>
                </a:solidFill>
              </a:rPr>
              <a:t># </a:t>
            </a:r>
            <a:r>
              <a:rPr lang="ko-KR" altLang="en-US" sz="1400" dirty="0">
                <a:solidFill>
                  <a:srgbClr val="498735"/>
                </a:solidFill>
              </a:rPr>
              <a:t>기대하는 결과</a:t>
            </a:r>
          </a:p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 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는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9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E5ED5E6-2FE3-43FC-8A40-6D00C6EDEA7F}"/>
              </a:ext>
            </a:extLst>
          </p:cNvPr>
          <p:cNvSpPr/>
          <p:nvPr/>
        </p:nvSpPr>
        <p:spPr>
          <a:xfrm>
            <a:off x="2135188" y="5076832"/>
            <a:ext cx="1566137" cy="738664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t1 = x</a:t>
            </a:r>
          </a:p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t1 = t1 + 3</a:t>
            </a:r>
          </a:p>
          <a:p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x = t1</a:t>
            </a:r>
            <a:endParaRPr lang="ko-KR" alt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2B8EA1A-D06B-494B-BD45-8C3E5AD5722A}"/>
              </a:ext>
            </a:extLst>
          </p:cNvPr>
          <p:cNvGrpSpPr/>
          <p:nvPr/>
        </p:nvGrpSpPr>
        <p:grpSpPr>
          <a:xfrm>
            <a:off x="4472370" y="2618220"/>
            <a:ext cx="2700720" cy="3193676"/>
            <a:chOff x="2939061" y="2760093"/>
            <a:chExt cx="2700720" cy="319367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9021B3E-207A-456B-82B5-453988956EDE}"/>
                </a:ext>
              </a:extLst>
            </p:cNvPr>
            <p:cNvSpPr/>
            <p:nvPr/>
          </p:nvSpPr>
          <p:spPr>
            <a:xfrm>
              <a:off x="2939919" y="3336569"/>
              <a:ext cx="2699004" cy="2617200"/>
            </a:xfrm>
            <a:prstGeom prst="rect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x = 2</a:t>
              </a:r>
            </a:p>
            <a:p>
              <a:r>
                <a:rPr lang="en-US" altLang="ko-KR" sz="1400" dirty="0">
                  <a:solidFill>
                    <a:srgbClr val="498735"/>
                  </a:solidFill>
                </a:rPr>
                <a:t># </a:t>
              </a:r>
              <a:r>
                <a:rPr lang="ko-KR" altLang="en-US" sz="1400" dirty="0">
                  <a:solidFill>
                    <a:srgbClr val="498735"/>
                  </a:solidFill>
                </a:rPr>
                <a:t>스레드 </a:t>
              </a:r>
              <a:r>
                <a:rPr lang="en-US" altLang="ko-KR" sz="1400" dirty="0">
                  <a:solidFill>
                    <a:srgbClr val="498735"/>
                  </a:solidFill>
                </a:rPr>
                <a:t>1</a:t>
              </a:r>
            </a:p>
            <a:p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t1 = x 	</a:t>
              </a:r>
              <a:r>
                <a:rPr lang="en-US" altLang="ko-KR" sz="1400" dirty="0">
                  <a:solidFill>
                    <a:srgbClr val="498735"/>
                  </a:solidFill>
                </a:rPr>
                <a:t>// t1 = 2</a:t>
              </a:r>
            </a:p>
            <a:p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t1 = t1 + 3 </a:t>
              </a:r>
              <a:r>
                <a:rPr lang="en-US" altLang="ko-KR" sz="1400" dirty="0">
                  <a:solidFill>
                    <a:srgbClr val="498735"/>
                  </a:solidFill>
                </a:rPr>
                <a:t>// t1 = 5</a:t>
              </a:r>
            </a:p>
            <a:p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x = t1 	</a:t>
              </a:r>
              <a:r>
                <a:rPr lang="en-US" altLang="ko-KR" sz="1400" dirty="0">
                  <a:solidFill>
                    <a:srgbClr val="498735"/>
                  </a:solidFill>
                </a:rPr>
                <a:t>// x = 5</a:t>
              </a:r>
            </a:p>
            <a:p>
              <a:r>
                <a:rPr lang="en-US" altLang="ko-KR" sz="1400" dirty="0">
                  <a:solidFill>
                    <a:srgbClr val="498735"/>
                  </a:solidFill>
                </a:rPr>
                <a:t># </a:t>
              </a:r>
              <a:r>
                <a:rPr lang="ko-KR" altLang="en-US" sz="1400" dirty="0">
                  <a:solidFill>
                    <a:srgbClr val="498735"/>
                  </a:solidFill>
                </a:rPr>
                <a:t>스레드 </a:t>
              </a:r>
              <a:r>
                <a:rPr lang="en-US" altLang="ko-KR" sz="1400" dirty="0">
                  <a:solidFill>
                    <a:srgbClr val="498735"/>
                  </a:solidFill>
                </a:rPr>
                <a:t>2</a:t>
              </a:r>
            </a:p>
            <a:p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t2 = x 	</a:t>
              </a:r>
              <a:r>
                <a:rPr lang="en-US" altLang="ko-KR" sz="1400" dirty="0">
                  <a:solidFill>
                    <a:srgbClr val="498735"/>
                  </a:solidFill>
                </a:rPr>
                <a:t>// t2 = 5</a:t>
              </a:r>
            </a:p>
            <a:p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t2 = t2 + 4 </a:t>
              </a:r>
              <a:r>
                <a:rPr lang="en-US" altLang="ko-KR" sz="1400" dirty="0">
                  <a:solidFill>
                    <a:srgbClr val="498735"/>
                  </a:solidFill>
                </a:rPr>
                <a:t>// t2 = 9</a:t>
              </a:r>
            </a:p>
            <a:p>
              <a:endPara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x = t2 	</a:t>
              </a:r>
              <a:r>
                <a:rPr lang="en-US" altLang="ko-KR" sz="1400" dirty="0">
                  <a:solidFill>
                    <a:srgbClr val="498735"/>
                  </a:solidFill>
                </a:rPr>
                <a:t>// x = 9</a:t>
              </a:r>
              <a:endParaRPr lang="ko-KR" altLang="en-US" sz="1400" dirty="0">
                <a:solidFill>
                  <a:srgbClr val="498735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2E71032-2534-4D6F-BBAF-1AE101FE05E0}"/>
                </a:ext>
              </a:extLst>
            </p:cNvPr>
            <p:cNvSpPr/>
            <p:nvPr/>
          </p:nvSpPr>
          <p:spPr>
            <a:xfrm>
              <a:off x="2939061" y="2760093"/>
              <a:ext cx="2700720" cy="587985"/>
            </a:xfrm>
            <a:prstGeom prst="rect">
              <a:avLst/>
            </a:prstGeom>
            <a:solidFill>
              <a:srgbClr val="2F58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rgbClr val="63B749"/>
                </a:buClr>
              </a:pPr>
              <a:r>
                <a:rPr lang="ko-KR" altLang="en-US" sz="1200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원하는 결과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DD14C31-BEEC-415A-8A62-82A2631D3691}"/>
              </a:ext>
            </a:extLst>
          </p:cNvPr>
          <p:cNvGrpSpPr/>
          <p:nvPr/>
        </p:nvGrpSpPr>
        <p:grpSpPr>
          <a:xfrm>
            <a:off x="7362245" y="2618769"/>
            <a:ext cx="2700720" cy="3192578"/>
            <a:chOff x="5838245" y="2760093"/>
            <a:chExt cx="2700720" cy="3192578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F131632-52C1-4EAB-8681-80F3D8F76A3F}"/>
                </a:ext>
              </a:extLst>
            </p:cNvPr>
            <p:cNvSpPr/>
            <p:nvPr/>
          </p:nvSpPr>
          <p:spPr>
            <a:xfrm>
              <a:off x="5839103" y="3336570"/>
              <a:ext cx="2699004" cy="2616101"/>
            </a:xfrm>
            <a:prstGeom prst="rect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x = 2</a:t>
              </a:r>
            </a:p>
            <a:p>
              <a:r>
                <a:rPr lang="en-US" altLang="ko-KR" sz="1400" dirty="0">
                  <a:solidFill>
                    <a:srgbClr val="498735"/>
                  </a:solidFill>
                </a:rPr>
                <a:t># </a:t>
              </a:r>
              <a:r>
                <a:rPr lang="ko-KR" altLang="en-US" sz="1400" dirty="0">
                  <a:solidFill>
                    <a:srgbClr val="498735"/>
                  </a:solidFill>
                </a:rPr>
                <a:t>스레드 </a:t>
              </a:r>
              <a:r>
                <a:rPr lang="en-US" altLang="ko-KR" sz="1400" dirty="0">
                  <a:solidFill>
                    <a:srgbClr val="498735"/>
                  </a:solidFill>
                </a:rPr>
                <a:t>1</a:t>
              </a:r>
            </a:p>
            <a:p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t1 = x 	</a:t>
              </a:r>
              <a:r>
                <a:rPr lang="en-US" altLang="ko-KR" sz="1400" dirty="0">
                  <a:solidFill>
                    <a:srgbClr val="498735"/>
                  </a:solidFill>
                </a:rPr>
                <a:t>// t1 = 2</a:t>
              </a:r>
            </a:p>
            <a:p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t1 = t1 + 3</a:t>
              </a:r>
              <a:r>
                <a:rPr lang="en-US" altLang="ko-KR" dirty="0"/>
                <a:t> </a:t>
              </a:r>
              <a:r>
                <a:rPr lang="en-US" altLang="ko-KR" sz="1400" dirty="0">
                  <a:solidFill>
                    <a:srgbClr val="498735"/>
                  </a:solidFill>
                </a:rPr>
                <a:t>// t1 = 5</a:t>
              </a:r>
            </a:p>
            <a:p>
              <a:r>
                <a:rPr lang="en-US" altLang="ko-KR" sz="1400" dirty="0">
                  <a:solidFill>
                    <a:srgbClr val="498735"/>
                  </a:solidFill>
                </a:rPr>
                <a:t># </a:t>
              </a:r>
              <a:r>
                <a:rPr lang="ko-KR" altLang="en-US" sz="1400" dirty="0">
                  <a:solidFill>
                    <a:srgbClr val="498735"/>
                  </a:solidFill>
                </a:rPr>
                <a:t>스레드 </a:t>
              </a:r>
              <a:r>
                <a:rPr lang="en-US" altLang="ko-KR" sz="1400" dirty="0">
                  <a:solidFill>
                    <a:srgbClr val="498735"/>
                  </a:solidFill>
                </a:rPr>
                <a:t>2</a:t>
              </a:r>
            </a:p>
            <a:p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t2 = x</a:t>
              </a:r>
              <a:r>
                <a:rPr lang="en-US" altLang="ko-KR" dirty="0"/>
                <a:t> 	</a:t>
              </a:r>
              <a:r>
                <a:rPr lang="en-US" altLang="ko-KR" sz="1400" dirty="0">
                  <a:solidFill>
                    <a:srgbClr val="498735"/>
                  </a:solidFill>
                </a:rPr>
                <a:t>// t2 = 2</a:t>
              </a:r>
            </a:p>
            <a:p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t2 = t2 + 4</a:t>
              </a:r>
              <a:r>
                <a:rPr lang="en-US" altLang="ko-KR" dirty="0"/>
                <a:t> </a:t>
              </a:r>
              <a:r>
                <a:rPr lang="en-US" altLang="ko-KR" sz="1400" dirty="0">
                  <a:solidFill>
                    <a:srgbClr val="498735"/>
                  </a:solidFill>
                </a:rPr>
                <a:t>// t2 = 6</a:t>
              </a:r>
            </a:p>
            <a:p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x = t2</a:t>
              </a:r>
              <a:r>
                <a:rPr lang="en-US" altLang="ko-KR" dirty="0"/>
                <a:t> 	</a:t>
              </a:r>
              <a:r>
                <a:rPr lang="en-US" altLang="ko-KR" sz="1400" dirty="0">
                  <a:solidFill>
                    <a:srgbClr val="498735"/>
                  </a:solidFill>
                </a:rPr>
                <a:t>// x = 6</a:t>
              </a:r>
            </a:p>
            <a:p>
              <a:r>
                <a:rPr lang="en-US" altLang="ko-KR" sz="1400" dirty="0">
                  <a:solidFill>
                    <a:srgbClr val="498735"/>
                  </a:solidFill>
                </a:rPr>
                <a:t># </a:t>
              </a:r>
              <a:r>
                <a:rPr lang="ko-KR" altLang="en-US" sz="1400" dirty="0">
                  <a:solidFill>
                    <a:srgbClr val="498735"/>
                  </a:solidFill>
                </a:rPr>
                <a:t>스레드 </a:t>
              </a:r>
              <a:r>
                <a:rPr lang="en-US" altLang="ko-KR" sz="1400" dirty="0">
                  <a:solidFill>
                    <a:srgbClr val="498735"/>
                  </a:solidFill>
                </a:rPr>
                <a:t>1</a:t>
              </a:r>
            </a:p>
            <a:p>
              <a:r>
                <a:rPr lang="en-US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x = t1</a:t>
              </a:r>
              <a:r>
                <a:rPr lang="en-US" altLang="ko-KR" dirty="0"/>
                <a:t> 	</a:t>
              </a:r>
              <a:r>
                <a:rPr lang="en-US" altLang="ko-KR" sz="1400" dirty="0">
                  <a:solidFill>
                    <a:srgbClr val="498735"/>
                  </a:solidFill>
                </a:rPr>
                <a:t>// x = 5 !!!</a:t>
              </a:r>
              <a:endParaRPr lang="ko-KR" altLang="en-US" sz="1400" dirty="0">
                <a:solidFill>
                  <a:srgbClr val="498735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BBA9322-9DD6-4BDB-B868-D4FACEE36CE9}"/>
                </a:ext>
              </a:extLst>
            </p:cNvPr>
            <p:cNvSpPr/>
            <p:nvPr/>
          </p:nvSpPr>
          <p:spPr>
            <a:xfrm>
              <a:off x="5838245" y="2760093"/>
              <a:ext cx="2700720" cy="587985"/>
            </a:xfrm>
            <a:prstGeom prst="rect">
              <a:avLst/>
            </a:prstGeom>
            <a:solidFill>
              <a:srgbClr val="2F58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Clr>
                  <a:srgbClr val="63B749"/>
                </a:buClr>
              </a:pPr>
              <a:r>
                <a:rPr lang="ko-KR" altLang="en-US" sz="1200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다른 결과</a:t>
              </a:r>
              <a:br>
                <a:rPr lang="en-US" altLang="ko-KR" sz="1200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en-US" altLang="ko-KR" sz="1200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-</a:t>
              </a:r>
              <a:r>
                <a:rPr lang="ko-KR" altLang="en-US" sz="1200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컨텍스트 스위치가 무작위로</a:t>
              </a:r>
              <a:r>
                <a:rPr lang="en-US" altLang="ko-KR" sz="1200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(random) </a:t>
              </a:r>
              <a:r>
                <a:rPr lang="ko-KR" altLang="en-US" sz="1200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발생</a:t>
              </a:r>
            </a:p>
          </p:txBody>
        </p:sp>
      </p:grp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815E86A3-D355-4C38-A0E4-303929683808}"/>
              </a:ext>
            </a:extLst>
          </p:cNvPr>
          <p:cNvSpPr/>
          <p:nvPr/>
        </p:nvSpPr>
        <p:spPr>
          <a:xfrm>
            <a:off x="3964106" y="2859897"/>
            <a:ext cx="400076" cy="2710324"/>
          </a:xfrm>
          <a:prstGeom prst="rightArrow">
            <a:avLst>
              <a:gd name="adj1" fmla="val 86941"/>
              <a:gd name="adj2" fmla="val 50000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85000"/>
                  <a:alpha val="50000"/>
                </a:schemeClr>
              </a:gs>
              <a:gs pos="100000">
                <a:schemeClr val="bg1">
                  <a:lumMod val="85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5646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AF45509D-F50D-462F-AA36-E314C0CEA430}"/>
              </a:ext>
            </a:extLst>
          </p:cNvPr>
          <p:cNvSpPr txBox="1"/>
          <p:nvPr/>
        </p:nvSpPr>
        <p:spPr>
          <a:xfrm>
            <a:off x="2533479" y="5469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1.5 | </a:t>
            </a:r>
            <a:r>
              <a:rPr lang="ko-KR" altLang="en-US" sz="2800" b="1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스레드를 다룰 때 주의 사항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997F74-3E83-40E9-914B-068708E54984}"/>
              </a:ext>
            </a:extLst>
          </p:cNvPr>
          <p:cNvSpPr txBox="1"/>
          <p:nvPr/>
        </p:nvSpPr>
        <p:spPr>
          <a:xfrm>
            <a:off x="2029118" y="1574595"/>
            <a:ext cx="81715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buClr>
                <a:srgbClr val="63B749"/>
              </a:buClr>
              <a:buFont typeface="Arial" panose="020B0604020202020204" pitchFamily="34" charset="0"/>
              <a:buChar char="•"/>
            </a:pP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소수 구하는 프로그램에서 어느 부분이 잘못되었는지 알아보기</a:t>
            </a:r>
            <a:endParaRPr lang="en-US" altLang="ko-KR" sz="1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1" indent="-285750">
              <a:buClr>
                <a:srgbClr val="63B749"/>
              </a:buClr>
              <a:buFont typeface="Arial" panose="020B0604020202020204" pitchFamily="34" charset="0"/>
              <a:buChar char="•"/>
            </a:pP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 스레드가 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Array&lt;int&gt; 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배열 객체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동시 접근 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(member  variable: pointer, size of array)</a:t>
            </a:r>
          </a:p>
          <a:p>
            <a:pPr lvl="1" indent="-285750">
              <a:buClr>
                <a:srgbClr val="63B749"/>
              </a:buClr>
              <a:buFont typeface="Arial" panose="020B0604020202020204" pitchFamily="34" charset="0"/>
              <a:buChar char="•"/>
            </a:pP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공간 </a:t>
            </a:r>
            <a:r>
              <a:rPr lang="ko-KR" altLang="en-US" sz="16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부족시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메모리 재할당 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종종 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pointer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변수 값 변경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). </a:t>
            </a:r>
          </a:p>
          <a:p>
            <a:pPr lvl="1" indent="-285750">
              <a:buClr>
                <a:srgbClr val="63B749"/>
              </a:buClr>
              <a:buFont typeface="Arial" panose="020B0604020202020204" pitchFamily="34" charset="0"/>
              <a:buChar char="•"/>
            </a:pP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아래 성질 만족 못 하게 됨</a:t>
            </a:r>
            <a:endParaRPr lang="en-US" altLang="ko-KR" sz="1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2" indent="-285750">
              <a:buClr>
                <a:srgbClr val="63B749"/>
              </a:buClr>
              <a:buFont typeface="Arial" panose="020B0604020202020204" pitchFamily="34" charset="0"/>
              <a:buChar char="•"/>
            </a:pPr>
            <a:r>
              <a:rPr lang="ko-KR" altLang="en-US" sz="16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원자성</a:t>
            </a:r>
            <a:r>
              <a:rPr lang="en-US" altLang="ko-KR" sz="1600" spc="-100" baseline="30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atomicity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변수 값 모두 바꾸던지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모두 안 바꾸던지</a:t>
            </a:r>
            <a:endParaRPr lang="en-US" altLang="ko-KR" sz="1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vl="2" indent="-285750">
              <a:buClr>
                <a:srgbClr val="63B749"/>
              </a:buClr>
              <a:buFont typeface="Arial" panose="020B0604020202020204" pitchFamily="34" charset="0"/>
              <a:buChar char="•"/>
            </a:pP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일관성</a:t>
            </a:r>
            <a:r>
              <a:rPr lang="en-US" altLang="ko-KR" sz="1600" spc="-100" baseline="30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consistency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변수 항상 일관된 상태 유지</a:t>
            </a:r>
            <a:endParaRPr lang="en-US" altLang="ko-KR" sz="1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1788B47-1F77-4986-AF8D-2E3646CA12FD}"/>
              </a:ext>
            </a:extLst>
          </p:cNvPr>
          <p:cNvSpPr/>
          <p:nvPr/>
        </p:nvSpPr>
        <p:spPr>
          <a:xfrm>
            <a:off x="1607394" y="3493898"/>
            <a:ext cx="4766611" cy="289310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ko-KR" sz="1400" dirty="0">
                <a:latin typeface="나눔스퀘어" panose="020B0600000101010101" pitchFamily="50" charset="-127"/>
                <a:ea typeface="나눔스퀘어"/>
              </a:rPr>
              <a:t>main()</a:t>
            </a:r>
          </a:p>
          <a:p>
            <a:r>
              <a:rPr lang="en-US" altLang="ko-KR" sz="1400" dirty="0">
                <a:latin typeface="나눔스퀘어" panose="020B0600000101010101" pitchFamily="50" charset="-127"/>
                <a:ea typeface="나눔스퀘어"/>
              </a:rPr>
              <a:t>{</a:t>
            </a:r>
          </a:p>
          <a:p>
            <a:r>
              <a:rPr lang="en-US" altLang="ko-KR" sz="1400" dirty="0">
                <a:latin typeface="나눔스퀘어" panose="020B0600000101010101" pitchFamily="50" charset="-127"/>
                <a:ea typeface="나눔스퀘어"/>
              </a:rPr>
              <a:t>	Array&lt;Thread&gt; threads;</a:t>
            </a:r>
          </a:p>
          <a:p>
            <a:r>
              <a:rPr lang="en-US" altLang="ko-KR" sz="1400" dirty="0">
                <a:latin typeface="나눔스퀘어" panose="020B0600000101010101" pitchFamily="50" charset="-127"/>
                <a:ea typeface="나눔스퀘어"/>
              </a:rPr>
              <a:t>	</a:t>
            </a:r>
          </a:p>
          <a:p>
            <a:r>
              <a:rPr lang="en-US" altLang="ko-KR" sz="1400" dirty="0">
                <a:latin typeface="나눔스퀘어" panose="020B0600000101010101" pitchFamily="50" charset="-127"/>
                <a:ea typeface="나눔스퀘어"/>
              </a:rPr>
              <a:t>	for (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/>
              </a:rPr>
              <a:t>i</a:t>
            </a:r>
            <a:r>
              <a:rPr lang="en-US" altLang="ko-KR" sz="1400" dirty="0">
                <a:latin typeface="나눔스퀘어" panose="020B0600000101010101" pitchFamily="50" charset="-127"/>
                <a:ea typeface="나눔스퀘어"/>
              </a:rPr>
              <a:t> = 0;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/>
              </a:rPr>
              <a:t>i</a:t>
            </a:r>
            <a:r>
              <a:rPr lang="en-US" altLang="ko-KR" sz="1400" dirty="0">
                <a:latin typeface="나눔스퀘어" panose="020B0600000101010101" pitchFamily="50" charset="-127"/>
                <a:ea typeface="나눔스퀘어"/>
              </a:rPr>
              <a:t> &lt; 4;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/>
              </a:rPr>
              <a:t>i</a:t>
            </a:r>
            <a:r>
              <a:rPr lang="en-US" altLang="ko-KR" sz="1400" dirty="0">
                <a:latin typeface="나눔스퀘어" panose="020B0600000101010101" pitchFamily="50" charset="-127"/>
                <a:ea typeface="나눔스퀘어"/>
              </a:rPr>
              <a:t>++)</a:t>
            </a:r>
          </a:p>
          <a:p>
            <a:r>
              <a:rPr lang="en-US" altLang="ko-KR" sz="1400" dirty="0">
                <a:latin typeface="나눔스퀘어" panose="020B0600000101010101" pitchFamily="50" charset="-127"/>
                <a:ea typeface="나눔스퀘어"/>
              </a:rPr>
              <a:t>                          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/>
              </a:rPr>
              <a:t>threads.Add</a:t>
            </a:r>
            <a:r>
              <a:rPr lang="en-US" altLang="ko-KR" sz="1400" dirty="0">
                <a:latin typeface="나눔스퀘어" panose="020B0600000101010101" pitchFamily="50" charset="-127"/>
                <a:ea typeface="나눔스퀘어"/>
              </a:rPr>
              <a:t>(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/>
              </a:rPr>
              <a:t>BeginThread</a:t>
            </a:r>
            <a:r>
              <a:rPr lang="en-US" altLang="ko-KR" sz="1400" dirty="0">
                <a:latin typeface="나눔스퀘어" panose="020B0600000101010101" pitchFamily="50" charset="-127"/>
                <a:ea typeface="나눔스퀘어"/>
              </a:rPr>
              <a:t>(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/>
              </a:rPr>
              <a:t>ThreadProc</a:t>
            </a:r>
            <a:r>
              <a:rPr lang="en-US" altLang="ko-KR" sz="1400" dirty="0">
                <a:latin typeface="나눔스퀘어" panose="020B0600000101010101" pitchFamily="50" charset="-127"/>
                <a:ea typeface="나눔스퀘어"/>
              </a:rPr>
              <a:t>));</a:t>
            </a:r>
          </a:p>
          <a:p>
            <a:r>
              <a:rPr lang="en-US" altLang="ko-KR" sz="1400" dirty="0">
                <a:latin typeface="나눔스퀘어" panose="020B0600000101010101" pitchFamily="50" charset="-127"/>
                <a:ea typeface="나눔스퀘어"/>
              </a:rPr>
              <a:t>	for (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/>
              </a:rPr>
              <a:t>i</a:t>
            </a:r>
            <a:r>
              <a:rPr lang="en-US" altLang="ko-KR" sz="1400" dirty="0">
                <a:latin typeface="나눔스퀘어" panose="020B0600000101010101" pitchFamily="50" charset="-127"/>
                <a:ea typeface="나눔스퀘어"/>
              </a:rPr>
              <a:t> = 0;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/>
              </a:rPr>
              <a:t>i</a:t>
            </a:r>
            <a:r>
              <a:rPr lang="en-US" altLang="ko-KR" sz="1400" dirty="0">
                <a:latin typeface="나눔스퀘어" panose="020B0600000101010101" pitchFamily="50" charset="-127"/>
                <a:ea typeface="나눔스퀘어"/>
              </a:rPr>
              <a:t> &lt; 4; 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/>
              </a:rPr>
              <a:t>i</a:t>
            </a:r>
            <a:r>
              <a:rPr lang="en-US" altLang="ko-KR" sz="1400" dirty="0">
                <a:latin typeface="나눔스퀘어" panose="020B0600000101010101" pitchFamily="50" charset="-127"/>
                <a:ea typeface="나눔스퀘어"/>
              </a:rPr>
              <a:t>++)</a:t>
            </a:r>
          </a:p>
          <a:p>
            <a:r>
              <a:rPr lang="en-US" altLang="ko-KR" sz="1400" dirty="0">
                <a:latin typeface="나눔스퀘어" panose="020B0600000101010101" pitchFamily="50" charset="-127"/>
                <a:ea typeface="나눔스퀘어"/>
              </a:rPr>
              <a:t>	{</a:t>
            </a:r>
          </a:p>
          <a:p>
            <a:r>
              <a:rPr lang="en-US" altLang="ko-KR" sz="1400" dirty="0">
                <a:latin typeface="나눔스퀘어" panose="020B0600000101010101" pitchFamily="50" charset="-127"/>
                <a:ea typeface="나눔스퀘어"/>
              </a:rPr>
              <a:t>		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/>
              </a:rPr>
              <a:t>threads.waitForExit</a:t>
            </a:r>
            <a:r>
              <a:rPr lang="en-US" altLang="ko-KR" sz="1400" dirty="0">
                <a:latin typeface="나눔스퀘어" panose="020B0600000101010101" pitchFamily="50" charset="-127"/>
                <a:ea typeface="나눔스퀘어"/>
              </a:rPr>
              <a:t>();</a:t>
            </a:r>
          </a:p>
          <a:p>
            <a:r>
              <a:rPr lang="en-US" altLang="ko-KR" sz="1400" dirty="0">
                <a:latin typeface="나눔스퀘어" panose="020B0600000101010101" pitchFamily="50" charset="-127"/>
                <a:ea typeface="나눔스퀘어"/>
              </a:rPr>
              <a:t>	}</a:t>
            </a:r>
          </a:p>
          <a:p>
            <a:r>
              <a:rPr lang="en-US" altLang="ko-KR" sz="1400" dirty="0">
                <a:latin typeface="나눔스퀘어" panose="020B0600000101010101" pitchFamily="50" charset="-127"/>
                <a:ea typeface="나눔스퀘어"/>
              </a:rPr>
              <a:t>	</a:t>
            </a:r>
            <a:r>
              <a:rPr lang="en-US" altLang="ko-KR" sz="1400" dirty="0" err="1">
                <a:latin typeface="나눔스퀘어" panose="020B0600000101010101" pitchFamily="50" charset="-127"/>
                <a:ea typeface="나눔스퀘어"/>
              </a:rPr>
              <a:t>printNumbers</a:t>
            </a:r>
            <a:r>
              <a:rPr lang="en-US" altLang="ko-KR" sz="1400" dirty="0">
                <a:latin typeface="나눔스퀘어" panose="020B0600000101010101" pitchFamily="50" charset="-127"/>
                <a:ea typeface="나눔스퀘어"/>
              </a:rPr>
              <a:t>(primes);</a:t>
            </a:r>
          </a:p>
          <a:p>
            <a:r>
              <a:rPr lang="en-US" altLang="ko-KR" sz="1400" dirty="0">
                <a:latin typeface="나눔스퀘어" panose="020B0600000101010101" pitchFamily="50" charset="-127"/>
                <a:ea typeface="나눔스퀘어"/>
              </a:rPr>
              <a:t>}</a:t>
            </a:r>
            <a:endParaRPr lang="ko-KR" altLang="en-US" sz="1400" dirty="0">
              <a:latin typeface="나눔스퀘어" panose="020B0600000101010101" pitchFamily="50" charset="-127"/>
              <a:ea typeface="나눔스퀘어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539D9F7-6F9D-4384-B4E3-AE27EC1EBEB9}"/>
              </a:ext>
            </a:extLst>
          </p:cNvPr>
          <p:cNvSpPr/>
          <p:nvPr/>
        </p:nvSpPr>
        <p:spPr>
          <a:xfrm>
            <a:off x="5183186" y="3429000"/>
            <a:ext cx="23234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int num = 1;</a:t>
            </a:r>
          </a:p>
          <a:p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Array&lt;int&gt; primes;</a:t>
            </a:r>
            <a:endParaRPr lang="ko-KR" altLang="en-US" sz="14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4833874-207A-4429-8399-8A0CBD82A2E1}"/>
              </a:ext>
            </a:extLst>
          </p:cNvPr>
          <p:cNvSpPr/>
          <p:nvPr/>
        </p:nvSpPr>
        <p:spPr>
          <a:xfrm>
            <a:off x="7442853" y="4759805"/>
            <a:ext cx="43129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TreadProc()</a:t>
            </a:r>
          </a:p>
          <a:p>
            <a:r>
              <a:rPr lang="pt-BR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{</a:t>
            </a:r>
          </a:p>
          <a:p>
            <a:r>
              <a:rPr lang="pt-BR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	while (num &lt;= 1000000)</a:t>
            </a:r>
          </a:p>
          <a:p>
            <a:r>
              <a:rPr lang="pt-BR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	{</a:t>
            </a:r>
          </a:p>
          <a:p>
            <a:r>
              <a:rPr lang="pt-BR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		if (Isprime(num))			primes.Add(num);</a:t>
            </a:r>
          </a:p>
          <a:p>
            <a:pPr defTabSz="446088"/>
            <a:r>
              <a:rPr lang="pt-BR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		num++;</a:t>
            </a:r>
          </a:p>
          <a:p>
            <a:r>
              <a:rPr lang="pt-BR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	}</a:t>
            </a:r>
          </a:p>
          <a:p>
            <a:r>
              <a:rPr lang="pt-BR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}</a:t>
            </a:r>
            <a:endParaRPr lang="ko-KR" altLang="en-US" sz="14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DB4EDDDC-D5C8-46BD-9546-81AE25495230}"/>
              </a:ext>
            </a:extLst>
          </p:cNvPr>
          <p:cNvSpPr/>
          <p:nvPr/>
        </p:nvSpPr>
        <p:spPr>
          <a:xfrm>
            <a:off x="6024479" y="4911753"/>
            <a:ext cx="1474002" cy="0"/>
          </a:xfrm>
          <a:custGeom>
            <a:avLst/>
            <a:gdLst>
              <a:gd name="connsiteX0" fmla="*/ 0 w 1107440"/>
              <a:gd name="connsiteY0" fmla="*/ 0 h 0"/>
              <a:gd name="connsiteX1" fmla="*/ 1107440 w 110744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07440">
                <a:moveTo>
                  <a:pt x="0" y="0"/>
                </a:moveTo>
                <a:lnTo>
                  <a:pt x="1107440" y="0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87BC0279-7D68-4E6F-BEF3-8136447D60C0}"/>
              </a:ext>
            </a:extLst>
          </p:cNvPr>
          <p:cNvSpPr/>
          <p:nvPr/>
        </p:nvSpPr>
        <p:spPr>
          <a:xfrm>
            <a:off x="6370320" y="3919070"/>
            <a:ext cx="1971040" cy="2042160"/>
          </a:xfrm>
          <a:custGeom>
            <a:avLst/>
            <a:gdLst>
              <a:gd name="connsiteX0" fmla="*/ 1879600 w 1879600"/>
              <a:gd name="connsiteY0" fmla="*/ 2082800 h 2082800"/>
              <a:gd name="connsiteX1" fmla="*/ 0 w 1879600"/>
              <a:gd name="connsiteY1" fmla="*/ 0 h 2082800"/>
              <a:gd name="connsiteX0" fmla="*/ 1971040 w 1971040"/>
              <a:gd name="connsiteY0" fmla="*/ 2042160 h 2042160"/>
              <a:gd name="connsiteX1" fmla="*/ 0 w 1971040"/>
              <a:gd name="connsiteY1" fmla="*/ 0 h 2042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71040" h="2042160">
                <a:moveTo>
                  <a:pt x="1971040" y="2042160"/>
                </a:moveTo>
                <a:lnTo>
                  <a:pt x="0" y="0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9620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AF45509D-F50D-462F-AA36-E314C0CEA430}"/>
              </a:ext>
            </a:extLst>
          </p:cNvPr>
          <p:cNvSpPr txBox="1"/>
          <p:nvPr/>
        </p:nvSpPr>
        <p:spPr>
          <a:xfrm>
            <a:off x="2533479" y="546935"/>
            <a:ext cx="640080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/>
              </a:rPr>
              <a:t>1.5 | </a:t>
            </a:r>
            <a:r>
              <a:rPr lang="ko-KR" altLang="en-US" sz="28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/>
              </a:rPr>
              <a:t>스레드를 다룰 때 주의 사항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997F74-3E83-40E9-914B-068708E54984}"/>
              </a:ext>
            </a:extLst>
          </p:cNvPr>
          <p:cNvSpPr txBox="1"/>
          <p:nvPr/>
        </p:nvSpPr>
        <p:spPr>
          <a:xfrm>
            <a:off x="2029118" y="1574595"/>
            <a:ext cx="8171522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lnSpc>
                <a:spcPct val="150000"/>
              </a:lnSpc>
              <a:spcBef>
                <a:spcPts val="600"/>
              </a:spcBef>
              <a:buClr>
                <a:srgbClr val="63B749"/>
              </a:buClr>
              <a:buFont typeface="Arial" panose="020B0604020202020204" pitchFamily="34" charset="0"/>
              <a:buChar char="•"/>
            </a:pPr>
            <a:r>
              <a:rPr lang="ko-KR" altLang="en-US" sz="16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소수 구하는 프로그램에서 어느 부분이 잘못되었는지 알아보기</a:t>
            </a:r>
            <a:endParaRPr lang="en-US" altLang="ko-KR" sz="1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F20CEF-ECF8-490C-A1B7-2628C4CA196F}"/>
              </a:ext>
            </a:extLst>
          </p:cNvPr>
          <p:cNvSpPr txBox="1"/>
          <p:nvPr/>
        </p:nvSpPr>
        <p:spPr>
          <a:xfrm>
            <a:off x="2335069" y="1938658"/>
            <a:ext cx="7816238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buClr>
                <a:srgbClr val="63B749"/>
              </a:buClr>
            </a:pP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en-US" altLang="ko-KR" sz="12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num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이라는 정보를 보관하는 데 필요한 것은 정수형 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바이트 데이터 공간 하나뿐이지만 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Array&lt;int&gt; primes 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정보를 보관하는 데 필요한 데이터는 하나 이상</a:t>
            </a:r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spcBef>
                <a:spcPts val="600"/>
              </a:spcBef>
              <a:buClr>
                <a:srgbClr val="63B749"/>
              </a:buClr>
            </a:pP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-Array&lt;int&gt;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는 배열 객체를 가리키는 포인터 변수와 배열이 크기를 멤버 변수로 가짐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배열 객체는 메모리 힙에서 할당되었을 것이고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메모리 힙은 현재 실행 중인 프로세스의 런타임 라이브러리로 </a:t>
            </a:r>
            <a:r>
              <a:rPr lang="ko-KR" altLang="en-US" sz="12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다뤄짐</a:t>
            </a:r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spcBef>
                <a:spcPts val="600"/>
              </a:spcBef>
              <a:buClr>
                <a:srgbClr val="63B749"/>
              </a:buClr>
            </a:pPr>
            <a:r>
              <a:rPr lang="en-US" altLang="ko-KR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두 스레드가 동시에 </a:t>
            </a:r>
            <a:r>
              <a:rPr lang="en-US" altLang="ko-KR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Array&lt;int&gt;</a:t>
            </a:r>
            <a:r>
              <a:rPr lang="ko-KR" altLang="en-US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Add() </a:t>
            </a:r>
            <a:r>
              <a:rPr lang="ko-KR" altLang="en-US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함수를 호출하면 여러 스레드가 </a:t>
            </a:r>
            <a:r>
              <a:rPr lang="en-US" altLang="ko-KR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Array&lt;int&gt; </a:t>
            </a:r>
            <a:r>
              <a:rPr lang="ko-KR" altLang="en-US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변수들을 변경</a:t>
            </a:r>
            <a:r>
              <a:rPr lang="en-US" altLang="ko-KR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그러면 두 변수 중 하나만 변경된 상태에서 다른 스레드가 그대로 배열을 액세스함</a:t>
            </a:r>
            <a:r>
              <a:rPr lang="en-US" altLang="ko-KR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이 과정에서 배열을 가리키는 포인터 변수는 엉뚱한 값</a:t>
            </a:r>
            <a:r>
              <a:rPr lang="en-US" altLang="ko-KR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예를 들어 이미 힙에서 해제된 메모리를 잠시 가리킬 수도 있다 </a:t>
            </a:r>
            <a:r>
              <a:rPr lang="en-US" altLang="ko-KR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:  </a:t>
            </a:r>
            <a:r>
              <a:rPr lang="ko-KR" altLang="en-US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레이스 현상 발생</a:t>
            </a:r>
            <a:endParaRPr lang="en-US" altLang="ko-KR" sz="14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514350">
              <a:spcBef>
                <a:spcPts val="600"/>
              </a:spcBef>
              <a:buClr>
                <a:srgbClr val="63B749"/>
              </a:buClr>
            </a:pP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원자성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두 멤버 변수를 건드리는 동안에는 다른 스레드가 절대 건드리지 못하게 해야 함</a:t>
            </a:r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514350">
              <a:spcBef>
                <a:spcPts val="600"/>
              </a:spcBef>
              <a:buClr>
                <a:srgbClr val="63B749"/>
              </a:buClr>
            </a:pP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일관성 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: Array&lt;int&gt;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의 두 변수는 항상 일관성 있는 상태를 유지함</a:t>
            </a:r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514350">
              <a:spcBef>
                <a:spcPts val="600"/>
              </a:spcBef>
              <a:buClr>
                <a:srgbClr val="63B749"/>
              </a:buClr>
            </a:pPr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514350">
              <a:spcBef>
                <a:spcPts val="600"/>
              </a:spcBef>
              <a:buClr>
                <a:srgbClr val="63B749"/>
              </a:buClr>
            </a:pP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따라서  동기화 기법 필요 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</a:p>
          <a:p>
            <a:pPr defTabSz="514350">
              <a:spcBef>
                <a:spcPts val="600"/>
              </a:spcBef>
              <a:buClr>
                <a:srgbClr val="63B749"/>
              </a:buClr>
            </a:pP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- 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원자성과 일관성을 유지하는 특수한 조치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대표적인 것이 임계 영역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뮤텍스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상호 배제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), 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잠금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(lock,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락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기법 필요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EC52E3-0504-38D4-CFF7-6C258A742C8B}"/>
              </a:ext>
            </a:extLst>
          </p:cNvPr>
          <p:cNvSpPr txBox="1"/>
          <p:nvPr/>
        </p:nvSpPr>
        <p:spPr>
          <a:xfrm>
            <a:off x="2335069" y="5624038"/>
            <a:ext cx="72515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임계영역 그 자체는 여러 스레드가 공유 리소스(변수, 메모리, 파일 등)</a:t>
            </a:r>
            <a:r>
              <a:rPr lang="ko-KR" altLang="en-US" sz="1400" dirty="0" err="1"/>
              <a:t>에</a:t>
            </a:r>
            <a:r>
              <a:rPr lang="ko-KR" altLang="en-US" sz="1400" dirty="0"/>
              <a:t> 동시 액세스할 수 있는 가능성이 있는 코드 영역을 의미한다</a:t>
            </a:r>
            <a:r>
              <a:rPr lang="en-US" altLang="ko-KR" sz="1400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7365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2029118" y="1533832"/>
            <a:ext cx="8171522" cy="1764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Clr>
                <a:srgbClr val="63B749"/>
              </a:buClr>
              <a:buFont typeface="Arial" panose="020B0604020202020204" pitchFamily="34" charset="0"/>
              <a:buChar char="•"/>
            </a:pPr>
            <a:r>
              <a:rPr lang="ko-KR" altLang="en-US" sz="16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 </a:t>
            </a:r>
            <a:r>
              <a:rPr lang="en-US" altLang="ko-KR" sz="16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6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컴퓨터에서 실행되는 명령어 모음이 들어있는 데이터 덩어리</a:t>
            </a:r>
            <a:endParaRPr lang="en-US" altLang="ko-KR" sz="1600" spc="-10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Clr>
                <a:srgbClr val="63B749"/>
              </a:buClr>
              <a:buFont typeface="Arial" panose="020B0604020202020204" pitchFamily="34" charset="0"/>
              <a:buChar char="•"/>
            </a:pPr>
            <a:r>
              <a:rPr lang="ko-KR" altLang="en-US" sz="16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프로세스 </a:t>
            </a:r>
            <a:r>
              <a:rPr lang="en-US" altLang="ko-KR" sz="16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6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프로그램이 활동을 하는 상태</a:t>
            </a:r>
            <a:endParaRPr lang="en-US" altLang="ko-KR" sz="1600" spc="-10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Clr>
                <a:srgbClr val="63B749"/>
              </a:buClr>
              <a:buFont typeface="Arial" panose="020B0604020202020204" pitchFamily="34" charset="0"/>
              <a:buChar char="•"/>
            </a:pPr>
            <a:r>
              <a:rPr lang="ko-KR" altLang="en-US" sz="16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로딩 </a:t>
            </a:r>
            <a:r>
              <a:rPr lang="en-US" altLang="ko-KR" sz="16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6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프로그램에 있는 코드와 데이터를 프로세스 메모리로 불러들임</a:t>
            </a:r>
            <a:endParaRPr lang="en-US" altLang="ko-KR" sz="1600" spc="-10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Clr>
                <a:srgbClr val="63B749"/>
              </a:buClr>
              <a:buFont typeface="Arial" panose="020B0604020202020204" pitchFamily="34" charset="0"/>
              <a:buChar char="•"/>
            </a:pPr>
            <a:r>
              <a:rPr lang="ko-KR" altLang="en-US" sz="16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윈도</a:t>
            </a:r>
            <a:r>
              <a:rPr lang="en-US" altLang="ko-KR" sz="16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(Windows) </a:t>
            </a:r>
            <a:r>
              <a:rPr lang="ko-KR" altLang="en-US" sz="16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운영체제에서는 이렇게 실행된 프로그램을 작업 관리자로 확인할 수 있음</a:t>
            </a:r>
            <a:endParaRPr lang="en-US" altLang="ko-KR" sz="1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C08B624C-23C5-4674-8095-32383CC762A8}"/>
              </a:ext>
            </a:extLst>
          </p:cNvPr>
          <p:cNvGrpSpPr/>
          <p:nvPr/>
        </p:nvGrpSpPr>
        <p:grpSpPr>
          <a:xfrm>
            <a:off x="2336324" y="4021926"/>
            <a:ext cx="7519352" cy="2398266"/>
            <a:chOff x="791916" y="4021926"/>
            <a:chExt cx="7519352" cy="2398266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D71E7581-E34C-4450-A1EE-3D6CD01E83E7}"/>
                </a:ext>
              </a:extLst>
            </p:cNvPr>
            <p:cNvGrpSpPr/>
            <p:nvPr/>
          </p:nvGrpSpPr>
          <p:grpSpPr>
            <a:xfrm>
              <a:off x="791916" y="4021926"/>
              <a:ext cx="7519352" cy="1986280"/>
              <a:chOff x="812324" y="4021926"/>
              <a:chExt cx="7519352" cy="1986280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3ED8C3B-DAAF-4121-8914-FF16C733CFA3}"/>
                  </a:ext>
                </a:extLst>
              </p:cNvPr>
              <p:cNvSpPr/>
              <p:nvPr/>
            </p:nvSpPr>
            <p:spPr>
              <a:xfrm>
                <a:off x="812324" y="4021926"/>
                <a:ext cx="2635200" cy="19862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8222E7D-06FE-48E0-A0B1-58739F294BDD}"/>
                  </a:ext>
                </a:extLst>
              </p:cNvPr>
              <p:cNvSpPr txBox="1"/>
              <p:nvPr/>
            </p:nvSpPr>
            <p:spPr>
              <a:xfrm>
                <a:off x="812324" y="4076459"/>
                <a:ext cx="1056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Clr>
                    <a:srgbClr val="63B749"/>
                  </a:buClr>
                </a:pPr>
                <a:r>
                  <a:rPr lang="ko-KR" altLang="en-US" spc="-1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프로그램</a:t>
                </a: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EF4E3E75-66C8-4EEB-BE0C-AB6976639F6A}"/>
                  </a:ext>
                </a:extLst>
              </p:cNvPr>
              <p:cNvSpPr/>
              <p:nvPr/>
            </p:nvSpPr>
            <p:spPr>
              <a:xfrm>
                <a:off x="938114" y="4555477"/>
                <a:ext cx="1112293" cy="505431"/>
              </a:xfrm>
              <a:prstGeom prst="rect">
                <a:avLst/>
              </a:prstGeom>
              <a:solidFill>
                <a:srgbClr val="639D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rgbClr val="63B749"/>
                  </a:buClr>
                </a:pPr>
                <a:r>
                  <a:rPr lang="ko-KR" altLang="en-US" spc="-1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코드</a:t>
                </a: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6FB1B058-7BB8-437B-A88B-A1F704AC84C0}"/>
                  </a:ext>
                </a:extLst>
              </p:cNvPr>
              <p:cNvSpPr/>
              <p:nvPr/>
            </p:nvSpPr>
            <p:spPr>
              <a:xfrm>
                <a:off x="938114" y="5238943"/>
                <a:ext cx="1112293" cy="505431"/>
              </a:xfrm>
              <a:prstGeom prst="rect">
                <a:avLst/>
              </a:prstGeom>
              <a:solidFill>
                <a:srgbClr val="639D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>
                    <a:srgbClr val="63B749"/>
                  </a:buClr>
                </a:pPr>
                <a:r>
                  <a:rPr lang="ko-KR" altLang="en-US" spc="-1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데이터</a:t>
                </a: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CAE7F11F-F4A3-4D5D-B3E5-854EF82D87CA}"/>
                  </a:ext>
                </a:extLst>
              </p:cNvPr>
              <p:cNvSpPr/>
              <p:nvPr/>
            </p:nvSpPr>
            <p:spPr>
              <a:xfrm>
                <a:off x="5697697" y="4021926"/>
                <a:ext cx="2633979" cy="19862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C0E9CEC-7AFA-45C9-86A7-B27A254BADB6}"/>
                  </a:ext>
                </a:extLst>
              </p:cNvPr>
              <p:cNvSpPr txBox="1"/>
              <p:nvPr/>
            </p:nvSpPr>
            <p:spPr>
              <a:xfrm>
                <a:off x="5697697" y="4076459"/>
                <a:ext cx="1056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Clr>
                    <a:srgbClr val="63B749"/>
                  </a:buClr>
                </a:pPr>
                <a:r>
                  <a:rPr lang="ko-KR" altLang="en-US" spc="-1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프로세스</a:t>
                </a: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64F5204C-0380-424E-BCC6-34A0225C9F4B}"/>
                  </a:ext>
                </a:extLst>
              </p:cNvPr>
              <p:cNvSpPr/>
              <p:nvPr/>
            </p:nvSpPr>
            <p:spPr>
              <a:xfrm>
                <a:off x="5823487" y="4555477"/>
                <a:ext cx="1112293" cy="505431"/>
              </a:xfrm>
              <a:prstGeom prst="rect">
                <a:avLst/>
              </a:prstGeom>
              <a:solidFill>
                <a:srgbClr val="639D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rgbClr val="63B749"/>
                  </a:buClr>
                </a:pPr>
                <a:r>
                  <a:rPr lang="ko-KR" altLang="en-US" spc="-1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코드</a:t>
                </a: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03F5FDC7-5547-40AA-8027-BCB5A395C67C}"/>
                  </a:ext>
                </a:extLst>
              </p:cNvPr>
              <p:cNvSpPr/>
              <p:nvPr/>
            </p:nvSpPr>
            <p:spPr>
              <a:xfrm>
                <a:off x="5823487" y="5238943"/>
                <a:ext cx="1112293" cy="505431"/>
              </a:xfrm>
              <a:prstGeom prst="rect">
                <a:avLst/>
              </a:prstGeom>
              <a:solidFill>
                <a:srgbClr val="639D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>
                    <a:srgbClr val="63B749"/>
                  </a:buClr>
                </a:pPr>
                <a:r>
                  <a:rPr lang="ko-KR" altLang="en-US" spc="-1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데이터</a:t>
                </a: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979ACEB0-C638-4C2F-AF74-7253A034045F}"/>
                  </a:ext>
                </a:extLst>
              </p:cNvPr>
              <p:cNvSpPr/>
              <p:nvPr/>
            </p:nvSpPr>
            <p:spPr>
              <a:xfrm>
                <a:off x="7061570" y="4555477"/>
                <a:ext cx="1112293" cy="505431"/>
              </a:xfrm>
              <a:prstGeom prst="rect">
                <a:avLst/>
              </a:prstGeom>
              <a:solidFill>
                <a:srgbClr val="639D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rgbClr val="63B749"/>
                  </a:buClr>
                </a:pPr>
                <a:r>
                  <a:rPr lang="ko-KR" altLang="en-US" spc="-100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힙</a:t>
                </a:r>
                <a:endParaRPr lang="ko-KR" altLang="en-US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FEC6E29C-21EA-478A-82F0-03D8E4E19718}"/>
                  </a:ext>
                </a:extLst>
              </p:cNvPr>
              <p:cNvSpPr/>
              <p:nvPr/>
            </p:nvSpPr>
            <p:spPr>
              <a:xfrm>
                <a:off x="7061570" y="5238943"/>
                <a:ext cx="1112293" cy="505431"/>
              </a:xfrm>
              <a:prstGeom prst="rect">
                <a:avLst/>
              </a:prstGeom>
              <a:solidFill>
                <a:srgbClr val="639D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>
                    <a:srgbClr val="63B749"/>
                  </a:buClr>
                </a:pPr>
                <a:r>
                  <a:rPr lang="ko-KR" altLang="en-US" spc="-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스택</a:t>
                </a:r>
              </a:p>
            </p:txBody>
          </p:sp>
          <p:sp>
            <p:nvSpPr>
              <p:cNvPr id="35" name="화살표: 오른쪽 34">
                <a:extLst>
                  <a:ext uri="{FF2B5EF4-FFF2-40B4-BE49-F238E27FC236}">
                    <a16:creationId xmlns:a16="http://schemas.microsoft.com/office/drawing/2014/main" id="{7EC05B99-5D45-442B-83B2-1EDEC2455E93}"/>
                  </a:ext>
                </a:extLst>
              </p:cNvPr>
              <p:cNvSpPr/>
              <p:nvPr/>
            </p:nvSpPr>
            <p:spPr>
              <a:xfrm>
                <a:off x="3573314" y="4076459"/>
                <a:ext cx="1780786" cy="1822102"/>
              </a:xfrm>
              <a:prstGeom prst="rightArrow">
                <a:avLst>
                  <a:gd name="adj1" fmla="val 85667"/>
                  <a:gd name="adj2" fmla="val 20723"/>
                </a:avLst>
              </a:prstGeom>
              <a:gradFill flip="none" rotWithShape="1">
                <a:gsLst>
                  <a:gs pos="0">
                    <a:schemeClr val="bg1">
                      <a:lumMod val="85000"/>
                      <a:alpha val="0"/>
                    </a:schemeClr>
                  </a:gs>
                  <a:gs pos="50000">
                    <a:schemeClr val="bg1">
                      <a:lumMod val="85000"/>
                      <a:alpha val="5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C873310-16F5-42D3-B191-07DE3C0D6A2B}"/>
                  </a:ext>
                </a:extLst>
              </p:cNvPr>
              <p:cNvSpPr txBox="1"/>
              <p:nvPr/>
            </p:nvSpPr>
            <p:spPr>
              <a:xfrm>
                <a:off x="4010699" y="4695123"/>
                <a:ext cx="97975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600"/>
                  </a:spcBef>
                  <a:buClr>
                    <a:srgbClr val="63B749"/>
                  </a:buClr>
                </a:pPr>
                <a:r>
                  <a:rPr lang="ko-KR" altLang="en-US" sz="3200" spc="-1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실행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5C180B8-C470-49FA-BD05-908A7AE0672D}"/>
                </a:ext>
              </a:extLst>
            </p:cNvPr>
            <p:cNvSpPr txBox="1"/>
            <p:nvPr/>
          </p:nvSpPr>
          <p:spPr>
            <a:xfrm>
              <a:off x="2313549" y="6112415"/>
              <a:ext cx="47484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그림 </a:t>
              </a:r>
              <a:r>
                <a:rPr lang="en-US" altLang="ko-KR" sz="14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1-1  </a:t>
              </a:r>
              <a:r>
                <a:rPr lang="ko-KR" altLang="en-US" sz="14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프로그램은 디스크에 있고</a:t>
              </a:r>
              <a:r>
                <a:rPr lang="en-US" altLang="ko-KR" sz="14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4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프로세스는 </a:t>
              </a:r>
              <a:r>
                <a:rPr lang="en-US" altLang="ko-KR" sz="14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RAM</a:t>
              </a:r>
              <a:r>
                <a:rPr lang="ko-KR" altLang="en-US" sz="14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에 있음</a:t>
              </a:r>
              <a:r>
                <a:rPr lang="en-US" altLang="ko-KR" sz="14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endParaRPr lang="ko-KR" altLang="en-US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2CB7C2F-FD9C-4F7A-83E5-544136B2B94D}"/>
              </a:ext>
            </a:extLst>
          </p:cNvPr>
          <p:cNvSpPr txBox="1"/>
          <p:nvPr/>
        </p:nvSpPr>
        <p:spPr>
          <a:xfrm>
            <a:off x="2543639" y="589092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1.1 | 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프로그램과 프로세스</a:t>
            </a:r>
          </a:p>
        </p:txBody>
      </p:sp>
    </p:spTree>
    <p:extLst>
      <p:ext uri="{BB962C8B-B14F-4D97-AF65-F5344CB8AC3E}">
        <p14:creationId xmlns:p14="http://schemas.microsoft.com/office/powerpoint/2010/main" val="32643047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AF45509D-F50D-462F-AA36-E314C0CEA430}"/>
              </a:ext>
            </a:extLst>
          </p:cNvPr>
          <p:cNvSpPr txBox="1"/>
          <p:nvPr/>
        </p:nvSpPr>
        <p:spPr>
          <a:xfrm>
            <a:off x="2533479" y="5469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1.9 | </a:t>
            </a:r>
            <a:r>
              <a:rPr lang="ko-KR" altLang="en-US" sz="2800" b="1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병렬성과 시리얼 병목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E23044-C64B-440B-8B4E-5B8C831EAAFE}"/>
              </a:ext>
            </a:extLst>
          </p:cNvPr>
          <p:cNvSpPr txBox="1"/>
          <p:nvPr/>
        </p:nvSpPr>
        <p:spPr>
          <a:xfrm>
            <a:off x="2018382" y="1539441"/>
            <a:ext cx="8171522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lnSpc>
                <a:spcPct val="150000"/>
              </a:lnSpc>
              <a:spcBef>
                <a:spcPts val="600"/>
              </a:spcBef>
              <a:buClr>
                <a:srgbClr val="63B749"/>
              </a:buClr>
              <a:buFont typeface="Arial" panose="020B0604020202020204" pitchFamily="34" charset="0"/>
              <a:buChar char="•"/>
            </a:pPr>
            <a:r>
              <a:rPr lang="ko-KR" altLang="en-US" sz="16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병렬성과 시리얼 병목</a:t>
            </a:r>
            <a:endParaRPr lang="en-US" altLang="ko-KR" sz="1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D99156E-BBF1-4B93-8617-DD5F86A973CA}"/>
              </a:ext>
            </a:extLst>
          </p:cNvPr>
          <p:cNvSpPr txBox="1"/>
          <p:nvPr/>
        </p:nvSpPr>
        <p:spPr>
          <a:xfrm>
            <a:off x="2324568" y="1962509"/>
            <a:ext cx="6896440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buClr>
                <a:srgbClr val="63B749"/>
              </a:buClr>
            </a:pPr>
            <a:r>
              <a:rPr lang="ko-KR" altLang="en-US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병렬성</a:t>
            </a:r>
            <a:r>
              <a:rPr lang="en-US" altLang="ko-KR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(parallelism) :  </a:t>
            </a:r>
            <a:r>
              <a:rPr lang="ko-KR" altLang="en-US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여러 </a:t>
            </a:r>
            <a:r>
              <a:rPr lang="en-US" altLang="ko-KR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CPU</a:t>
            </a:r>
            <a:r>
              <a:rPr lang="ko-KR" altLang="en-US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가 각 스레드의 연산을 실행하여 동시 처리량을 올리는 것</a:t>
            </a:r>
            <a:endParaRPr lang="en-US" altLang="ko-KR" sz="1200" spc="-10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spcBef>
                <a:spcPts val="600"/>
              </a:spcBef>
              <a:buClr>
                <a:srgbClr val="63B749"/>
              </a:buClr>
            </a:pPr>
            <a:r>
              <a:rPr lang="ko-KR" altLang="en-US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시리얼 병목</a:t>
            </a:r>
            <a:r>
              <a:rPr lang="en-US" altLang="ko-KR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(serial bottleneck) : </a:t>
            </a:r>
            <a:r>
              <a:rPr lang="ko-KR" altLang="en-US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병렬로 실행되게 프로그램을 만들었는데 정작 한 </a:t>
            </a:r>
            <a:r>
              <a:rPr lang="en-US" altLang="ko-KR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CPU</a:t>
            </a:r>
            <a:r>
              <a:rPr lang="ko-KR" altLang="en-US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만 연산을 수행하는 현상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3858057-407D-4E81-8DA9-31E6EC609E2E}"/>
              </a:ext>
            </a:extLst>
          </p:cNvPr>
          <p:cNvSpPr txBox="1"/>
          <p:nvPr/>
        </p:nvSpPr>
        <p:spPr>
          <a:xfrm>
            <a:off x="2018382" y="2634733"/>
            <a:ext cx="8171522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lnSpc>
                <a:spcPct val="150000"/>
              </a:lnSpc>
              <a:spcBef>
                <a:spcPts val="600"/>
              </a:spcBef>
              <a:buClr>
                <a:srgbClr val="63B749"/>
              </a:buClr>
              <a:buFont typeface="Arial" panose="020B0604020202020204" pitchFamily="34" charset="0"/>
              <a:buChar char="•"/>
            </a:pP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소수 구하는 프로그램의 각 스레드가 하는 일</a:t>
            </a:r>
            <a:endParaRPr lang="en-US" altLang="ko-KR" sz="1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98C5948-6793-4C20-9B78-387B3EA42411}"/>
              </a:ext>
            </a:extLst>
          </p:cNvPr>
          <p:cNvSpPr txBox="1"/>
          <p:nvPr/>
        </p:nvSpPr>
        <p:spPr>
          <a:xfrm>
            <a:off x="2324569" y="3060876"/>
            <a:ext cx="2151551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buClr>
                <a:srgbClr val="63B749"/>
              </a:buClr>
            </a:pP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1. num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을 잠근다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spcBef>
                <a:spcPts val="600"/>
              </a:spcBef>
              <a:buClr>
                <a:srgbClr val="63B749"/>
              </a:buClr>
            </a:pP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2. num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값을 하나 가져온다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spcBef>
                <a:spcPts val="600"/>
              </a:spcBef>
              <a:buClr>
                <a:srgbClr val="63B749"/>
              </a:buClr>
            </a:pP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3. num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을 잠금 해제한다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spcBef>
                <a:spcPts val="600"/>
              </a:spcBef>
              <a:buClr>
                <a:srgbClr val="63B749"/>
              </a:buClr>
            </a:pP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4. num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이 소수인지 판별한다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spcBef>
                <a:spcPts val="600"/>
              </a:spcBef>
              <a:buClr>
                <a:srgbClr val="63B749"/>
              </a:buClr>
            </a:pP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5. 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소수면 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primes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를 잠근다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spcBef>
                <a:spcPts val="600"/>
              </a:spcBef>
              <a:buClr>
                <a:srgbClr val="63B749"/>
              </a:buClr>
            </a:pP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6. primes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에 소수를 넣는다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spcBef>
                <a:spcPts val="600"/>
              </a:spcBef>
              <a:buClr>
                <a:srgbClr val="63B749"/>
              </a:buClr>
            </a:pP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7. primes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를 잠금 해제한다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2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60F1C39-3358-44C0-AD95-8D2F0681465E}"/>
              </a:ext>
            </a:extLst>
          </p:cNvPr>
          <p:cNvSpPr/>
          <p:nvPr/>
        </p:nvSpPr>
        <p:spPr>
          <a:xfrm>
            <a:off x="2387601" y="5194099"/>
            <a:ext cx="1633391" cy="99578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lock(num)</a:t>
            </a:r>
          </a:p>
          <a:p>
            <a:pPr algn="ctr"/>
            <a:r>
              <a:rPr lang="pt-BR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 = num</a:t>
            </a:r>
          </a:p>
          <a:p>
            <a:pPr algn="ctr"/>
            <a:r>
              <a:rPr lang="pt-BR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num++</a:t>
            </a:r>
          </a:p>
          <a:p>
            <a:pPr algn="ctr"/>
            <a:r>
              <a:rPr lang="pt-BR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unlock(num)</a:t>
            </a:r>
            <a:endParaRPr lang="ko-KR" altLang="en-US" sz="14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48B1BE7-B0ED-4992-966E-8030CDDBBECC}"/>
              </a:ext>
            </a:extLst>
          </p:cNvPr>
          <p:cNvSpPr/>
          <p:nvPr/>
        </p:nvSpPr>
        <p:spPr>
          <a:xfrm>
            <a:off x="4020992" y="5194099"/>
            <a:ext cx="1633391" cy="99578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IsPrimeNumber(n)</a:t>
            </a:r>
            <a:endParaRPr lang="ko-KR" altLang="en-US" sz="14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099E199-277E-4CD9-9FD9-88BC7141D373}"/>
              </a:ext>
            </a:extLst>
          </p:cNvPr>
          <p:cNvSpPr/>
          <p:nvPr/>
        </p:nvSpPr>
        <p:spPr>
          <a:xfrm>
            <a:off x="5654384" y="5194099"/>
            <a:ext cx="1633391" cy="99578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lock(primes)</a:t>
            </a:r>
          </a:p>
          <a:p>
            <a:pPr algn="ctr"/>
            <a:r>
              <a:rPr lang="pt-BR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primes.add(n)</a:t>
            </a:r>
          </a:p>
          <a:p>
            <a:pPr algn="ctr"/>
            <a:r>
              <a:rPr lang="pt-BR" altLang="ko-KR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unlock(primes)</a:t>
            </a:r>
            <a:endParaRPr lang="ko-KR" altLang="en-US" sz="14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B5B7853-ABC7-4F17-8131-D28536D780E3}"/>
              </a:ext>
            </a:extLst>
          </p:cNvPr>
          <p:cNvSpPr txBox="1"/>
          <p:nvPr/>
        </p:nvSpPr>
        <p:spPr>
          <a:xfrm>
            <a:off x="2303050" y="6179972"/>
            <a:ext cx="35702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1-35  </a:t>
            </a:r>
            <a:r>
              <a:rPr lang="ko-KR" altLang="en-US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시간이 지나면서 스레드가 하는 일 </a:t>
            </a:r>
          </a:p>
        </p:txBody>
      </p:sp>
    </p:spTree>
    <p:extLst>
      <p:ext uri="{BB962C8B-B14F-4D97-AF65-F5344CB8AC3E}">
        <p14:creationId xmlns:p14="http://schemas.microsoft.com/office/powerpoint/2010/main" val="13179249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AF45509D-F50D-462F-AA36-E314C0CEA430}"/>
              </a:ext>
            </a:extLst>
          </p:cNvPr>
          <p:cNvSpPr txBox="1"/>
          <p:nvPr/>
        </p:nvSpPr>
        <p:spPr>
          <a:xfrm>
            <a:off x="2533479" y="5469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1.9 | </a:t>
            </a:r>
            <a:r>
              <a:rPr lang="ko-KR" altLang="en-US" sz="2800" b="1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병렬성과 시리얼 병목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B5B7853-ABC7-4F17-8131-D28536D780E3}"/>
              </a:ext>
            </a:extLst>
          </p:cNvPr>
          <p:cNvSpPr txBox="1"/>
          <p:nvPr/>
        </p:nvSpPr>
        <p:spPr>
          <a:xfrm>
            <a:off x="2323163" y="1608697"/>
            <a:ext cx="3874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1-36  </a:t>
            </a:r>
            <a:r>
              <a:rPr lang="ko-KR" altLang="en-US" sz="1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한 </a:t>
            </a:r>
            <a:r>
              <a:rPr lang="en-US" altLang="ko-KR" sz="1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CPU</a:t>
            </a:r>
            <a:r>
              <a:rPr lang="ko-KR" altLang="en-US" sz="1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제외하고는 모두가 노는 상황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6E6BC5A-305C-45D0-8D73-CFE534CF90A1}"/>
              </a:ext>
            </a:extLst>
          </p:cNvPr>
          <p:cNvGrpSpPr/>
          <p:nvPr/>
        </p:nvGrpSpPr>
        <p:grpSpPr>
          <a:xfrm>
            <a:off x="2005621" y="1980138"/>
            <a:ext cx="5338037" cy="2440339"/>
            <a:chOff x="1902982" y="1980137"/>
            <a:chExt cx="5338037" cy="244033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60F1C39-3358-44C0-AD95-8D2F0681465E}"/>
                </a:ext>
              </a:extLst>
            </p:cNvPr>
            <p:cNvSpPr/>
            <p:nvPr/>
          </p:nvSpPr>
          <p:spPr>
            <a:xfrm>
              <a:off x="1902982" y="1980137"/>
              <a:ext cx="1334509" cy="8135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altLang="ko-KR" sz="1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CPU 0</a:t>
              </a:r>
              <a:endParaRPr lang="ko-KR" altLang="en-US"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724BDC8-8D76-4BE2-AC35-26105A96449B}"/>
                </a:ext>
              </a:extLst>
            </p:cNvPr>
            <p:cNvSpPr/>
            <p:nvPr/>
          </p:nvSpPr>
          <p:spPr>
            <a:xfrm>
              <a:off x="3237491" y="1980137"/>
              <a:ext cx="1334509" cy="8135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altLang="ko-KR" sz="1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idle!</a:t>
              </a:r>
              <a:endParaRPr lang="ko-KR" altLang="en-US"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2AC30FB-132F-4678-8D18-9008BE079396}"/>
                </a:ext>
              </a:extLst>
            </p:cNvPr>
            <p:cNvSpPr/>
            <p:nvPr/>
          </p:nvSpPr>
          <p:spPr>
            <a:xfrm>
              <a:off x="4572001" y="2017118"/>
              <a:ext cx="1334509" cy="73961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altLang="ko-KR" sz="1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IsPrimeNumber(n)</a:t>
              </a:r>
              <a:endParaRPr lang="ko-KR" altLang="en-US"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84FC415-630C-4722-988F-C7F3C894425D}"/>
                </a:ext>
              </a:extLst>
            </p:cNvPr>
            <p:cNvSpPr/>
            <p:nvPr/>
          </p:nvSpPr>
          <p:spPr>
            <a:xfrm>
              <a:off x="5906510" y="1980137"/>
              <a:ext cx="1334509" cy="8135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altLang="ko-KR" sz="1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idle!</a:t>
              </a:r>
              <a:endParaRPr lang="ko-KR" altLang="en-US"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F8E42C8-CF18-4698-B13A-34215A70CE94}"/>
                </a:ext>
              </a:extLst>
            </p:cNvPr>
            <p:cNvSpPr/>
            <p:nvPr/>
          </p:nvSpPr>
          <p:spPr>
            <a:xfrm>
              <a:off x="1902982" y="2793708"/>
              <a:ext cx="1334509" cy="8135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altLang="ko-KR" sz="1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CPU 1</a:t>
              </a:r>
              <a:endParaRPr lang="ko-KR" altLang="en-US"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A98936D-077C-4435-95EF-35C86239D13B}"/>
                </a:ext>
              </a:extLst>
            </p:cNvPr>
            <p:cNvSpPr/>
            <p:nvPr/>
          </p:nvSpPr>
          <p:spPr>
            <a:xfrm>
              <a:off x="3237491" y="2793708"/>
              <a:ext cx="1334509" cy="8135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altLang="ko-KR" sz="1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idle!</a:t>
              </a:r>
              <a:endParaRPr lang="ko-KR" altLang="en-US"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E8418A98-0BFA-466F-9992-81B1564A98FB}"/>
                </a:ext>
              </a:extLst>
            </p:cNvPr>
            <p:cNvSpPr/>
            <p:nvPr/>
          </p:nvSpPr>
          <p:spPr>
            <a:xfrm>
              <a:off x="4572001" y="2830689"/>
              <a:ext cx="1334509" cy="73961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altLang="ko-KR" sz="1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IsPrimeNumber(n)</a:t>
              </a:r>
              <a:endParaRPr lang="ko-KR" altLang="en-US"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8A289F1-66D7-460E-BCA1-294A5E2888A2}"/>
                </a:ext>
              </a:extLst>
            </p:cNvPr>
            <p:cNvSpPr/>
            <p:nvPr/>
          </p:nvSpPr>
          <p:spPr>
            <a:xfrm>
              <a:off x="5906510" y="2793708"/>
              <a:ext cx="1334509" cy="8135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altLang="ko-KR" sz="1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idle!</a:t>
              </a:r>
              <a:endParaRPr lang="ko-KR" altLang="en-US"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2B0FF29-63E7-4C29-9A72-95D45508DBC3}"/>
                </a:ext>
              </a:extLst>
            </p:cNvPr>
            <p:cNvSpPr/>
            <p:nvPr/>
          </p:nvSpPr>
          <p:spPr>
            <a:xfrm>
              <a:off x="1902982" y="3606905"/>
              <a:ext cx="1334509" cy="8135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altLang="ko-KR" sz="1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CPU 2</a:t>
              </a:r>
              <a:endParaRPr lang="ko-KR" altLang="en-US"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38AEAF3-8F86-46ED-BDF2-744778A3F158}"/>
                </a:ext>
              </a:extLst>
            </p:cNvPr>
            <p:cNvSpPr/>
            <p:nvPr/>
          </p:nvSpPr>
          <p:spPr>
            <a:xfrm>
              <a:off x="3237491" y="3642297"/>
              <a:ext cx="1334509" cy="741198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altLang="ko-KR" sz="1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lock(num)</a:t>
              </a:r>
            </a:p>
            <a:p>
              <a:pPr algn="ctr"/>
              <a:r>
                <a:rPr lang="pt-BR" altLang="ko-KR" sz="1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 = num</a:t>
              </a:r>
            </a:p>
            <a:p>
              <a:pPr algn="ctr"/>
              <a:r>
                <a:rPr lang="pt-BR" altLang="ko-KR" sz="1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num++</a:t>
              </a:r>
            </a:p>
            <a:p>
              <a:pPr algn="ctr"/>
              <a:r>
                <a:rPr lang="pt-BR" altLang="ko-KR" sz="1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unlock(num)</a:t>
              </a:r>
              <a:endParaRPr lang="ko-KR" altLang="en-US"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F93188E-B045-449D-9D18-49AEA8ED70F3}"/>
                </a:ext>
              </a:extLst>
            </p:cNvPr>
            <p:cNvSpPr/>
            <p:nvPr/>
          </p:nvSpPr>
          <p:spPr>
            <a:xfrm>
              <a:off x="4572001" y="3643885"/>
              <a:ext cx="1334509" cy="739610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altLang="ko-KR" sz="1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IsPrimeNumber(n)</a:t>
              </a:r>
              <a:endParaRPr lang="ko-KR" altLang="en-US"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DA7FDF4-C793-465F-A5AC-390F21803547}"/>
                </a:ext>
              </a:extLst>
            </p:cNvPr>
            <p:cNvSpPr/>
            <p:nvPr/>
          </p:nvSpPr>
          <p:spPr>
            <a:xfrm>
              <a:off x="5906510" y="3642297"/>
              <a:ext cx="1334509" cy="741198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altLang="ko-KR" sz="1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lock(primes)</a:t>
              </a:r>
            </a:p>
            <a:p>
              <a:pPr algn="ctr"/>
              <a:r>
                <a:rPr lang="pt-BR" altLang="ko-KR" sz="1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primes.add(n)</a:t>
              </a:r>
            </a:p>
            <a:p>
              <a:pPr algn="ctr"/>
              <a:r>
                <a:rPr lang="pt-BR" altLang="ko-KR" sz="1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unlock(primes)</a:t>
              </a:r>
              <a:endParaRPr lang="ko-KR" altLang="en-US"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15BD683D-ED07-4C0B-A5F3-FE9CB4F63E9C}"/>
              </a:ext>
            </a:extLst>
          </p:cNvPr>
          <p:cNvSpPr txBox="1"/>
          <p:nvPr/>
        </p:nvSpPr>
        <p:spPr>
          <a:xfrm>
            <a:off x="3614956" y="4817489"/>
            <a:ext cx="2274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1-36  </a:t>
            </a:r>
            <a:r>
              <a:rPr lang="ko-KR" altLang="en-US" sz="1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한 </a:t>
            </a:r>
            <a:r>
              <a:rPr lang="en-US" altLang="ko-KR" sz="1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CPU</a:t>
            </a:r>
            <a:r>
              <a:rPr lang="ko-KR" altLang="en-US" sz="1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만 일하고 </a:t>
            </a:r>
            <a:br>
              <a:rPr lang="en-US" altLang="ko-KR" sz="1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나머지 </a:t>
            </a:r>
            <a:r>
              <a:rPr lang="en-US" altLang="ko-KR" sz="1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99</a:t>
            </a:r>
            <a:r>
              <a:rPr lang="ko-KR" altLang="en-US" sz="1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개는 노는 상황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B189386-1B13-46F8-A476-3B6FAAB1F66A}"/>
              </a:ext>
            </a:extLst>
          </p:cNvPr>
          <p:cNvSpPr/>
          <p:nvPr/>
        </p:nvSpPr>
        <p:spPr>
          <a:xfrm>
            <a:off x="4631925" y="4763271"/>
            <a:ext cx="1334509" cy="17518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altLang="ko-KR"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CPU 0~98</a:t>
            </a:r>
            <a:endParaRPr lang="ko-KR" altLang="en-US" sz="11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B6576DA-A850-4EF1-9CC9-BF33691FE4FE}"/>
              </a:ext>
            </a:extLst>
          </p:cNvPr>
          <p:cNvSpPr/>
          <p:nvPr/>
        </p:nvSpPr>
        <p:spPr>
          <a:xfrm>
            <a:off x="4631925" y="6515099"/>
            <a:ext cx="1334509" cy="119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altLang="ko-KR"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CPU 99</a:t>
            </a:r>
            <a:endParaRPr lang="ko-KR" altLang="en-US" sz="11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0B41D1F-A1B8-4258-9001-3CCF9F7143E5}"/>
              </a:ext>
            </a:extLst>
          </p:cNvPr>
          <p:cNvSpPr/>
          <p:nvPr/>
        </p:nvSpPr>
        <p:spPr>
          <a:xfrm>
            <a:off x="6053286" y="5243830"/>
            <a:ext cx="1334509" cy="8135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altLang="ko-KR"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idle!</a:t>
            </a:r>
            <a:endParaRPr lang="ko-KR" altLang="en-US" sz="11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4D1A0A1-A163-4750-8B2F-72B77497A815}"/>
              </a:ext>
            </a:extLst>
          </p:cNvPr>
          <p:cNvSpPr/>
          <p:nvPr/>
        </p:nvSpPr>
        <p:spPr>
          <a:xfrm>
            <a:off x="8722305" y="5243830"/>
            <a:ext cx="1334509" cy="8135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altLang="ko-KR"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idle!</a:t>
            </a:r>
            <a:endParaRPr lang="ko-KR" altLang="en-US" sz="11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2C8D62B-290E-4E1F-8B07-370ACC682705}"/>
              </a:ext>
            </a:extLst>
          </p:cNvPr>
          <p:cNvSpPr/>
          <p:nvPr/>
        </p:nvSpPr>
        <p:spPr>
          <a:xfrm>
            <a:off x="6049476" y="6518909"/>
            <a:ext cx="1334509" cy="119372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1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22C3B9A-4A8E-47A3-9BD3-A1730DB220A8}"/>
              </a:ext>
            </a:extLst>
          </p:cNvPr>
          <p:cNvSpPr/>
          <p:nvPr/>
        </p:nvSpPr>
        <p:spPr>
          <a:xfrm>
            <a:off x="8703255" y="6518909"/>
            <a:ext cx="1334509" cy="119372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9121964-2971-4815-A7B2-ED606948EC06}"/>
              </a:ext>
            </a:extLst>
          </p:cNvPr>
          <p:cNvGraphicFramePr>
            <a:graphicFrameLocks noGrp="1"/>
          </p:cNvGraphicFramePr>
          <p:nvPr/>
        </p:nvGraphicFramePr>
        <p:xfrm>
          <a:off x="7383592" y="4574982"/>
          <a:ext cx="1319053" cy="2062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053">
                  <a:extLst>
                    <a:ext uri="{9D8B030D-6E8A-4147-A177-3AD203B41FA5}">
                      <a16:colId xmlns:a16="http://schemas.microsoft.com/office/drawing/2014/main" val="191537860"/>
                    </a:ext>
                  </a:extLst>
                </a:gridCol>
              </a:tblGrid>
              <a:tr h="12132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19785" marR="19785" marT="14280" marB="1428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619678"/>
                  </a:ext>
                </a:extLst>
              </a:tr>
              <a:tr h="12132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19785" marR="19785" marT="14280" marB="1428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948368"/>
                  </a:ext>
                </a:extLst>
              </a:tr>
              <a:tr h="12132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19785" marR="19785" marT="14280" marB="1428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543767"/>
                  </a:ext>
                </a:extLst>
              </a:tr>
              <a:tr h="12132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19785" marR="19785" marT="14280" marB="1428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581334"/>
                  </a:ext>
                </a:extLst>
              </a:tr>
              <a:tr h="12132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19785" marR="19785" marT="14280" marB="1428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966613"/>
                  </a:ext>
                </a:extLst>
              </a:tr>
              <a:tr h="12132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19785" marR="19785" marT="14280" marB="1428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111158"/>
                  </a:ext>
                </a:extLst>
              </a:tr>
              <a:tr h="12132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19785" marR="19785" marT="14280" marB="1428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81412"/>
                  </a:ext>
                </a:extLst>
              </a:tr>
              <a:tr h="12132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19785" marR="19785" marT="14280" marB="1428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748786"/>
                  </a:ext>
                </a:extLst>
              </a:tr>
              <a:tr h="12132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19785" marR="19785" marT="14280" marB="1428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353232"/>
                  </a:ext>
                </a:extLst>
              </a:tr>
              <a:tr h="12132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19785" marR="19785" marT="14280" marB="1428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399770"/>
                  </a:ext>
                </a:extLst>
              </a:tr>
              <a:tr h="12132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19785" marR="19785" marT="14280" marB="1428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678599"/>
                  </a:ext>
                </a:extLst>
              </a:tr>
              <a:tr h="12132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19785" marR="19785" marT="14280" marB="1428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853486"/>
                  </a:ext>
                </a:extLst>
              </a:tr>
              <a:tr h="12132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19785" marR="19785" marT="14280" marB="1428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966961"/>
                  </a:ext>
                </a:extLst>
              </a:tr>
              <a:tr h="12132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19785" marR="19785" marT="14280" marB="1428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467511"/>
                  </a:ext>
                </a:extLst>
              </a:tr>
              <a:tr h="12132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19785" marR="19785" marT="14280" marB="1428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105640"/>
                  </a:ext>
                </a:extLst>
              </a:tr>
              <a:tr h="12132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19785" marR="19785" marT="14280" marB="1428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279613"/>
                  </a:ext>
                </a:extLst>
              </a:tr>
              <a:tr h="12132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19785" marR="19785" marT="14280" marB="1428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894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1367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AF45509D-F50D-462F-AA36-E314C0CEA430}"/>
              </a:ext>
            </a:extLst>
          </p:cNvPr>
          <p:cNvSpPr txBox="1"/>
          <p:nvPr/>
        </p:nvSpPr>
        <p:spPr>
          <a:xfrm>
            <a:off x="2533479" y="5469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1.10 | </a:t>
            </a:r>
            <a:r>
              <a:rPr lang="ko-KR" altLang="en-US" sz="2800" b="1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싱글 스레드 게임 서버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E6EE48-F727-4F0A-AAAC-D2306AEE509D}"/>
              </a:ext>
            </a:extLst>
          </p:cNvPr>
          <p:cNvSpPr txBox="1"/>
          <p:nvPr/>
        </p:nvSpPr>
        <p:spPr>
          <a:xfrm>
            <a:off x="2018382" y="1539441"/>
            <a:ext cx="8171522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lnSpc>
                <a:spcPct val="150000"/>
              </a:lnSpc>
              <a:spcBef>
                <a:spcPts val="600"/>
              </a:spcBef>
              <a:buClr>
                <a:srgbClr val="63B749"/>
              </a:buClr>
              <a:buFont typeface="Arial" panose="020B0604020202020204" pitchFamily="34" charset="0"/>
              <a:buChar char="•"/>
            </a:pPr>
            <a:r>
              <a:rPr lang="ko-KR" altLang="en-US" sz="16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싱글스레드 서버를 구동하는 경우 </a:t>
            </a:r>
            <a:r>
              <a:rPr lang="en-US" altLang="ko-KR" sz="16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CPU </a:t>
            </a:r>
            <a:r>
              <a:rPr lang="ko-KR" altLang="en-US" sz="16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개수만큼 프로세스를 띄우는 것이 일반적</a:t>
            </a:r>
            <a:endParaRPr lang="en-US" altLang="ko-KR" sz="1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CD3721-7865-44D0-AD22-A4D457A1D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0" y="2865498"/>
            <a:ext cx="6667500" cy="27432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11BA1A5-9B28-4370-B28D-7CAFD68898C3}"/>
              </a:ext>
            </a:extLst>
          </p:cNvPr>
          <p:cNvSpPr txBox="1"/>
          <p:nvPr/>
        </p:nvSpPr>
        <p:spPr>
          <a:xfrm>
            <a:off x="4772561" y="5719780"/>
            <a:ext cx="2898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1-42  </a:t>
            </a:r>
            <a:r>
              <a:rPr lang="ko-KR" altLang="en-US" sz="1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싱글스레드</a:t>
            </a:r>
            <a:r>
              <a:rPr lang="en-US" altLang="ko-KR" sz="1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멀티프로세스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B59B45-DA0D-43A2-B39C-679DE67544C7}"/>
              </a:ext>
            </a:extLst>
          </p:cNvPr>
          <p:cNvSpPr txBox="1"/>
          <p:nvPr/>
        </p:nvSpPr>
        <p:spPr>
          <a:xfrm>
            <a:off x="2299859" y="1999069"/>
            <a:ext cx="775695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buClr>
                <a:srgbClr val="63B749"/>
              </a:buClr>
            </a:pP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방 개수만큼 스레드나 프로세스가 있으면 스레드나 프로세스 간 컨텍스트 스위치의 횟수가 증가</a:t>
            </a:r>
            <a:endParaRPr lang="en-US" altLang="ko-KR" sz="12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spcBef>
                <a:spcPts val="600"/>
              </a:spcBef>
              <a:buClr>
                <a:srgbClr val="63B749"/>
              </a:buClr>
            </a:pP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따라서 같은 동시접속자를 처리하는 서버라고 하더라도 실제로 처리할 수 있는 동시접속자 수를 크게 떨어뜨림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2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EA9D45-C5A5-B4AA-0F3B-41B5E1ACCE24}"/>
              </a:ext>
            </a:extLst>
          </p:cNvPr>
          <p:cNvSpPr txBox="1"/>
          <p:nvPr/>
        </p:nvSpPr>
        <p:spPr>
          <a:xfrm>
            <a:off x="2073408" y="631106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*</a:t>
            </a:r>
            <a:r>
              <a:rPr lang="ko-KR" altLang="en-US" sz="9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방</a:t>
            </a:r>
            <a:r>
              <a:rPr lang="en-US" altLang="ko-KR" sz="9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9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플레이어가 한 명 이상 같이 모여서 플레이하는 공간 </a:t>
            </a:r>
            <a:r>
              <a:rPr lang="en-US" altLang="ko-KR" sz="9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9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r>
              <a:rPr lang="en-US" altLang="ko-KR" sz="9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9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게임방</a:t>
            </a:r>
            <a:r>
              <a:rPr lang="ko-KR" altLang="en-US" sz="9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혹은 멀티플레이어 세션이라고 칭함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0034163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AF45509D-F50D-462F-AA36-E314C0CEA430}"/>
              </a:ext>
            </a:extLst>
          </p:cNvPr>
          <p:cNvSpPr txBox="1"/>
          <p:nvPr/>
        </p:nvSpPr>
        <p:spPr>
          <a:xfrm>
            <a:off x="2533479" y="5469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1.11 | </a:t>
            </a:r>
            <a:r>
              <a:rPr lang="ko-KR" altLang="en-US" sz="2800" b="1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멀티 스레드 게임 서버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E6EE48-F727-4F0A-AAAC-D2306AEE509D}"/>
              </a:ext>
            </a:extLst>
          </p:cNvPr>
          <p:cNvSpPr txBox="1"/>
          <p:nvPr/>
        </p:nvSpPr>
        <p:spPr>
          <a:xfrm>
            <a:off x="2018382" y="1539441"/>
            <a:ext cx="8171522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lnSpc>
                <a:spcPct val="150000"/>
              </a:lnSpc>
              <a:spcBef>
                <a:spcPts val="600"/>
              </a:spcBef>
              <a:buClr>
                <a:srgbClr val="63B749"/>
              </a:buClr>
              <a:buFont typeface="Arial" panose="020B0604020202020204" pitchFamily="34" charset="0"/>
              <a:buChar char="•"/>
            </a:pPr>
            <a:r>
              <a:rPr lang="ko-KR" altLang="en-US" sz="16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멀티스레드로 서버를 개발하는 경우</a:t>
            </a:r>
            <a:endParaRPr lang="en-US" altLang="ko-KR" sz="1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1BA1A5-9B28-4370-B28D-7CAFD68898C3}"/>
              </a:ext>
            </a:extLst>
          </p:cNvPr>
          <p:cNvSpPr txBox="1"/>
          <p:nvPr/>
        </p:nvSpPr>
        <p:spPr>
          <a:xfrm>
            <a:off x="2873777" y="6329569"/>
            <a:ext cx="5120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1-43  </a:t>
            </a:r>
            <a:r>
              <a:rPr lang="ko-KR" altLang="en-US" sz="1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한 프로세스에 멀티스레드로 작동하는 게임 서버의 모델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B59B45-DA0D-43A2-B39C-679DE67544C7}"/>
              </a:ext>
            </a:extLst>
          </p:cNvPr>
          <p:cNvSpPr txBox="1"/>
          <p:nvPr/>
        </p:nvSpPr>
        <p:spPr>
          <a:xfrm>
            <a:off x="2299859" y="1999069"/>
            <a:ext cx="796088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indent="-92075">
              <a:spcBef>
                <a:spcPts val="600"/>
              </a:spcBef>
              <a:buClr>
                <a:srgbClr val="63B749"/>
              </a:buClr>
            </a:pP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서버 프로세스를 많이 띄우기 곤란할 때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예를 들어 프로세스당 로딩해야 하는 게임 정보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맵 데이터 등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의 용량이 매우 클 때</a:t>
            </a:r>
            <a:b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특히 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MMO 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게임 서버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>
              <a:spcBef>
                <a:spcPts val="600"/>
              </a:spcBef>
              <a:buClr>
                <a:srgbClr val="63B749"/>
              </a:buClr>
            </a:pP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서버 한 대의 프로세스가 여러 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CPU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ko-KR" altLang="en-US" sz="12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연산량을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동원해야 할 만큼 많은 연산을 할 때</a:t>
            </a:r>
          </a:p>
          <a:p>
            <a:pPr>
              <a:spcBef>
                <a:spcPts val="600"/>
              </a:spcBef>
              <a:buClr>
                <a:srgbClr val="63B749"/>
              </a:buClr>
            </a:pP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12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코루틴이나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비동기 함수를 쓸 수 없고 디바이스 타임이 발생할 때</a:t>
            </a:r>
          </a:p>
          <a:p>
            <a:pPr>
              <a:spcBef>
                <a:spcPts val="600"/>
              </a:spcBef>
              <a:buClr>
                <a:srgbClr val="63B749"/>
              </a:buClr>
            </a:pP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서버 인스턴스를 서버 기기당 하나만 두어야 할 때</a:t>
            </a:r>
          </a:p>
          <a:p>
            <a:pPr>
              <a:spcBef>
                <a:spcPts val="600"/>
              </a:spcBef>
              <a:buClr>
                <a:srgbClr val="63B749"/>
              </a:buClr>
            </a:pP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5. 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서로 다른 방이 같은 메모리 공간을 액세스해야 할 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7FC0E3-DCD9-43B6-B451-5415488FE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320" y="3540658"/>
            <a:ext cx="5539824" cy="2788910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768B12F8-D1CA-50FF-7524-AAA574268400}"/>
              </a:ext>
            </a:extLst>
          </p:cNvPr>
          <p:cNvGrpSpPr/>
          <p:nvPr/>
        </p:nvGrpSpPr>
        <p:grpSpPr>
          <a:xfrm>
            <a:off x="8055428" y="3772584"/>
            <a:ext cx="2361464" cy="2325058"/>
            <a:chOff x="4897629" y="4272233"/>
            <a:chExt cx="3380541" cy="133104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B8C079A-2111-6023-1EEE-2DD3C5A2496F}"/>
                </a:ext>
              </a:extLst>
            </p:cNvPr>
            <p:cNvSpPr/>
            <p:nvPr/>
          </p:nvSpPr>
          <p:spPr>
            <a:xfrm>
              <a:off x="4897629" y="4272233"/>
              <a:ext cx="3380541" cy="13310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26797FB-A840-C1EF-02CB-1AC15E4D2CC9}"/>
                </a:ext>
              </a:extLst>
            </p:cNvPr>
            <p:cNvSpPr txBox="1"/>
            <p:nvPr/>
          </p:nvSpPr>
          <p:spPr>
            <a:xfrm>
              <a:off x="5126602" y="4391451"/>
              <a:ext cx="2928038" cy="836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  <a:buClr>
                  <a:srgbClr val="63B749"/>
                </a:buClr>
              </a:pPr>
              <a:r>
                <a:rPr lang="ko-KR" altLang="en-US" sz="1200" spc="-1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멀티스레드</a:t>
              </a:r>
              <a:r>
                <a:rPr lang="ko-KR" altLang="en-US" sz="12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게임 서버를 만들 때 크게 주의할 점은 </a:t>
              </a:r>
              <a:br>
                <a:rPr lang="en-US" altLang="ko-KR" sz="12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ko-KR" altLang="en-US" sz="12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시리얼 병목과 교착 상태</a:t>
              </a:r>
              <a:endPara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spcBef>
                  <a:spcPts val="600"/>
                </a:spcBef>
                <a:buClr>
                  <a:srgbClr val="63B749"/>
                </a:buClr>
              </a:pPr>
              <a:r>
                <a:rPr lang="ko-KR" altLang="en-US" sz="12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특히 파일을 액세스할 때 </a:t>
              </a:r>
              <a:br>
                <a:rPr lang="en-US" altLang="ko-KR" sz="12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ko-KR" altLang="en-US" sz="12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자주 잠그는 </a:t>
              </a:r>
              <a:r>
                <a:rPr lang="ko-KR" altLang="en-US" sz="1200" spc="-1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뮤텍스를</a:t>
              </a:r>
              <a:r>
                <a:rPr lang="ko-KR" altLang="en-US" sz="12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잠근 채로 액세스하는 경우 </a:t>
              </a:r>
              <a:br>
                <a:rPr lang="en-US" altLang="ko-KR" sz="12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ko-KR" altLang="en-US" sz="12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성능 저하가 자주 발생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08172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D912A0C-94D1-478E-A824-EAC4DADB78A2}"/>
              </a:ext>
            </a:extLst>
          </p:cNvPr>
          <p:cNvSpPr/>
          <p:nvPr/>
        </p:nvSpPr>
        <p:spPr>
          <a:xfrm>
            <a:off x="2457279" y="3904640"/>
            <a:ext cx="457200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>
              <a:spcBef>
                <a:spcPts val="600"/>
              </a:spcBef>
              <a:buClr>
                <a:srgbClr val="63B749"/>
              </a:buClr>
            </a:pP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변수에 무슨 값이 있는지는 모르지만</a:t>
            </a:r>
            <a:r>
              <a:rPr lang="en-US" altLang="ko-KR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 값에 특정 값을 더하고 그 값의 결과를 얻어 온다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FFFDA7-0605-4793-8766-0971A37CB33A}"/>
              </a:ext>
            </a:extLst>
          </p:cNvPr>
          <p:cNvSpPr txBox="1"/>
          <p:nvPr/>
        </p:nvSpPr>
        <p:spPr>
          <a:xfrm>
            <a:off x="2316256" y="3028891"/>
            <a:ext cx="285772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indent="-92075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원자성을 가진 값 더하기</a:t>
            </a:r>
          </a:p>
          <a:p>
            <a:pPr marL="92075" indent="-92075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원자성을 가진 값 맞바꾸기</a:t>
            </a:r>
          </a:p>
          <a:p>
            <a:pPr marL="92075" indent="-92075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ko-KR" altLang="en-US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원자성을 가진 값 조건부 맞바꾸기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45509D-F50D-462F-AA36-E314C0CEA430}"/>
              </a:ext>
            </a:extLst>
          </p:cNvPr>
          <p:cNvSpPr txBox="1"/>
          <p:nvPr/>
        </p:nvSpPr>
        <p:spPr>
          <a:xfrm>
            <a:off x="2533479" y="546935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1.12 | </a:t>
            </a:r>
            <a:r>
              <a:rPr lang="ko-KR" altLang="en-US" sz="28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원자 조작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48F0C0-7F11-4309-8996-44E5EB6A6071}"/>
              </a:ext>
            </a:extLst>
          </p:cNvPr>
          <p:cNvSpPr txBox="1"/>
          <p:nvPr/>
        </p:nvSpPr>
        <p:spPr>
          <a:xfrm>
            <a:off x="2018382" y="1635765"/>
            <a:ext cx="8171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spcBef>
                <a:spcPts val="600"/>
              </a:spcBef>
              <a:buClr>
                <a:srgbClr val="63B749"/>
              </a:buClr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ko-KR" altLang="en-US" sz="16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원자 조작</a:t>
            </a:r>
            <a:r>
              <a:rPr lang="en-US" altLang="ko-KR" sz="16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(atomic operation)</a:t>
            </a:r>
            <a:endParaRPr lang="en-US" altLang="ko-KR" sz="1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075E55-3ACC-472E-B5F3-EBA684828025}"/>
              </a:ext>
            </a:extLst>
          </p:cNvPr>
          <p:cNvSpPr txBox="1"/>
          <p:nvPr/>
        </p:nvSpPr>
        <p:spPr>
          <a:xfrm>
            <a:off x="2316255" y="1974320"/>
            <a:ext cx="774055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buClr>
                <a:srgbClr val="63B749"/>
              </a:buClr>
            </a:pPr>
            <a:r>
              <a:rPr lang="ko-KR" altLang="en-US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뮤텍스나 임계 영역 잠금 없이도 여러 스레드가 안전하게 접근할 수 있는 것을 의미</a:t>
            </a:r>
            <a:endParaRPr lang="en-US" altLang="ko-KR" sz="1200" spc="-10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spcBef>
                <a:spcPts val="600"/>
              </a:spcBef>
              <a:buClr>
                <a:srgbClr val="63B749"/>
              </a:buClr>
            </a:pPr>
            <a:r>
              <a:rPr lang="ko-KR" altLang="en-US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원자 조작은 하드웨어 기능이며</a:t>
            </a:r>
            <a:r>
              <a:rPr lang="en-US" altLang="ko-KR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대부분의 컴파일러는 원자 조작 기능을 쓸 수 있게 함</a:t>
            </a:r>
            <a:endParaRPr lang="en-US" altLang="ko-KR" sz="1200" spc="-10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spcBef>
                <a:spcPts val="600"/>
              </a:spcBef>
              <a:buClr>
                <a:srgbClr val="63B749"/>
              </a:buClr>
            </a:pPr>
            <a:r>
              <a:rPr lang="ko-KR" altLang="en-US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원자 조작은 </a:t>
            </a:r>
            <a:r>
              <a:rPr lang="en-US" altLang="ko-KR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32</a:t>
            </a:r>
            <a:r>
              <a:rPr lang="ko-KR" altLang="en-US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비트나 </a:t>
            </a:r>
            <a:r>
              <a:rPr lang="en-US" altLang="ko-KR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64</a:t>
            </a:r>
            <a:r>
              <a:rPr lang="ko-KR" altLang="en-US" sz="12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비트의 변수 타입에 여러 스레드가 접근할 때 한 스레드씩만 처리됨을 보장</a:t>
            </a: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C9D3AB49-3182-4952-ABBC-2401355904EF}"/>
              </a:ext>
            </a:extLst>
          </p:cNvPr>
          <p:cNvSpPr/>
          <p:nvPr/>
        </p:nvSpPr>
        <p:spPr>
          <a:xfrm>
            <a:off x="2423160" y="3271872"/>
            <a:ext cx="1440180" cy="0"/>
          </a:xfrm>
          <a:custGeom>
            <a:avLst/>
            <a:gdLst>
              <a:gd name="connsiteX0" fmla="*/ 0 w 1440180"/>
              <a:gd name="connsiteY0" fmla="*/ 0 h 0"/>
              <a:gd name="connsiteX1" fmla="*/ 1440180 w 144018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40180">
                <a:moveTo>
                  <a:pt x="0" y="0"/>
                </a:moveTo>
                <a:lnTo>
                  <a:pt x="1440180" y="0"/>
                </a:lnTo>
              </a:path>
            </a:pathLst>
          </a:custGeom>
          <a:noFill/>
          <a:ln>
            <a:solidFill>
              <a:srgbClr val="2F58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1485FA12-B176-4CAE-B719-4F784F7239BC}"/>
              </a:ext>
            </a:extLst>
          </p:cNvPr>
          <p:cNvSpPr/>
          <p:nvPr/>
        </p:nvSpPr>
        <p:spPr>
          <a:xfrm>
            <a:off x="2225040" y="3149952"/>
            <a:ext cx="274320" cy="883920"/>
          </a:xfrm>
          <a:custGeom>
            <a:avLst/>
            <a:gdLst>
              <a:gd name="connsiteX0" fmla="*/ 167640 w 274320"/>
              <a:gd name="connsiteY0" fmla="*/ 0 h 883920"/>
              <a:gd name="connsiteX1" fmla="*/ 0 w 274320"/>
              <a:gd name="connsiteY1" fmla="*/ 0 h 883920"/>
              <a:gd name="connsiteX2" fmla="*/ 0 w 274320"/>
              <a:gd name="connsiteY2" fmla="*/ 883920 h 883920"/>
              <a:gd name="connsiteX3" fmla="*/ 274320 w 274320"/>
              <a:gd name="connsiteY3" fmla="*/ 883920 h 88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" h="883920">
                <a:moveTo>
                  <a:pt x="167640" y="0"/>
                </a:moveTo>
                <a:lnTo>
                  <a:pt x="0" y="0"/>
                </a:lnTo>
                <a:lnTo>
                  <a:pt x="0" y="883920"/>
                </a:lnTo>
                <a:lnTo>
                  <a:pt x="274320" y="883920"/>
                </a:lnTo>
              </a:path>
            </a:pathLst>
          </a:custGeom>
          <a:noFill/>
          <a:ln w="9525">
            <a:solidFill>
              <a:srgbClr val="498735"/>
            </a:solidFill>
            <a:prstDash val="dash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DABDF93-61B7-4711-ADF4-93BB443F8447}"/>
              </a:ext>
            </a:extLst>
          </p:cNvPr>
          <p:cNvGrpSpPr/>
          <p:nvPr/>
        </p:nvGrpSpPr>
        <p:grpSpPr>
          <a:xfrm>
            <a:off x="2385061" y="4401073"/>
            <a:ext cx="3294481" cy="307777"/>
            <a:chOff x="861060" y="4146720"/>
            <a:chExt cx="2935209" cy="30777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F53E889-7EC5-4203-AE1E-949B93A99C54}"/>
                </a:ext>
              </a:extLst>
            </p:cNvPr>
            <p:cNvSpPr/>
            <p:nvPr/>
          </p:nvSpPr>
          <p:spPr>
            <a:xfrm>
              <a:off x="861060" y="4146720"/>
              <a:ext cx="14117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1441F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volatile int </a:t>
              </a:r>
              <a:r>
                <a:rPr lang="en-US" altLang="ko-KR" sz="14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 = </a:t>
              </a:r>
              <a:r>
                <a:rPr lang="en-US" altLang="ko-KR" sz="14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F58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</a:t>
              </a:r>
              <a:r>
                <a:rPr lang="en-US" altLang="ko-KR" sz="14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;</a:t>
              </a:r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D475BD2-8AD0-497A-BC71-1460DEE8C3F3}"/>
                </a:ext>
              </a:extLst>
            </p:cNvPr>
            <p:cNvSpPr/>
            <p:nvPr/>
          </p:nvSpPr>
          <p:spPr>
            <a:xfrm>
              <a:off x="3048710" y="4162109"/>
              <a:ext cx="747559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>
              <a:spAutoFit/>
            </a:bodyPr>
            <a:lstStyle/>
            <a:p>
              <a:pPr>
                <a:spcBef>
                  <a:spcPts val="600"/>
                </a:spcBef>
                <a:buClr>
                  <a:srgbClr val="63B749"/>
                </a:buClr>
              </a:pPr>
              <a:r>
                <a:rPr lang="ko-KR" altLang="en-US" sz="1200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변수 선언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65730E5-48EA-4BE0-917F-B5B283C32097}"/>
              </a:ext>
            </a:extLst>
          </p:cNvPr>
          <p:cNvGrpSpPr/>
          <p:nvPr/>
        </p:nvGrpSpPr>
        <p:grpSpPr>
          <a:xfrm>
            <a:off x="2385060" y="4805305"/>
            <a:ext cx="8083764" cy="461665"/>
            <a:chOff x="861060" y="4482252"/>
            <a:chExt cx="7847532" cy="46166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53104C6-ABDA-4B55-AFB2-4B2D7400130F}"/>
                </a:ext>
              </a:extLst>
            </p:cNvPr>
            <p:cNvSpPr/>
            <p:nvPr/>
          </p:nvSpPr>
          <p:spPr>
            <a:xfrm>
              <a:off x="861060" y="4559196"/>
              <a:ext cx="218765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altLang="ko-KR" sz="14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1441F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int</a:t>
              </a:r>
              <a:r>
                <a:rPr lang="pt-BR" altLang="ko-KR" sz="14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r = </a:t>
              </a:r>
              <a:r>
                <a:rPr lang="pt-BR" altLang="ko-KR" sz="14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337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AtomicAdd</a:t>
              </a:r>
              <a:r>
                <a:rPr lang="pt-BR" altLang="ko-KR" sz="14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(&amp;a, </a:t>
              </a:r>
              <a:r>
                <a:rPr lang="pt-BR" altLang="ko-KR" sz="14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F58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</a:t>
              </a:r>
              <a:r>
                <a:rPr lang="pt-BR" altLang="ko-KR" sz="14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);</a:t>
              </a:r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661F530-805A-4F32-9402-6518981B6760}"/>
                </a:ext>
              </a:extLst>
            </p:cNvPr>
            <p:cNvSpPr/>
            <p:nvPr/>
          </p:nvSpPr>
          <p:spPr>
            <a:xfrm>
              <a:off x="3048710" y="4482252"/>
              <a:ext cx="5659882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  <a:buClr>
                  <a:srgbClr val="63B749"/>
                </a:buClr>
              </a:pPr>
              <a:r>
                <a:rPr lang="ko-KR" altLang="en-US" sz="12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“</a:t>
              </a:r>
              <a:r>
                <a:rPr lang="en-US" altLang="ko-KR" sz="12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</a:t>
              </a:r>
              <a:r>
                <a:rPr lang="ko-KR" altLang="en-US" sz="12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에 뭐가 들었는지는 모르지만 여하튼 우리는 거기에 </a:t>
              </a:r>
              <a:r>
                <a:rPr lang="en-US" altLang="ko-KR" sz="12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</a:t>
              </a:r>
              <a:r>
                <a:rPr lang="ko-KR" altLang="en-US" sz="12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을 더할 것이다</a:t>
              </a:r>
              <a:r>
                <a:rPr lang="en-US" altLang="ko-KR" sz="12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z="12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우리가 원하는 것은 </a:t>
              </a:r>
              <a:br>
                <a:rPr lang="en-US" altLang="ko-KR" sz="12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en-US" altLang="ko-KR" sz="12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</a:t>
              </a:r>
              <a:r>
                <a:rPr lang="ko-KR" altLang="en-US" sz="12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에 정확히 </a:t>
              </a:r>
              <a:r>
                <a:rPr lang="en-US" altLang="ko-KR" sz="12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</a:t>
              </a:r>
              <a:r>
                <a:rPr lang="ko-KR" altLang="en-US" sz="12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이라는 값이 추가되는 것이다</a:t>
              </a:r>
              <a:r>
                <a:rPr lang="en-US" altLang="ko-KR" sz="12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 </a:t>
              </a:r>
              <a:r>
                <a:rPr lang="ko-KR" altLang="en-US" sz="12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그리고 추가된 후 </a:t>
              </a:r>
              <a:r>
                <a:rPr lang="en-US" altLang="ko-KR" sz="12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</a:t>
              </a:r>
              <a:r>
                <a:rPr lang="ko-KR" altLang="en-US" sz="12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가 </a:t>
              </a:r>
              <a:r>
                <a:rPr lang="ko-KR" altLang="en-US" sz="1200" spc="-10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뭔지</a:t>
              </a:r>
              <a:r>
                <a:rPr lang="ko-KR" altLang="en-US" sz="12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알고 싶다</a:t>
              </a:r>
              <a:r>
                <a:rPr lang="en-US" altLang="ko-KR" sz="12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.”</a:t>
              </a:r>
              <a:endParaRPr lang="ko-KR" altLang="en-US" sz="12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0112A99-F47B-49B8-BAC5-B61EF416A13F}"/>
              </a:ext>
            </a:extLst>
          </p:cNvPr>
          <p:cNvGrpSpPr/>
          <p:nvPr/>
        </p:nvGrpSpPr>
        <p:grpSpPr>
          <a:xfrm>
            <a:off x="2385061" y="5363425"/>
            <a:ext cx="7671753" cy="461665"/>
            <a:chOff x="861060" y="5051638"/>
            <a:chExt cx="7671753" cy="461665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23A877E-5109-482A-B3FB-93115FE62914}"/>
                </a:ext>
              </a:extLst>
            </p:cNvPr>
            <p:cNvSpPr/>
            <p:nvPr/>
          </p:nvSpPr>
          <p:spPr>
            <a:xfrm>
              <a:off x="861060" y="5128582"/>
              <a:ext cx="280166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1441F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int</a:t>
              </a:r>
              <a:r>
                <a:rPr lang="pt-BR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r = </a:t>
              </a:r>
              <a:r>
                <a:rPr lang="pt-BR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337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AtomicExchange</a:t>
              </a:r>
              <a:r>
                <a:rPr lang="pt-BR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(&amp;a, </a:t>
              </a:r>
              <a:r>
                <a:rPr lang="pt-BR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F58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10</a:t>
              </a:r>
              <a:r>
                <a:rPr lang="pt-BR" altLang="ko-KR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);</a:t>
              </a:r>
              <a:endPara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4EC0AE4-3C11-472C-A161-1CBA25739E0D}"/>
                </a:ext>
              </a:extLst>
            </p:cNvPr>
            <p:cNvSpPr/>
            <p:nvPr/>
          </p:nvSpPr>
          <p:spPr>
            <a:xfrm>
              <a:off x="4716780" y="5051638"/>
              <a:ext cx="3816033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  <a:buClr>
                  <a:srgbClr val="63B749"/>
                </a:buClr>
              </a:pPr>
              <a:r>
                <a:rPr lang="ko-KR" altLang="en-US" sz="1200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변수 값과 내가 원하는 값을 서로 맞바꿈</a:t>
              </a:r>
              <a:br>
                <a:rPr lang="en-US" altLang="ko-KR" sz="1200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en-US" altLang="ko-KR" sz="1200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</a:t>
              </a:r>
              <a:r>
                <a:rPr lang="ko-KR" altLang="en-US" sz="1200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의 과거 값이 </a:t>
              </a:r>
              <a:r>
                <a:rPr lang="en-US" altLang="ko-KR" sz="1200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</a:t>
              </a:r>
              <a:r>
                <a:rPr lang="ko-KR" altLang="en-US" sz="1200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에 채워지고</a:t>
              </a:r>
              <a:r>
                <a:rPr lang="en-US" altLang="ko-KR" sz="1200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a</a:t>
              </a:r>
              <a:r>
                <a:rPr lang="ko-KR" altLang="en-US" sz="1200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에는 </a:t>
              </a:r>
              <a:r>
                <a:rPr lang="en-US" altLang="ko-KR" sz="1200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10</a:t>
              </a:r>
              <a:r>
                <a:rPr lang="ko-KR" altLang="en-US" sz="1200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 들어감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326722C-CAA5-4A08-9924-FE59B05B005E}"/>
              </a:ext>
            </a:extLst>
          </p:cNvPr>
          <p:cNvGrpSpPr/>
          <p:nvPr/>
        </p:nvGrpSpPr>
        <p:grpSpPr>
          <a:xfrm>
            <a:off x="2385061" y="5921544"/>
            <a:ext cx="7671753" cy="307777"/>
            <a:chOff x="861060" y="5667191"/>
            <a:chExt cx="7671753" cy="307777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94EEAFE-3F8B-4154-8FCD-762B6786676F}"/>
                </a:ext>
              </a:extLst>
            </p:cNvPr>
            <p:cNvSpPr/>
            <p:nvPr/>
          </p:nvSpPr>
          <p:spPr>
            <a:xfrm>
              <a:off x="861060" y="5667191"/>
              <a:ext cx="390908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altLang="ko-KR" sz="14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1441F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int </a:t>
              </a:r>
              <a:r>
                <a:rPr lang="pt-BR" altLang="ko-KR" sz="14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 = </a:t>
              </a:r>
              <a:r>
                <a:rPr lang="pt-BR" altLang="ko-KR" sz="14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337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AtomicCompareExchange</a:t>
              </a:r>
              <a:r>
                <a:rPr lang="pt-BR" altLang="ko-KR" sz="14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(&amp;a,</a:t>
              </a:r>
              <a:r>
                <a:rPr lang="pt-BR" altLang="ko-KR" sz="14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1441F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pt-BR" altLang="ko-KR" sz="14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F58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10</a:t>
              </a:r>
              <a:r>
                <a:rPr lang="pt-BR" altLang="ko-KR" sz="14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</a:t>
              </a:r>
              <a:r>
                <a:rPr lang="pt-BR" altLang="ko-KR" sz="14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1441FF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pt-BR" altLang="ko-KR" sz="14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F5822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100</a:t>
              </a:r>
              <a:r>
                <a:rPr lang="pt-BR" altLang="ko-KR" sz="14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);</a:t>
              </a:r>
              <a:endParaRPr lang="ko-KR" altLang="en-US" sz="14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4A90979-A4C0-4092-BFAD-CE0EEFC09F91}"/>
                </a:ext>
              </a:extLst>
            </p:cNvPr>
            <p:cNvSpPr/>
            <p:nvPr/>
          </p:nvSpPr>
          <p:spPr>
            <a:xfrm>
              <a:off x="4716780" y="5682580"/>
              <a:ext cx="3816033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  <a:buClr>
                  <a:srgbClr val="63B749"/>
                </a:buClr>
              </a:pPr>
              <a:r>
                <a:rPr lang="ko-KR" altLang="en-US" sz="1200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“</a:t>
              </a:r>
              <a:r>
                <a:rPr lang="en-US" altLang="ko-KR" sz="1200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</a:t>
              </a:r>
              <a:r>
                <a:rPr lang="ko-KR" altLang="en-US" sz="1200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가 </a:t>
              </a:r>
              <a:r>
                <a:rPr lang="en-US" altLang="ko-KR" sz="1200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10</a:t>
              </a:r>
              <a:r>
                <a:rPr lang="ko-KR" altLang="en-US" sz="1200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이 들어 있을 때만 </a:t>
              </a:r>
              <a:r>
                <a:rPr lang="en-US" altLang="ko-KR" sz="1200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100</a:t>
              </a:r>
              <a:r>
                <a:rPr lang="ko-KR" altLang="en-US" sz="1200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으로 바꾸어라</a:t>
              </a:r>
              <a:r>
                <a:rPr lang="en-US" altLang="ko-KR" sz="1200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”</a:t>
              </a:r>
              <a:endParaRPr lang="ko-KR" altLang="en-US" sz="12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35529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FFC100-6E53-7D6C-A8D3-97ED025C88F3}"/>
              </a:ext>
            </a:extLst>
          </p:cNvPr>
          <p:cNvSpPr txBox="1"/>
          <p:nvPr/>
        </p:nvSpPr>
        <p:spPr>
          <a:xfrm>
            <a:off x="1924050" y="44321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//</a:t>
            </a:r>
            <a:r>
              <a:rPr lang="en-US" altLang="ko-KR" dirty="0" err="1"/>
              <a:t>EoF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8498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2029118" y="1533832"/>
            <a:ext cx="8171522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Clr>
                <a:srgbClr val="63B749"/>
              </a:buClr>
              <a:buFont typeface="Arial" panose="020B0604020202020204" pitchFamily="34" charset="0"/>
              <a:buChar char="•"/>
            </a:pP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멀티 프로세싱 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프로세스가 여러 개 실행되고 있는 것</a:t>
            </a:r>
            <a:endParaRPr lang="en-US" altLang="ko-KR" sz="1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BD0FA6-1738-4A82-8B8C-BD6DAC1A2EF4}"/>
              </a:ext>
            </a:extLst>
          </p:cNvPr>
          <p:cNvSpPr txBox="1"/>
          <p:nvPr/>
        </p:nvSpPr>
        <p:spPr>
          <a:xfrm>
            <a:off x="2543639" y="589092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1.1 | 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프로그램과 프로세스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C180B8-C470-49FA-BD05-908A7AE0672D}"/>
              </a:ext>
            </a:extLst>
          </p:cNvPr>
          <p:cNvSpPr txBox="1"/>
          <p:nvPr/>
        </p:nvSpPr>
        <p:spPr>
          <a:xfrm>
            <a:off x="5227814" y="4954837"/>
            <a:ext cx="1901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1-3  </a:t>
            </a:r>
            <a:r>
              <a:rPr lang="ko-KR" altLang="en-US" sz="14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멀티프로세싱</a:t>
            </a:r>
            <a:endParaRPr lang="ko-KR" altLang="en-US" sz="14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320F16D-8286-4415-BA9F-B1469EEC9229}"/>
              </a:ext>
            </a:extLst>
          </p:cNvPr>
          <p:cNvGrpSpPr/>
          <p:nvPr/>
        </p:nvGrpSpPr>
        <p:grpSpPr>
          <a:xfrm>
            <a:off x="3186141" y="2864347"/>
            <a:ext cx="5819719" cy="1986280"/>
            <a:chOff x="1661531" y="2864347"/>
            <a:chExt cx="5819719" cy="198628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8388EA8-3F4A-4244-9C79-92084C6F2B85}"/>
                </a:ext>
              </a:extLst>
            </p:cNvPr>
            <p:cNvGrpSpPr/>
            <p:nvPr/>
          </p:nvGrpSpPr>
          <p:grpSpPr>
            <a:xfrm>
              <a:off x="4847271" y="2864347"/>
              <a:ext cx="2633979" cy="1986280"/>
              <a:chOff x="5697697" y="2864347"/>
              <a:chExt cx="2633979" cy="1986280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CAE7F11F-F4A3-4D5D-B3E5-854EF82D87CA}"/>
                  </a:ext>
                </a:extLst>
              </p:cNvPr>
              <p:cNvSpPr/>
              <p:nvPr/>
            </p:nvSpPr>
            <p:spPr>
              <a:xfrm>
                <a:off x="5697697" y="2864347"/>
                <a:ext cx="2633979" cy="19862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C0E9CEC-7AFA-45C9-86A7-B27A254BADB6}"/>
                  </a:ext>
                </a:extLst>
              </p:cNvPr>
              <p:cNvSpPr txBox="1"/>
              <p:nvPr/>
            </p:nvSpPr>
            <p:spPr>
              <a:xfrm>
                <a:off x="5697697" y="2918880"/>
                <a:ext cx="12394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Clr>
                    <a:srgbClr val="63B749"/>
                  </a:buClr>
                </a:pPr>
                <a:r>
                  <a:rPr lang="ko-KR" altLang="en-US" spc="-1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프로세스 </a:t>
                </a:r>
                <a:r>
                  <a:rPr lang="en-US" altLang="ko-KR" spc="-1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</a:t>
                </a:r>
                <a:endParaRPr lang="ko-KR" altLang="en-US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64F5204C-0380-424E-BCC6-34A0225C9F4B}"/>
                  </a:ext>
                </a:extLst>
              </p:cNvPr>
              <p:cNvSpPr/>
              <p:nvPr/>
            </p:nvSpPr>
            <p:spPr>
              <a:xfrm>
                <a:off x="5823487" y="3397898"/>
                <a:ext cx="1112293" cy="505431"/>
              </a:xfrm>
              <a:prstGeom prst="rect">
                <a:avLst/>
              </a:prstGeom>
              <a:solidFill>
                <a:srgbClr val="639D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rgbClr val="63B749"/>
                  </a:buClr>
                </a:pPr>
                <a:r>
                  <a:rPr lang="ko-KR" altLang="en-US" spc="-1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코드</a:t>
                </a: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03F5FDC7-5547-40AA-8027-BCB5A395C67C}"/>
                  </a:ext>
                </a:extLst>
              </p:cNvPr>
              <p:cNvSpPr/>
              <p:nvPr/>
            </p:nvSpPr>
            <p:spPr>
              <a:xfrm>
                <a:off x="5823487" y="4081364"/>
                <a:ext cx="1112293" cy="505431"/>
              </a:xfrm>
              <a:prstGeom prst="rect">
                <a:avLst/>
              </a:prstGeom>
              <a:solidFill>
                <a:srgbClr val="639D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>
                    <a:srgbClr val="63B749"/>
                  </a:buClr>
                </a:pPr>
                <a:r>
                  <a:rPr lang="ko-KR" altLang="en-US" spc="-1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데이터</a:t>
                </a: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979ACEB0-C638-4C2F-AF74-7253A034045F}"/>
                  </a:ext>
                </a:extLst>
              </p:cNvPr>
              <p:cNvSpPr/>
              <p:nvPr/>
            </p:nvSpPr>
            <p:spPr>
              <a:xfrm>
                <a:off x="7061570" y="3397898"/>
                <a:ext cx="1112293" cy="505431"/>
              </a:xfrm>
              <a:prstGeom prst="rect">
                <a:avLst/>
              </a:prstGeom>
              <a:solidFill>
                <a:srgbClr val="639D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rgbClr val="63B749"/>
                  </a:buClr>
                </a:pPr>
                <a:r>
                  <a:rPr lang="ko-KR" altLang="en-US" spc="-1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힙</a:t>
                </a: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FEC6E29C-21EA-478A-82F0-03D8E4E19718}"/>
                  </a:ext>
                </a:extLst>
              </p:cNvPr>
              <p:cNvSpPr/>
              <p:nvPr/>
            </p:nvSpPr>
            <p:spPr>
              <a:xfrm>
                <a:off x="7061570" y="4081364"/>
                <a:ext cx="1112293" cy="505431"/>
              </a:xfrm>
              <a:prstGeom prst="rect">
                <a:avLst/>
              </a:prstGeom>
              <a:solidFill>
                <a:srgbClr val="639D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>
                    <a:srgbClr val="63B749"/>
                  </a:buClr>
                </a:pPr>
                <a:r>
                  <a:rPr lang="ko-KR" altLang="en-US" spc="-1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스택</a:t>
                </a:r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D0A8AFD2-52B4-44B1-AF4B-2EEBF263B82D}"/>
                </a:ext>
              </a:extLst>
            </p:cNvPr>
            <p:cNvGrpSpPr/>
            <p:nvPr/>
          </p:nvGrpSpPr>
          <p:grpSpPr>
            <a:xfrm>
              <a:off x="1661531" y="2864347"/>
              <a:ext cx="2635200" cy="1986280"/>
              <a:chOff x="812324" y="2864347"/>
              <a:chExt cx="2635200" cy="1986280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3ED8C3B-DAAF-4121-8914-FF16C733CFA3}"/>
                  </a:ext>
                </a:extLst>
              </p:cNvPr>
              <p:cNvSpPr/>
              <p:nvPr/>
            </p:nvSpPr>
            <p:spPr>
              <a:xfrm>
                <a:off x="812324" y="2864347"/>
                <a:ext cx="2635200" cy="19862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8222E7D-06FE-48E0-A0B1-58739F294BDD}"/>
                  </a:ext>
                </a:extLst>
              </p:cNvPr>
              <p:cNvSpPr txBox="1"/>
              <p:nvPr/>
            </p:nvSpPr>
            <p:spPr>
              <a:xfrm>
                <a:off x="812324" y="2918880"/>
                <a:ext cx="12394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Clr>
                    <a:srgbClr val="63B749"/>
                  </a:buClr>
                </a:pPr>
                <a:r>
                  <a:rPr lang="ko-KR" altLang="en-US" spc="-1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프로세스 </a:t>
                </a:r>
                <a:r>
                  <a:rPr lang="en-US" altLang="ko-KR" spc="-1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</a:t>
                </a:r>
                <a:endParaRPr lang="ko-KR" altLang="en-US" spc="-10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EF4E3E75-66C8-4EEB-BE0C-AB6976639F6A}"/>
                  </a:ext>
                </a:extLst>
              </p:cNvPr>
              <p:cNvSpPr/>
              <p:nvPr/>
            </p:nvSpPr>
            <p:spPr>
              <a:xfrm>
                <a:off x="938114" y="3397898"/>
                <a:ext cx="1112293" cy="505431"/>
              </a:xfrm>
              <a:prstGeom prst="rect">
                <a:avLst/>
              </a:prstGeom>
              <a:solidFill>
                <a:srgbClr val="639D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rgbClr val="63B749"/>
                  </a:buClr>
                </a:pPr>
                <a:r>
                  <a:rPr lang="ko-KR" altLang="en-US" spc="-1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코드</a:t>
                </a: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6FB1B058-7BB8-437B-A88B-A1F704AC84C0}"/>
                  </a:ext>
                </a:extLst>
              </p:cNvPr>
              <p:cNvSpPr/>
              <p:nvPr/>
            </p:nvSpPr>
            <p:spPr>
              <a:xfrm>
                <a:off x="938114" y="4081364"/>
                <a:ext cx="1112293" cy="505431"/>
              </a:xfrm>
              <a:prstGeom prst="rect">
                <a:avLst/>
              </a:prstGeom>
              <a:solidFill>
                <a:srgbClr val="639D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>
                    <a:srgbClr val="63B749"/>
                  </a:buClr>
                </a:pPr>
                <a:r>
                  <a:rPr lang="ko-KR" altLang="en-US" spc="-1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데이터</a:t>
                </a: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F86A0CD9-2A65-45A2-92E6-2E9EB621BA78}"/>
                  </a:ext>
                </a:extLst>
              </p:cNvPr>
              <p:cNvSpPr/>
              <p:nvPr/>
            </p:nvSpPr>
            <p:spPr>
              <a:xfrm>
                <a:off x="2227902" y="3397898"/>
                <a:ext cx="1112293" cy="505431"/>
              </a:xfrm>
              <a:prstGeom prst="rect">
                <a:avLst/>
              </a:prstGeom>
              <a:solidFill>
                <a:srgbClr val="639D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rgbClr val="63B749"/>
                  </a:buClr>
                </a:pPr>
                <a:r>
                  <a:rPr lang="ko-KR" altLang="en-US" spc="-1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힙</a:t>
                </a: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DE2EF439-C578-4CE2-89A2-7BE9222BDDF6}"/>
                  </a:ext>
                </a:extLst>
              </p:cNvPr>
              <p:cNvSpPr/>
              <p:nvPr/>
            </p:nvSpPr>
            <p:spPr>
              <a:xfrm>
                <a:off x="2227902" y="4081364"/>
                <a:ext cx="1112293" cy="505431"/>
              </a:xfrm>
              <a:prstGeom prst="rect">
                <a:avLst/>
              </a:prstGeom>
              <a:solidFill>
                <a:srgbClr val="639D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>
                    <a:srgbClr val="63B749"/>
                  </a:buClr>
                </a:pPr>
                <a:r>
                  <a:rPr lang="ko-KR" altLang="en-US" spc="-10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스택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5263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BEB7E-7553-D7AB-F3D7-57A354660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멀티스레딩</a:t>
            </a:r>
            <a:r>
              <a:rPr lang="en-US" altLang="ko-KR" b="1" dirty="0"/>
              <a:t>(Multithreading)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56C0C8-C5AE-3F3B-AA15-84B0E8EF8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실행되고 있는 프로그램을 프로세스</a:t>
            </a:r>
            <a:endParaRPr lang="en-US" altLang="ko-KR" dirty="0"/>
          </a:p>
          <a:p>
            <a:r>
              <a:rPr lang="ko-KR" altLang="en-US" dirty="0"/>
              <a:t>프로세스를 여러 단위로 나눈 것을 스레드</a:t>
            </a:r>
            <a:endParaRPr lang="en-US" altLang="ko-KR" dirty="0"/>
          </a:p>
          <a:p>
            <a:pPr lvl="1"/>
            <a:r>
              <a:rPr lang="ko-KR" altLang="en-US" dirty="0"/>
              <a:t>멀티프로세스 방식보다 자원 공유 용이</a:t>
            </a:r>
            <a:endParaRPr lang="en-US" altLang="ko-KR" dirty="0"/>
          </a:p>
          <a:p>
            <a:pPr lvl="2"/>
            <a:r>
              <a:rPr lang="en-US" altLang="ko-KR" dirty="0"/>
              <a:t>IPC</a:t>
            </a:r>
            <a:r>
              <a:rPr lang="ko-KR" altLang="en-US" dirty="0"/>
              <a:t> 없이도 </a:t>
            </a:r>
            <a:r>
              <a:rPr lang="ko-KR" altLang="en-US" dirty="0" err="1"/>
              <a:t>스래드</a:t>
            </a:r>
            <a:r>
              <a:rPr lang="ko-KR" altLang="en-US" dirty="0"/>
              <a:t> 간 변수 공유 가능</a:t>
            </a:r>
            <a:endParaRPr lang="en-US" altLang="ko-KR" dirty="0"/>
          </a:p>
          <a:p>
            <a:r>
              <a:rPr lang="ko-KR" altLang="en-US" dirty="0" err="1"/>
              <a:t>멀티스레딩은</a:t>
            </a:r>
            <a:r>
              <a:rPr lang="ko-KR" altLang="en-US" dirty="0"/>
              <a:t> 여러 스레드가 동시에 작업하는 것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응답성향상 </a:t>
            </a:r>
            <a:r>
              <a:rPr lang="en-US" altLang="ko-KR" dirty="0"/>
              <a:t>(</a:t>
            </a:r>
            <a:r>
              <a:rPr lang="ko-KR" altLang="en-US" dirty="0"/>
              <a:t>특히 사용자 인터랙션 이 많은 작업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동시 프로그램을 구현하기 위해 나타난 메커니즘</a:t>
            </a:r>
            <a:endParaRPr lang="en-US" altLang="ko-KR" dirty="0"/>
          </a:p>
          <a:p>
            <a:r>
              <a:rPr lang="ko-KR" altLang="en-US" dirty="0" err="1"/>
              <a:t>멀티스레딩을</a:t>
            </a:r>
            <a:r>
              <a:rPr lang="ko-KR" altLang="en-US" dirty="0"/>
              <a:t> 구현하기 위해서는 멀티태스킹 운영체제가 필요</a:t>
            </a:r>
            <a:endParaRPr lang="en-US" altLang="ko-KR" dirty="0"/>
          </a:p>
          <a:p>
            <a:r>
              <a:rPr lang="ko-KR" altLang="en-US" dirty="0" err="1"/>
              <a:t>멀티스레딩을</a:t>
            </a:r>
            <a:r>
              <a:rPr lang="ko-KR" altLang="en-US" dirty="0"/>
              <a:t> 통해 </a:t>
            </a:r>
            <a:r>
              <a:rPr lang="en-US" altLang="ko-KR" dirty="0"/>
              <a:t>CPU </a:t>
            </a:r>
            <a:r>
              <a:rPr lang="ko-KR" altLang="en-US" dirty="0"/>
              <a:t>리소스를 효율적으로 사용 가능</a:t>
            </a:r>
            <a:endParaRPr lang="en-US" altLang="ko-KR" dirty="0"/>
          </a:p>
          <a:p>
            <a:pPr lvl="1"/>
            <a:r>
              <a:rPr lang="ko-KR" altLang="en-US" dirty="0"/>
              <a:t>프로세스 내 자원 공유</a:t>
            </a:r>
            <a:r>
              <a:rPr lang="en-US" altLang="ko-KR" dirty="0"/>
              <a:t>. </a:t>
            </a:r>
            <a:r>
              <a:rPr lang="ko-KR" altLang="en-US" dirty="0"/>
              <a:t>추가 자원 할당 비용 낮음</a:t>
            </a:r>
          </a:p>
        </p:txBody>
      </p:sp>
    </p:spTree>
    <p:extLst>
      <p:ext uri="{BB962C8B-B14F-4D97-AF65-F5344CB8AC3E}">
        <p14:creationId xmlns:p14="http://schemas.microsoft.com/office/powerpoint/2010/main" val="670476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3A00F7-0D08-4AD4-BEF5-97E9DC68EF6B}"/>
              </a:ext>
            </a:extLst>
          </p:cNvPr>
          <p:cNvSpPr txBox="1"/>
          <p:nvPr/>
        </p:nvSpPr>
        <p:spPr>
          <a:xfrm>
            <a:off x="2070682" y="1018070"/>
            <a:ext cx="8943682" cy="872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Clr>
                <a:srgbClr val="63B749"/>
              </a:buClr>
              <a:buFont typeface="Arial" panose="020B0604020202020204" pitchFamily="34" charset="0"/>
              <a:buChar char="•"/>
            </a:pP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일반적으로 많이 쓰는 운영체제는  대부분 스레드</a:t>
            </a:r>
            <a:r>
              <a:rPr lang="en-US" altLang="ko-KR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(thread)</a:t>
            </a: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라는 기능을 제공</a:t>
            </a:r>
            <a:endParaRPr lang="en-US" altLang="ko-KR" sz="1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indent="-285750">
              <a:lnSpc>
                <a:spcPct val="150000"/>
              </a:lnSpc>
              <a:spcBef>
                <a:spcPts val="600"/>
              </a:spcBef>
              <a:buClr>
                <a:srgbClr val="63B749"/>
              </a:buClr>
              <a:buFont typeface="Arial" panose="020B0604020202020204" pitchFamily="34" charset="0"/>
              <a:buChar char="•"/>
            </a:pPr>
            <a:r>
              <a: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스레드와 프로세스의 차이점</a:t>
            </a:r>
            <a:endParaRPr lang="en-US" altLang="ko-KR" sz="16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40CBEF7-2B62-4224-8037-07634887F68C}"/>
              </a:ext>
            </a:extLst>
          </p:cNvPr>
          <p:cNvSpPr txBox="1"/>
          <p:nvPr/>
        </p:nvSpPr>
        <p:spPr>
          <a:xfrm>
            <a:off x="2693352" y="1831194"/>
            <a:ext cx="7988503" cy="1584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indent="-92075">
              <a:lnSpc>
                <a:spcPct val="150000"/>
              </a:lnSpc>
              <a:spcBef>
                <a:spcPts val="600"/>
              </a:spcBef>
              <a:buClr>
                <a:srgbClr val="63B749"/>
              </a:buClr>
              <a:buFont typeface="Arial" panose="020B0604020202020204" pitchFamily="34" charset="0"/>
              <a:buChar char="•"/>
            </a:pPr>
            <a:r>
              <a:rPr lang="ko-KR" altLang="en-US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스레드는 한 프로세스 안에 여러 개가 있다</a:t>
            </a:r>
            <a:endParaRPr lang="en-US" altLang="ko-KR" sz="14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92075" indent="-92075">
              <a:lnSpc>
                <a:spcPct val="150000"/>
              </a:lnSpc>
              <a:spcBef>
                <a:spcPts val="600"/>
              </a:spcBef>
              <a:buClr>
                <a:srgbClr val="63B749"/>
              </a:buClr>
              <a:buFont typeface="Arial" panose="020B0604020202020204" pitchFamily="34" charset="0"/>
              <a:buChar char="•"/>
            </a:pPr>
            <a:r>
              <a:rPr lang="ko-KR" altLang="en-US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" panose="020B0600000101010101" pitchFamily="50" charset="-127"/>
              </a:rPr>
              <a:t>스레드는 프로그램의 흐름</a:t>
            </a:r>
            <a:r>
              <a:rPr lang="en-US" altLang="ko-KR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" panose="020B0600000101010101" pitchFamily="50" charset="-127"/>
              </a:rPr>
              <a:t>!</a:t>
            </a:r>
            <a:r>
              <a:rPr lang="en-US" altLang="ko-KR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  <a:p>
            <a:pPr marL="92075" indent="-92075">
              <a:lnSpc>
                <a:spcPct val="150000"/>
              </a:lnSpc>
              <a:spcBef>
                <a:spcPts val="600"/>
              </a:spcBef>
              <a:buClr>
                <a:srgbClr val="63B749"/>
              </a:buClr>
              <a:buFont typeface="Arial" panose="020B0604020202020204" pitchFamily="34" charset="0"/>
              <a:buChar char="•"/>
            </a:pPr>
            <a:r>
              <a:rPr lang="ko-KR" altLang="en-US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한 프로세스 안에 있는 스레드는 프로세스 안에 있는 메모리 공간을  같이 사용할 수 있다</a:t>
            </a:r>
            <a:endParaRPr lang="en-US" altLang="ko-KR" sz="14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92075" indent="-92075">
              <a:lnSpc>
                <a:spcPct val="150000"/>
              </a:lnSpc>
              <a:spcBef>
                <a:spcPts val="600"/>
              </a:spcBef>
              <a:buClr>
                <a:srgbClr val="63B749"/>
              </a:buClr>
              <a:buFont typeface="Arial" panose="020B0604020202020204" pitchFamily="34" charset="0"/>
              <a:buChar char="•"/>
            </a:pPr>
            <a:r>
              <a:rPr lang="ko-KR" altLang="en-US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스레드마다 스택을 가진다</a:t>
            </a:r>
            <a:r>
              <a:rPr lang="en-US" altLang="ko-KR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이는 각 스레드에서 실행되는 함수의 로컬 변수들이 스레드마다 있다는 의미</a:t>
            </a:r>
            <a:r>
              <a:rPr lang="en-US" altLang="ko-KR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9999076-C7C8-4FB5-929F-49C9D874662D}"/>
              </a:ext>
            </a:extLst>
          </p:cNvPr>
          <p:cNvSpPr txBox="1"/>
          <p:nvPr/>
        </p:nvSpPr>
        <p:spPr>
          <a:xfrm>
            <a:off x="4743824" y="6449866"/>
            <a:ext cx="2284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1-4  </a:t>
            </a:r>
            <a:r>
              <a:rPr lang="ko-KR" altLang="en-US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프로세스와 스레드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63B4B1-7144-4B1A-AB67-479C0595EBDB}"/>
              </a:ext>
            </a:extLst>
          </p:cNvPr>
          <p:cNvSpPr txBox="1"/>
          <p:nvPr/>
        </p:nvSpPr>
        <p:spPr>
          <a:xfrm>
            <a:off x="2533479" y="561826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1.2 |  </a:t>
            </a:r>
            <a:r>
              <a:rPr lang="ko-KR" altLang="en-US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스레드</a:t>
            </a:r>
          </a:p>
        </p:txBody>
      </p:sp>
      <p:pic>
        <p:nvPicPr>
          <p:cNvPr id="2" name="Picture 2" descr="FANG Interview Question | Process vs Thread">
            <a:extLst>
              <a:ext uri="{FF2B5EF4-FFF2-40B4-BE49-F238E27FC236}">
                <a16:creationId xmlns:a16="http://schemas.microsoft.com/office/drawing/2014/main" id="{2FDB2BB4-B5EF-4379-1140-CC503CCCB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011" y="3429000"/>
            <a:ext cx="5263979" cy="296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234AD9-6A0F-F4B9-324B-2A53193029C0}"/>
              </a:ext>
            </a:extLst>
          </p:cNvPr>
          <p:cNvSpPr txBox="1"/>
          <p:nvPr/>
        </p:nvSpPr>
        <p:spPr>
          <a:xfrm>
            <a:off x="5330155" y="4400679"/>
            <a:ext cx="647700" cy="215444"/>
          </a:xfrm>
          <a:prstGeom prst="rect">
            <a:avLst/>
          </a:prstGeom>
          <a:solidFill>
            <a:srgbClr val="FFE083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/>
              <a:t>heap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85055F-693C-176D-2C4C-2E67E633D870}"/>
              </a:ext>
            </a:extLst>
          </p:cNvPr>
          <p:cNvSpPr txBox="1"/>
          <p:nvPr/>
        </p:nvSpPr>
        <p:spPr>
          <a:xfrm>
            <a:off x="7844000" y="4400679"/>
            <a:ext cx="647700" cy="215444"/>
          </a:xfrm>
          <a:prstGeom prst="rect">
            <a:avLst/>
          </a:prstGeom>
          <a:solidFill>
            <a:srgbClr val="FFE083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/>
              <a:t>heap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98241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14B58DE-4FDB-4F44-9396-E7D6374EBA13}"/>
              </a:ext>
            </a:extLst>
          </p:cNvPr>
          <p:cNvSpPr/>
          <p:nvPr/>
        </p:nvSpPr>
        <p:spPr>
          <a:xfrm>
            <a:off x="2135188" y="1700214"/>
            <a:ext cx="7921625" cy="677227"/>
          </a:xfrm>
          <a:prstGeom prst="roundRect">
            <a:avLst>
              <a:gd name="adj" fmla="val 9166"/>
            </a:avLst>
          </a:prstGeom>
          <a:solidFill>
            <a:schemeClr val="bg1"/>
          </a:solidFill>
          <a:ln w="19050">
            <a:solidFill>
              <a:srgbClr val="4987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63B749"/>
              </a:buClr>
            </a:pPr>
            <a:r>
              <a:rPr lang="ko-KR" altLang="en-US" sz="16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“프로그램을 실행하면 프로세스가 생성됩니다</a:t>
            </a:r>
            <a:r>
              <a:rPr lang="en-US" altLang="ko-KR" sz="16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6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프로세스 안에는 유일한 스레드가 있고 </a:t>
            </a:r>
            <a:br>
              <a:rPr lang="en-US" altLang="ko-KR" sz="16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6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 안에서 프로그램이 실행됩니다</a:t>
            </a:r>
            <a:r>
              <a:rPr lang="en-US" altLang="ko-KR" sz="16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.”</a:t>
            </a:r>
            <a:endParaRPr lang="ko-KR" altLang="en-US" sz="1600" spc="-10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C26D56-11C1-4857-B426-775990248048}"/>
              </a:ext>
            </a:extLst>
          </p:cNvPr>
          <p:cNvSpPr txBox="1"/>
          <p:nvPr/>
        </p:nvSpPr>
        <p:spPr>
          <a:xfrm>
            <a:off x="2029118" y="2456393"/>
            <a:ext cx="8171522" cy="78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Clr>
                <a:srgbClr val="63B749"/>
              </a:buClr>
              <a:buFont typeface="Arial" panose="020B0604020202020204" pitchFamily="34" charset="0"/>
              <a:buChar char="•"/>
            </a:pPr>
            <a:r>
              <a:rPr lang="ko-KR" altLang="en-US" sz="14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싱글 스레드 프로그램 </a:t>
            </a:r>
            <a:r>
              <a:rPr lang="en-US" altLang="ko-KR" sz="14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동시에 하나만 실행되는 프로그램</a:t>
            </a:r>
            <a:r>
              <a:rPr lang="en-US" altLang="ko-KR" sz="14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Clr>
                <a:srgbClr val="63B749"/>
              </a:buClr>
              <a:buFont typeface="Arial" panose="020B0604020202020204" pitchFamily="34" charset="0"/>
              <a:buChar char="•"/>
            </a:pPr>
            <a:r>
              <a:rPr lang="ko-KR" altLang="en-US" sz="14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싱글스레드 모델</a:t>
            </a:r>
            <a:r>
              <a:rPr lang="en-US" altLang="ko-KR" sz="14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(single threaded model) : </a:t>
            </a:r>
            <a:r>
              <a:rPr lang="ko-KR" altLang="en-US" sz="1400" spc="-10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싱글스레드로만 작동하도록 프로그램을 설계하고 구현하는 것</a:t>
            </a:r>
            <a:endParaRPr lang="en-US" altLang="ko-KR" sz="14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62C2157-31B6-4BCD-A1FC-B3B97FB28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663" y="3754733"/>
            <a:ext cx="2756243" cy="287784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11CF8D2-C567-44ED-907F-D7C24ABCBC4E}"/>
              </a:ext>
            </a:extLst>
          </p:cNvPr>
          <p:cNvSpPr txBox="1"/>
          <p:nvPr/>
        </p:nvSpPr>
        <p:spPr>
          <a:xfrm>
            <a:off x="4825700" y="6369454"/>
            <a:ext cx="1734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그림 </a:t>
            </a:r>
            <a:r>
              <a:rPr lang="en-US" altLang="ko-KR" sz="1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1-5  </a:t>
            </a:r>
            <a:r>
              <a:rPr lang="ko-KR" altLang="en-US" sz="1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싱글스레딩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159576-6E0C-4A7F-8A73-17E626A590BD}"/>
              </a:ext>
            </a:extLst>
          </p:cNvPr>
          <p:cNvSpPr/>
          <p:nvPr/>
        </p:nvSpPr>
        <p:spPr>
          <a:xfrm>
            <a:off x="2300732" y="4521201"/>
            <a:ext cx="793496" cy="45719"/>
          </a:xfrm>
          <a:prstGeom prst="rect">
            <a:avLst/>
          </a:prstGeom>
          <a:solidFill>
            <a:srgbClr val="4987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457BD435-37F1-484E-A73A-BC8584301BF9}"/>
              </a:ext>
            </a:extLst>
          </p:cNvPr>
          <p:cNvSpPr/>
          <p:nvPr/>
        </p:nvSpPr>
        <p:spPr>
          <a:xfrm>
            <a:off x="2966720" y="4531360"/>
            <a:ext cx="3180080" cy="254000"/>
          </a:xfrm>
          <a:custGeom>
            <a:avLst/>
            <a:gdLst>
              <a:gd name="connsiteX0" fmla="*/ 0 w 3180080"/>
              <a:gd name="connsiteY0" fmla="*/ 0 h 254000"/>
              <a:gd name="connsiteX1" fmla="*/ 1940560 w 3180080"/>
              <a:gd name="connsiteY1" fmla="*/ 254000 h 254000"/>
              <a:gd name="connsiteX2" fmla="*/ 3180080 w 3180080"/>
              <a:gd name="connsiteY2" fmla="*/ 25400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0080" h="254000">
                <a:moveTo>
                  <a:pt x="0" y="0"/>
                </a:moveTo>
                <a:lnTo>
                  <a:pt x="1940560" y="254000"/>
                </a:lnTo>
                <a:lnTo>
                  <a:pt x="3180080" y="254000"/>
                </a:lnTo>
              </a:path>
            </a:pathLst>
          </a:custGeom>
          <a:noFill/>
          <a:ln w="9525">
            <a:solidFill>
              <a:srgbClr val="498735"/>
            </a:solidFill>
            <a:prstDash val="dash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B55C12-FA10-4B09-9446-3FDA212EACC5}"/>
              </a:ext>
            </a:extLst>
          </p:cNvPr>
          <p:cNvSpPr txBox="1"/>
          <p:nvPr/>
        </p:nvSpPr>
        <p:spPr>
          <a:xfrm>
            <a:off x="6146800" y="4576015"/>
            <a:ext cx="3174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63B749"/>
              </a:buClr>
            </a:pPr>
            <a:r>
              <a:rPr lang="ko-KR" altLang="en-US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기본으로 존재하는 스레드 </a:t>
            </a:r>
            <a:r>
              <a:rPr lang="en-US" altLang="ko-KR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(main thread), </a:t>
            </a:r>
            <a:br>
              <a:rPr lang="en-US" altLang="ko-KR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지금까지 프로그램을 실행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E626C0-9877-47F9-A6B7-9C2E478474F4}"/>
              </a:ext>
            </a:extLst>
          </p:cNvPr>
          <p:cNvSpPr txBox="1"/>
          <p:nvPr/>
        </p:nvSpPr>
        <p:spPr>
          <a:xfrm>
            <a:off x="2533479" y="561826"/>
            <a:ext cx="6400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1.2 |  </a:t>
            </a:r>
            <a:r>
              <a:rPr lang="ko-KR" altLang="en-US" sz="28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F582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스레드</a:t>
            </a:r>
          </a:p>
        </p:txBody>
      </p:sp>
    </p:spTree>
    <p:extLst>
      <p:ext uri="{BB962C8B-B14F-4D97-AF65-F5344CB8AC3E}">
        <p14:creationId xmlns:p14="http://schemas.microsoft.com/office/powerpoint/2010/main" val="3301038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97FEB0-7B2D-EA75-347A-7F6858B8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싱글 스레드의 단점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C4E906-B167-8B3C-56F3-6A2CC8E96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5136" y="1825625"/>
            <a:ext cx="6348663" cy="435133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왼쪽 예제처럼 </a:t>
            </a:r>
            <a:br>
              <a:rPr lang="en-US" altLang="ko-KR" sz="2400" dirty="0"/>
            </a:br>
            <a:r>
              <a:rPr lang="en-US" altLang="ko-KR" sz="2400" dirty="0"/>
              <a:t>MethodExample1(), MethodExample2(), MethodExample3() </a:t>
            </a:r>
            <a:r>
              <a:rPr lang="ko-KR" altLang="en-US" sz="2400" dirty="0"/>
              <a:t>메서드는 </a:t>
            </a:r>
            <a:r>
              <a:rPr lang="en-US" altLang="ko-KR" sz="2400" dirty="0"/>
              <a:t>Main() </a:t>
            </a:r>
            <a:r>
              <a:rPr lang="ko-KR" altLang="en-US" sz="2400" dirty="0"/>
              <a:t>메서드에서 호출</a:t>
            </a:r>
            <a:endParaRPr lang="en-US" altLang="ko-KR" sz="2400" dirty="0"/>
          </a:p>
          <a:p>
            <a:r>
              <a:rPr lang="ko-KR" altLang="en-US" sz="2400" dirty="0"/>
              <a:t>코드는 순차적으로 처리되므로 항상 </a:t>
            </a:r>
            <a:r>
              <a:rPr lang="en-US" altLang="ko-KR" sz="2400" dirty="0"/>
              <a:t>MethodExample1() </a:t>
            </a:r>
            <a:r>
              <a:rPr lang="ko-KR" altLang="en-US" sz="2400" dirty="0"/>
              <a:t>메서드 실행 완료</a:t>
            </a:r>
            <a:r>
              <a:rPr lang="en-US" altLang="ko-KR" sz="2400" dirty="0"/>
              <a:t>-&gt; MethodExample2() </a:t>
            </a:r>
            <a:r>
              <a:rPr lang="ko-KR" altLang="en-US" sz="2400" dirty="0"/>
              <a:t>메서드 실행 완료</a:t>
            </a:r>
            <a:r>
              <a:rPr lang="en-US" altLang="ko-KR" sz="2400" dirty="0"/>
              <a:t>-&gt;</a:t>
            </a:r>
            <a:br>
              <a:rPr lang="en-US" altLang="ko-KR" sz="2400" dirty="0"/>
            </a:br>
            <a:r>
              <a:rPr lang="en-US" altLang="ko-KR" sz="2400" dirty="0"/>
              <a:t>MethodExample3() </a:t>
            </a:r>
            <a:r>
              <a:rPr lang="ko-KR" altLang="en-US" sz="2400" dirty="0"/>
              <a:t>메서드 실행 완료</a:t>
            </a:r>
            <a:br>
              <a:rPr lang="en-US" altLang="ko-KR" sz="2400" dirty="0"/>
            </a:b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AD7E33-B2CB-5881-1F10-825ACA26C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361" y="1408940"/>
            <a:ext cx="4553585" cy="54490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81C9519-0272-973E-CDC3-FCD553DE9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8319" y="4921031"/>
            <a:ext cx="2029108" cy="15718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D6E595-4B03-8D67-E19C-25CC037B9FAC}"/>
              </a:ext>
            </a:extLst>
          </p:cNvPr>
          <p:cNvSpPr txBox="1"/>
          <p:nvPr/>
        </p:nvSpPr>
        <p:spPr>
          <a:xfrm>
            <a:off x="11356312" y="6491235"/>
            <a:ext cx="83401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Malgun Gothic"/>
                <a:ea typeface="Malgun Gothic"/>
              </a:rPr>
              <a:t>demo</a:t>
            </a:r>
            <a:endParaRPr lang="en-US" sz="14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45676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2828</Words>
  <Application>Microsoft Office PowerPoint</Application>
  <PresentationFormat>와이드스크린</PresentationFormat>
  <Paragraphs>496</Paragraphs>
  <Slides>45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3" baseType="lpstr">
      <vt:lpstr>나눔고딕</vt:lpstr>
      <vt:lpstr>나눔스퀘어</vt:lpstr>
      <vt:lpstr>나눔스퀘어 Bold</vt:lpstr>
      <vt:lpstr>Malgun Gothic</vt:lpstr>
      <vt:lpstr>Malgun Gothic</vt:lpstr>
      <vt:lpstr>Arial</vt:lpstr>
      <vt:lpstr>Wingdings</vt:lpstr>
      <vt:lpstr>Office 테마</vt:lpstr>
      <vt:lpstr>PowerPoint 프레젠테이션</vt:lpstr>
      <vt:lpstr>PowerPoint 프레젠테이션</vt:lpstr>
      <vt:lpstr>멀티태스킹(Multitasking)</vt:lpstr>
      <vt:lpstr>PowerPoint 프레젠테이션</vt:lpstr>
      <vt:lpstr>PowerPoint 프레젠테이션</vt:lpstr>
      <vt:lpstr>멀티스레딩(Multithreading)</vt:lpstr>
      <vt:lpstr>PowerPoint 프레젠테이션</vt:lpstr>
      <vt:lpstr>PowerPoint 프레젠테이션</vt:lpstr>
      <vt:lpstr>싱글 스레드의 단점</vt:lpstr>
      <vt:lpstr>딜레이 발생시...​</vt:lpstr>
      <vt:lpstr>스레드 사용. 동시실행</vt:lpstr>
      <vt:lpstr>System.Threading.Thread 사용 방법</vt:lpstr>
      <vt:lpstr>PowerPoint 프레젠테이션</vt:lpstr>
      <vt:lpstr>스레드 상태  (상태 변화)</vt:lpstr>
      <vt:lpstr>스레드 생성/시작하기</vt:lpstr>
      <vt:lpstr>PowerPoint 프레젠테이션</vt:lpstr>
      <vt:lpstr>PowerPoint 프레젠테이션</vt:lpstr>
      <vt:lpstr>정리…</vt:lpstr>
      <vt:lpstr>PowerPoint 프레젠테이션</vt:lpstr>
      <vt:lpstr>PowerPoint 프레젠테이션</vt:lpstr>
      <vt:lpstr>스레드 중단하기</vt:lpstr>
      <vt:lpstr>PowerPoint 프레젠테이션</vt:lpstr>
      <vt:lpstr>PowerPoint 프레젠테이션</vt:lpstr>
      <vt:lpstr>PowerPoint 프레젠테이션</vt:lpstr>
      <vt:lpstr>스레드 동기화(Thread Synchronization)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JohHyunChul</dc:creator>
  <cp:lastModifiedBy>user</cp:lastModifiedBy>
  <cp:revision>147</cp:revision>
  <dcterms:created xsi:type="dcterms:W3CDTF">2025-08-16T08:00:07Z</dcterms:created>
  <dcterms:modified xsi:type="dcterms:W3CDTF">2025-09-11T02:40:55Z</dcterms:modified>
</cp:coreProperties>
</file>