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413" r:id="rId5"/>
    <p:sldId id="415" r:id="rId6"/>
    <p:sldId id="389" r:id="rId7"/>
    <p:sldId id="417" r:id="rId8"/>
    <p:sldId id="41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8C9FB1"/>
    <a:srgbClr val="2F586E"/>
    <a:srgbClr val="033169"/>
    <a:srgbClr val="002F6C"/>
    <a:srgbClr val="779FB6"/>
    <a:srgbClr val="779FB4"/>
    <a:srgbClr val="779FB5"/>
    <a:srgbClr val="41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538" autoAdjust="0"/>
    <p:restoredTop sz="94227" autoAdjust="0"/>
  </p:normalViewPr>
  <p:slideViewPr>
    <p:cSldViewPr snapToGrid="0" showGuides="1">
      <p:cViewPr>
        <p:scale>
          <a:sx n="100" d="100"/>
          <a:sy n="100" d="100"/>
        </p:scale>
        <p:origin x="1452" y="720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0515B-2A5B-BB4C-AC45-160A1F1B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85291-BF4E-E141-9145-BE715553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231E6-E653-2949-919D-5E712D84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316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rgbClr val="8C9FB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60528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A043EBE-6B81-1544-A72E-799872E30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8"/>
          <a:stretch/>
        </p:blipFill>
        <p:spPr>
          <a:xfrm>
            <a:off x="0" y="1445931"/>
            <a:ext cx="12192000" cy="54020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Textfeld 56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6507" y="6634666"/>
            <a:ext cx="660437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>
            <a:spLocks noChangeAspect="1"/>
          </p:cNvSpPr>
          <p:nvPr userDrawn="1"/>
        </p:nvSpPr>
        <p:spPr>
          <a:xfrm>
            <a:off x="10761093" y="404966"/>
            <a:ext cx="992062" cy="378753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E71240C-4E52-F343-A16B-C435F644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433022"/>
            <a:ext cx="8705195" cy="332399"/>
          </a:xfrm>
        </p:spPr>
        <p:txBody>
          <a:bodyPr anchor="ctr"/>
          <a:lstStyle>
            <a:lvl1pPr>
              <a:defRPr>
                <a:solidFill>
                  <a:srgbClr val="033169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336F603-985E-B84E-8528-A24D0692A2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319" y="1498060"/>
            <a:ext cx="11358942" cy="47211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400"/>
              </a:spcBef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800" b="0">
                <a:solidFill>
                  <a:srgbClr val="000000"/>
                </a:solidFill>
                <a:latin typeface="+mn-lt"/>
              </a:defRPr>
            </a:lvl1pPr>
            <a:lvl2pPr marL="534988" indent="-268288">
              <a:spcAft>
                <a:spcPts val="600"/>
              </a:spcAft>
              <a:buClr>
                <a:srgbClr val="779FB4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</a:defRPr>
            </a:lvl2pPr>
            <a:lvl3pPr marL="534988" indent="317500">
              <a:spcAft>
                <a:spcPts val="600"/>
              </a:spcAft>
              <a:buClr>
                <a:srgbClr val="779FB4"/>
              </a:buClr>
              <a:buFont typeface="Symbol" pitchFamily="2" charset="2"/>
              <a:buChar char="-"/>
              <a:tabLst/>
              <a:defRPr sz="16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3" name="Textfeld 12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/>
              </a:r>
              <a:b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  <a:endPara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16A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128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417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" name="Textfeld 61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531019" y="6579007"/>
            <a:ext cx="3226970" cy="247828"/>
            <a:chOff x="531019" y="6579007"/>
            <a:chExt cx="3226970" cy="247828"/>
          </a:xfrm>
        </p:grpSpPr>
        <p:pic>
          <p:nvPicPr>
            <p:cNvPr id="65" name="Grafik 64"/>
            <p:cNvPicPr>
              <a:picLocks noChangeAspect="1"/>
            </p:cNvPicPr>
            <p:nvPr userDrawn="1"/>
          </p:nvPicPr>
          <p:blipFill rotWithShape="1">
            <a:blip r:embed="rId2"/>
            <a:srcRect r="75192"/>
            <a:stretch/>
          </p:blipFill>
          <p:spPr>
            <a:xfrm>
              <a:off x="531019" y="6591538"/>
              <a:ext cx="307181" cy="23529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b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  <a:endPara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8F8A1B-03C5-0549-8917-C69E7644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6"/>
          <a:stretch/>
        </p:blipFill>
        <p:spPr>
          <a:xfrm>
            <a:off x="0" y="1435540"/>
            <a:ext cx="12192000" cy="5412440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Textfeld 55"/>
          <p:cNvSpPr txBox="1"/>
          <p:nvPr userDrawn="1"/>
        </p:nvSpPr>
        <p:spPr>
          <a:xfrm>
            <a:off x="509588" y="250031"/>
            <a:ext cx="2890044" cy="424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Friedrich-Alexander-Universität</a:t>
            </a:r>
            <a:b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3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Technische Fakultät</a:t>
            </a:r>
          </a:p>
        </p:txBody>
      </p:sp>
    </p:spTree>
    <p:extLst>
      <p:ext uri="{BB962C8B-B14F-4D97-AF65-F5344CB8AC3E}">
        <p14:creationId xmlns:p14="http://schemas.microsoft.com/office/powerpoint/2010/main" val="498409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77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8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: Form 59">
            <a:extLst>
              <a:ext uri="{FF2B5EF4-FFF2-40B4-BE49-F238E27FC236}">
                <a16:creationId xmlns:a16="http://schemas.microsoft.com/office/drawing/2014/main" id="{ED529D85-540A-364B-9E21-55BAD3CE8EA9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02F6C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528837" y="6579007"/>
            <a:ext cx="3229152" cy="246221"/>
            <a:chOff x="528837" y="6579007"/>
            <a:chExt cx="3229152" cy="246221"/>
          </a:xfrm>
        </p:grpSpPr>
        <p:sp>
          <p:nvSpPr>
            <p:cNvPr id="11" name="Textfeld 10"/>
            <p:cNvSpPr txBox="1"/>
            <p:nvPr userDrawn="1"/>
          </p:nvSpPr>
          <p:spPr>
            <a:xfrm>
              <a:off x="867945" y="6579007"/>
              <a:ext cx="2890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C9FB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Lehrstuhl für</a:t>
              </a: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/>
              </a:r>
              <a:b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3169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de-DE" sz="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316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Regelungstechnik</a:t>
              </a:r>
              <a:endPara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316A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37" y="6600012"/>
              <a:ext cx="292693" cy="20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57" r:id="rId2"/>
    <p:sldLayoutId id="2147483782" r:id="rId3"/>
    <p:sldLayoutId id="2147483760" r:id="rId4"/>
    <p:sldLayoutId id="214748377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F58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2" y="5940135"/>
            <a:ext cx="787498" cy="5394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BE2CCC-81A8-B642-A125-DAFFFA2A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56066"/>
            <a:ext cx="5642699" cy="1148199"/>
          </a:xfrm>
        </p:spPr>
        <p:txBody>
          <a:bodyPr/>
          <a:lstStyle/>
          <a:p>
            <a:r>
              <a:rPr lang="de-DE" sz="4200" dirty="0"/>
              <a:t>Option 1: Vortragstitel</a:t>
            </a:r>
            <a:r>
              <a:rPr lang="de-DE" sz="4800" dirty="0"/>
              <a:t/>
            </a:r>
            <a:br>
              <a:rPr lang="de-DE" sz="4800" dirty="0"/>
            </a:br>
            <a:r>
              <a:rPr lang="de-DE" sz="2800" dirty="0"/>
              <a:t>Untertitel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D191B2-686C-214D-82A4-E6748DD0D8D5}"/>
              </a:ext>
            </a:extLst>
          </p:cNvPr>
          <p:cNvSpPr txBox="1">
            <a:spLocks/>
          </p:cNvSpPr>
          <p:nvPr/>
        </p:nvSpPr>
        <p:spPr>
          <a:xfrm>
            <a:off x="1494812" y="5902132"/>
            <a:ext cx="3861635" cy="619465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500"/>
              </a:lnSpc>
            </a:pPr>
            <a:r>
              <a:rPr lang="de-DE" sz="2000" dirty="0"/>
              <a:t>Max Mustermann | xx.xx.20xx</a:t>
            </a:r>
          </a:p>
          <a:p>
            <a:pPr>
              <a:lnSpc>
                <a:spcPts val="2500"/>
              </a:lnSpc>
            </a:pPr>
            <a:r>
              <a:rPr lang="de-DE" sz="2000" dirty="0"/>
              <a:t>Lehrstuhl für Regelungstechnik</a:t>
            </a:r>
          </a:p>
        </p:txBody>
      </p:sp>
    </p:spTree>
    <p:extLst>
      <p:ext uri="{BB962C8B-B14F-4D97-AF65-F5344CB8AC3E}">
        <p14:creationId xmlns:p14="http://schemas.microsoft.com/office/powerpoint/2010/main" val="30136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A5248D-2CD5-8242-B601-BA6E259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E2105B-682C-F44C-A1CA-D6F9533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E69FEC-D741-4C43-A97C-BDA00A94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E7BB587D-E5E1-E64A-A108-577244CC3F10}"/>
              </a:ext>
            </a:extLst>
          </p:cNvPr>
          <p:cNvSpPr txBox="1">
            <a:spLocks/>
          </p:cNvSpPr>
          <p:nvPr/>
        </p:nvSpPr>
        <p:spPr>
          <a:xfrm>
            <a:off x="461542" y="1399962"/>
            <a:ext cx="10854809" cy="949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de-DE" sz="2800" dirty="0">
                <a:solidFill>
                  <a:schemeClr val="tx1"/>
                </a:solidFill>
              </a:rPr>
              <a:t>Option 2: Vortragstitel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Untertitel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E50023E-385E-1F4F-9727-D69D42D8D152}"/>
              </a:ext>
            </a:extLst>
          </p:cNvPr>
          <p:cNvGrpSpPr>
            <a:grpSpLocks noChangeAspect="1"/>
          </p:cNvGrpSpPr>
          <p:nvPr/>
        </p:nvGrpSpPr>
        <p:grpSpPr>
          <a:xfrm>
            <a:off x="517987" y="2576031"/>
            <a:ext cx="11674013" cy="2987644"/>
            <a:chOff x="304802" y="2142566"/>
            <a:chExt cx="12042560" cy="3081963"/>
          </a:xfrm>
        </p:grpSpPr>
        <p:pic>
          <p:nvPicPr>
            <p:cNvPr id="7" name="Picture 2" descr="S:\FBTECHFAK\Bilderarchiv\Campus\2012\TechFakAbschluss301112-4271.jpg">
              <a:extLst>
                <a:ext uri="{FF2B5EF4-FFF2-40B4-BE49-F238E27FC236}">
                  <a16:creationId xmlns:a16="http://schemas.microsoft.com/office/drawing/2014/main" id="{30271E27-B62B-E74C-A769-C4B82E489A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alphaModFix amt="8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7762" r="3116"/>
            <a:stretch/>
          </p:blipFill>
          <p:spPr bwMode="auto">
            <a:xfrm>
              <a:off x="4824512" y="2142566"/>
              <a:ext cx="4700713" cy="3081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528E2D0-C1BF-0A43-B481-68082428C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alphaModFix amt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5021"/>
            <a:stretch/>
          </p:blipFill>
          <p:spPr>
            <a:xfrm>
              <a:off x="304802" y="2142566"/>
              <a:ext cx="4454553" cy="308196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9840EFC-68A0-4343-9F27-A0ED9A534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 amt="8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6974" y="2142566"/>
              <a:ext cx="2740388" cy="3081963"/>
            </a:xfrm>
            <a:prstGeom prst="rect">
              <a:avLst/>
            </a:prstGeom>
          </p:spPr>
        </p:pic>
      </p:grpSp>
      <p:sp>
        <p:nvSpPr>
          <p:cNvPr id="10" name="Titel 2">
            <a:extLst>
              <a:ext uri="{FF2B5EF4-FFF2-40B4-BE49-F238E27FC236}">
                <a16:creationId xmlns:a16="http://schemas.microsoft.com/office/drawing/2014/main" id="{82A403E6-F67C-7545-AC08-7C2DB4D49ABB}"/>
              </a:ext>
            </a:extLst>
          </p:cNvPr>
          <p:cNvSpPr txBox="1">
            <a:spLocks/>
          </p:cNvSpPr>
          <p:nvPr/>
        </p:nvSpPr>
        <p:spPr>
          <a:xfrm>
            <a:off x="461541" y="5713588"/>
            <a:ext cx="10854809" cy="8194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de-DE" sz="1800" dirty="0">
                <a:solidFill>
                  <a:schemeClr val="tx1"/>
                </a:solidFill>
              </a:rPr>
              <a:t>Max Mustermann | xx.xx.20xx</a:t>
            </a:r>
          </a:p>
          <a:p>
            <a:pPr>
              <a:lnSpc>
                <a:spcPct val="110000"/>
              </a:lnSpc>
            </a:pPr>
            <a:r>
              <a:rPr lang="de-DE" sz="1800" dirty="0">
                <a:solidFill>
                  <a:schemeClr val="tx1"/>
                </a:solidFill>
              </a:rPr>
              <a:t>Anlass | Ort</a:t>
            </a:r>
          </a:p>
        </p:txBody>
      </p:sp>
    </p:spTree>
    <p:extLst>
      <p:ext uri="{BB962C8B-B14F-4D97-AF65-F5344CB8AC3E}">
        <p14:creationId xmlns:p14="http://schemas.microsoft.com/office/powerpoint/2010/main" val="11897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7FBBF6-3E4D-C848-9012-1CC68AA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XX. Monat 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039E16-8D7A-754A-AF9C-92C11F6C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Vortragstitel | Vortragende/r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7D293-F9A3-6C4A-9DD3-BE8E50EB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348806F-AEF8-7445-866F-482C56C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22222"/>
            <a:ext cx="8705195" cy="553998"/>
          </a:xfrm>
        </p:spPr>
        <p:txBody>
          <a:bodyPr/>
          <a:lstStyle/>
          <a:p>
            <a:r>
              <a:rPr lang="de-DE" dirty="0"/>
              <a:t>Folientitel (24pt)</a:t>
            </a:r>
            <a:br>
              <a:rPr lang="de-DE" dirty="0"/>
            </a:br>
            <a:r>
              <a:rPr lang="de-DE" sz="1600" dirty="0"/>
              <a:t>ggf. mit Untertitel (16pt)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AE3B12A-607A-7043-A006-79DC67379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</p:txBody>
      </p:sp>
    </p:spTree>
    <p:extLst>
      <p:ext uri="{BB962C8B-B14F-4D97-AF65-F5344CB8AC3E}">
        <p14:creationId xmlns:p14="http://schemas.microsoft.com/office/powerpoint/2010/main" val="910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71D917-0E7D-044A-A553-3607B76DD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859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FAU - Technische Fakultät</vt:lpstr>
      <vt:lpstr>Option 1: Vortragstitel Untertitel</vt:lpstr>
      <vt:lpstr>PowerPoint-Präsentation</vt:lpstr>
      <vt:lpstr>Kapiteltrenner Mehrzeilig möglich</vt:lpstr>
      <vt:lpstr>Folientitel (24pt) ggf. mit Untertitel (16pt)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Dahlmann, Julian</cp:lastModifiedBy>
  <cp:revision>180</cp:revision>
  <cp:lastPrinted>2022-03-30T06:55:47Z</cp:lastPrinted>
  <dcterms:created xsi:type="dcterms:W3CDTF">2021-11-18T07:49:57Z</dcterms:created>
  <dcterms:modified xsi:type="dcterms:W3CDTF">2022-09-02T11:02:46Z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