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413" r:id="rId5"/>
    <p:sldId id="389" r:id="rId6"/>
    <p:sldId id="418" r:id="rId7"/>
    <p:sldId id="419" r:id="rId8"/>
    <p:sldId id="424" r:id="rId9"/>
    <p:sldId id="421" r:id="rId10"/>
    <p:sldId id="422" r:id="rId11"/>
    <p:sldId id="425" r:id="rId12"/>
    <p:sldId id="426" r:id="rId13"/>
    <p:sldId id="430" r:id="rId14"/>
    <p:sldId id="427" r:id="rId15"/>
    <p:sldId id="428" r:id="rId16"/>
    <p:sldId id="429" r:id="rId17"/>
    <p:sldId id="41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107" d="100"/>
          <a:sy n="107" d="100"/>
        </p:scale>
        <p:origin x="1296" y="114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5DB5-16FE-4380-B5BF-46CD18C131D7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7C052D-61E6-45C2-BA19-CFB3925CB63C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8A7CA8-B4F8-4103-AA95-845AE462A37A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11094384" cy="655821"/>
          </a:xfrm>
        </p:spPr>
        <p:txBody>
          <a:bodyPr/>
          <a:lstStyle/>
          <a:p>
            <a:r>
              <a:rPr lang="en-US" sz="4200" dirty="0"/>
              <a:t>Modeling</a:t>
            </a:r>
            <a:r>
              <a:rPr lang="de-DE" sz="4200" dirty="0"/>
              <a:t> </a:t>
            </a:r>
            <a:r>
              <a:rPr lang="de-DE" sz="4200" dirty="0" err="1"/>
              <a:t>of</a:t>
            </a:r>
            <a:r>
              <a:rPr lang="de-DE" sz="4200" dirty="0"/>
              <a:t> </a:t>
            </a:r>
            <a:r>
              <a:rPr lang="en-US" sz="4200" dirty="0"/>
              <a:t>nonlinear</a:t>
            </a:r>
            <a:r>
              <a:rPr lang="de-DE" sz="4200" dirty="0"/>
              <a:t> </a:t>
            </a:r>
            <a:r>
              <a:rPr lang="de-DE" sz="4200" dirty="0" err="1"/>
              <a:t>systems</a:t>
            </a:r>
            <a:r>
              <a:rPr lang="de-DE" sz="4200" dirty="0"/>
              <a:t> </a:t>
            </a:r>
            <a:r>
              <a:rPr lang="en-US" sz="4200" dirty="0"/>
              <a:t>with</a:t>
            </a:r>
            <a:r>
              <a:rPr lang="de-DE" sz="4200" dirty="0"/>
              <a:t> LSTMs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20.10.2022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8097-7DFA-A9EC-C5A6-703672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A010-7B30-DF5D-9B62-9B5D612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B470-2F08-2516-4BCE-4DFB8CA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ADA7-4CD9-12A4-DB7B-8690F93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C0D1B-4F8E-3D22-7276-8FBA8AD9C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It learns. The prediction (pred) lies on the ground truth (</a:t>
            </a:r>
            <a:r>
              <a:rPr lang="en-US" dirty="0" err="1"/>
              <a:t>gt</a:t>
            </a:r>
            <a:r>
              <a:rPr lang="en-US" dirty="0"/>
              <a:t>) almost the entire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B265889-A221-28A9-A50E-675CE0F0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" y="1824475"/>
            <a:ext cx="9063318" cy="46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8C24-5C08-E502-D09F-2314DE62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01FC4-A5DF-4546-7072-731C7BDD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631B-06D6-3213-6F07-266EA886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EF0F2A-9F12-079E-6180-78CBB74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7B074-E758-F33D-CD09-9C70E2624D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Why is there still a large error around the start of the sequence?</a:t>
            </a:r>
          </a:p>
          <a:p>
            <a:pPr lvl="1"/>
            <a:r>
              <a:rPr lang="en-US" dirty="0"/>
              <a:t>Maybe because it is difficult to learn that the starting condition is given at the first timestep, but not at the later ones.</a:t>
            </a:r>
            <a:br>
              <a:rPr lang="en-US" dirty="0"/>
            </a:br>
            <a:r>
              <a:rPr lang="en-US" dirty="0"/>
              <a:t>Shouldn’t be the issue in this case, as that input is 0 for the first 300 timesteps, so not different for the first.</a:t>
            </a:r>
          </a:p>
          <a:p>
            <a:pPr lvl="1"/>
            <a:r>
              <a:rPr lang="en-US" dirty="0"/>
              <a:t>Or longer training necessary; lower learning rates have not converged yet and might find lower minimum (could try reducing learning rate after certain number of epochs as well)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E93F255-69BE-F4D6-9592-513B0D98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46" y="3049027"/>
            <a:ext cx="4090697" cy="30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 err="1"/>
              <a:t>ToDo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Normalize! Probably doesn’t hurt.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68209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</a:t>
            </a:r>
          </a:p>
          <a:p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Visualization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8AE99FB-7DAD-725A-50F4-C435764C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43780"/>
            <a:ext cx="8507101" cy="432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1C18-942C-11CB-8D24-CD08208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CCA1-9540-8244-3AD2-BDFE111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2562-5283-5462-12D5-90559570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48E79-0385-3621-7AC1-6D0D472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8A799-6EEC-D9A7-9986-8CE7127B1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1C18-942C-11CB-8D24-CD08208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CCA1-9540-8244-3AD2-BDFE111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2562-5283-5462-12D5-90559570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48E79-0385-3621-7AC1-6D0D472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8A799-6EEC-D9A7-9986-8CE7127B1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A6E1B9-E1EA-FDA8-C17E-DA23C143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43780"/>
            <a:ext cx="85071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8097-7DFA-A9EC-C5A6-703672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24/10/2022 10:53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A010-7B30-DF5D-9B62-9B5D612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B470-2F08-2516-4BCE-4DFB8CA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ADA7-4CD9-12A4-DB7B-8690F93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C0D1B-4F8E-3D22-7276-8FBA8AD9C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1 Sample with 3 “Force steps”; So, Training, Validation and Test sets are the same in this case.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Try to make sure that is at least capable of learning the nonlinearities.</a:t>
            </a:r>
          </a:p>
          <a:p>
            <a:pPr lvl="1"/>
            <a:r>
              <a:rPr lang="en-US" dirty="0"/>
              <a:t>No normalization, yet.</a:t>
            </a:r>
          </a:p>
          <a:p>
            <a:pPr lvl="1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8C9F76-43DA-BD03-D159-EC2B7A53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2" y="2186435"/>
            <a:ext cx="6249363" cy="31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Wingdings</vt:lpstr>
      <vt:lpstr>FAU - Technische Fakultät</vt:lpstr>
      <vt:lpstr>Modeling of nonlinear systems with LSTMs</vt:lpstr>
      <vt:lpstr>Problem description</vt:lpstr>
      <vt:lpstr>Problem description</vt:lpstr>
      <vt:lpstr>Problem description</vt:lpstr>
      <vt:lpstr>Visualization</vt:lpstr>
      <vt:lpstr>Visualization</vt:lpstr>
      <vt:lpstr>Visualization</vt:lpstr>
      <vt:lpstr>Prediction on Trainingset</vt:lpstr>
      <vt:lpstr>Prediction on Trainingset</vt:lpstr>
      <vt:lpstr>Prediction on Trainingset</vt:lpstr>
      <vt:lpstr>Error?</vt:lpstr>
      <vt:lpstr>ToDo</vt:lpstr>
      <vt:lpstr>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ne19ryji</cp:lastModifiedBy>
  <cp:revision>191</cp:revision>
  <cp:lastPrinted>2022-03-30T06:55:47Z</cp:lastPrinted>
  <dcterms:created xsi:type="dcterms:W3CDTF">2021-11-18T07:49:57Z</dcterms:created>
  <dcterms:modified xsi:type="dcterms:W3CDTF">2022-10-24T08:55:09Z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