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B072E3-EFBB-4F78-A1B4-FB98D56624C1}" v="282" dt="2023-01-20T03:24:59.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1983"/>
            <a:ext cx="9144000" cy="2137980"/>
          </a:xfrm>
        </p:spPr>
        <p:txBody>
          <a:bodyPr>
            <a:normAutofit fontScale="90000"/>
          </a:bodyPr>
          <a:lstStyle/>
          <a:p>
            <a:r>
              <a:rPr lang="en-US" dirty="0">
                <a:solidFill>
                  <a:srgbClr val="FF0000"/>
                </a:solidFill>
                <a:ea typeface="Calibri Light"/>
                <a:cs typeface="Calibri Light"/>
              </a:rPr>
              <a:t>Project on Awareness program about Digital Marketing</a:t>
            </a:r>
            <a:endParaRPr lang="en-US" dirty="0">
              <a:solidFill>
                <a:srgbClr val="FF0000"/>
              </a:solidFill>
            </a:endParaRPr>
          </a:p>
        </p:txBody>
      </p:sp>
      <p:sp>
        <p:nvSpPr>
          <p:cNvPr id="3" name="Subtitle 2"/>
          <p:cNvSpPr>
            <a:spLocks noGrp="1"/>
          </p:cNvSpPr>
          <p:nvPr>
            <p:ph type="subTitle" idx="1"/>
          </p:nvPr>
        </p:nvSpPr>
        <p:spPr>
          <a:xfrm>
            <a:off x="1524000" y="3602038"/>
            <a:ext cx="9144000" cy="2128727"/>
          </a:xfrm>
        </p:spPr>
        <p:txBody>
          <a:bodyPr vert="horz" lIns="91440" tIns="45720" rIns="91440" bIns="45720" rtlCol="0" anchor="t">
            <a:normAutofit lnSpcReduction="10000"/>
          </a:bodyPr>
          <a:lstStyle/>
          <a:p>
            <a:endParaRPr lang="en-US"/>
          </a:p>
          <a:p>
            <a:endParaRPr lang="en-US" dirty="0">
              <a:ea typeface="Calibri"/>
              <a:cs typeface="Calibri"/>
            </a:endParaRPr>
          </a:p>
          <a:p>
            <a:r>
              <a:rPr lang="en-US" dirty="0">
                <a:ea typeface="Calibri"/>
                <a:cs typeface="Calibri"/>
              </a:rPr>
              <a:t>-By MOKSH K GOSWAMI</a:t>
            </a:r>
          </a:p>
          <a:p>
            <a:r>
              <a:rPr lang="en-US" dirty="0">
                <a:ea typeface="Calibri"/>
                <a:cs typeface="Calibri"/>
              </a:rPr>
              <a:t>-ENROLLMENT NO.- CBA 15</a:t>
            </a:r>
          </a:p>
          <a:p>
            <a:r>
              <a:rPr lang="en-US" dirty="0">
                <a:ea typeface="Calibri"/>
                <a:cs typeface="Calibri"/>
              </a:rPr>
              <a:t>CLASS- A</a:t>
            </a:r>
          </a:p>
          <a:p>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BCF8-AAAA-97E3-C92F-C9A98527FB7D}"/>
              </a:ext>
            </a:extLst>
          </p:cNvPr>
          <p:cNvSpPr>
            <a:spLocks noGrp="1"/>
          </p:cNvSpPr>
          <p:nvPr>
            <p:ph type="title"/>
          </p:nvPr>
        </p:nvSpPr>
        <p:spPr/>
        <p:txBody>
          <a:bodyPr/>
          <a:lstStyle/>
          <a:p>
            <a:r>
              <a:rPr lang="en-US" dirty="0">
                <a:ea typeface="Calibri Light"/>
                <a:cs typeface="Calibri Light"/>
              </a:rPr>
              <a:t>LOGIN</a:t>
            </a:r>
            <a:endParaRPr lang="en-US" dirty="0"/>
          </a:p>
        </p:txBody>
      </p:sp>
      <p:pic>
        <p:nvPicPr>
          <p:cNvPr id="4" name="Picture 4" descr="Text&#10;&#10;Description automatically generated">
            <a:extLst>
              <a:ext uri="{FF2B5EF4-FFF2-40B4-BE49-F238E27FC236}">
                <a16:creationId xmlns:a16="http://schemas.microsoft.com/office/drawing/2014/main" id="{0367B067-DEB5-C977-5864-C8CBE6F37023}"/>
              </a:ext>
            </a:extLst>
          </p:cNvPr>
          <p:cNvPicPr>
            <a:picLocks noGrp="1" noChangeAspect="1"/>
          </p:cNvPicPr>
          <p:nvPr>
            <p:ph idx="1"/>
          </p:nvPr>
        </p:nvPicPr>
        <p:blipFill>
          <a:blip r:embed="rId2"/>
          <a:stretch>
            <a:fillRect/>
          </a:stretch>
        </p:blipFill>
        <p:spPr>
          <a:xfrm>
            <a:off x="4319587" y="3382169"/>
            <a:ext cx="3552825" cy="1238250"/>
          </a:xfrm>
        </p:spPr>
      </p:pic>
    </p:spTree>
    <p:extLst>
      <p:ext uri="{BB962C8B-B14F-4D97-AF65-F5344CB8AC3E}">
        <p14:creationId xmlns:p14="http://schemas.microsoft.com/office/powerpoint/2010/main" val="76946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4108-F7FE-D9BC-8EB4-D68B148444C0}"/>
              </a:ext>
            </a:extLst>
          </p:cNvPr>
          <p:cNvSpPr>
            <a:spLocks noGrp="1"/>
          </p:cNvSpPr>
          <p:nvPr>
            <p:ph type="title"/>
          </p:nvPr>
        </p:nvSpPr>
        <p:spPr/>
        <p:txBody>
          <a:bodyPr>
            <a:normAutofit/>
          </a:bodyPr>
          <a:lstStyle/>
          <a:p>
            <a:endParaRPr lang="en-US" dirty="0">
              <a:ea typeface="Calibri Light"/>
              <a:cs typeface="Calibri Light"/>
            </a:endParaRPr>
          </a:p>
        </p:txBody>
      </p:sp>
      <p:sp>
        <p:nvSpPr>
          <p:cNvPr id="3" name="Content Placeholder 2">
            <a:extLst>
              <a:ext uri="{FF2B5EF4-FFF2-40B4-BE49-F238E27FC236}">
                <a16:creationId xmlns:a16="http://schemas.microsoft.com/office/drawing/2014/main" id="{AD70051C-25E6-15FA-01BE-96CCEB54A6AF}"/>
              </a:ext>
            </a:extLst>
          </p:cNvPr>
          <p:cNvSpPr>
            <a:spLocks noGrp="1"/>
          </p:cNvSpPr>
          <p:nvPr>
            <p:ph idx="1"/>
          </p:nvPr>
        </p:nvSpPr>
        <p:spPr/>
        <p:txBody>
          <a:bodyPr vert="horz" lIns="91440" tIns="45720" rIns="91440" bIns="45720" rtlCol="0" anchor="t">
            <a:normAutofit/>
          </a:bodyPr>
          <a:lstStyle/>
          <a:p>
            <a:r>
              <a:rPr lang="en-US" dirty="0">
                <a:ea typeface="+mn-lt"/>
                <a:cs typeface="+mn-lt"/>
              </a:rPr>
              <a:t>Problem ID: PID708 Challenge Title : Marketing and Digital Marketing Strategies for Effective market penetration Name of the Industry :</a:t>
            </a:r>
          </a:p>
          <a:p>
            <a:r>
              <a:rPr lang="en-US" dirty="0">
                <a:ea typeface="+mn-lt"/>
                <a:cs typeface="+mn-lt"/>
              </a:rPr>
              <a:t> Dipti Glass work Challenge Description with context : To resolve the problem at </a:t>
            </a:r>
            <a:r>
              <a:rPr lang="en-US" err="1">
                <a:ea typeface="+mn-lt"/>
                <a:cs typeface="+mn-lt"/>
              </a:rPr>
              <a:t>a</a:t>
            </a:r>
            <a:r>
              <a:rPr lang="en-US" dirty="0">
                <a:ea typeface="+mn-lt"/>
                <a:cs typeface="+mn-lt"/>
              </a:rPr>
              <a:t> entry level in convincing the customers to buy products instead of existing vendors. The pinch point of the Industry is how the newly emerging company can penetrate the market effectively and sustain in the market. Users : All new emerging Industries Expected </a:t>
            </a:r>
          </a:p>
          <a:p>
            <a:r>
              <a:rPr lang="en-US" dirty="0">
                <a:ea typeface="+mn-lt"/>
                <a:cs typeface="+mn-lt"/>
              </a:rPr>
              <a:t>Outcomes : The newly emerging businesses and start-ups will establish and scale up in market. Impact : Industries facing similar issues will have an effective solution of market penetration.</a:t>
            </a:r>
            <a:endParaRPr lang="en-US">
              <a:ea typeface="Calibri"/>
              <a:cs typeface="Calibri"/>
            </a:endParaRPr>
          </a:p>
        </p:txBody>
      </p:sp>
    </p:spTree>
    <p:extLst>
      <p:ext uri="{BB962C8B-B14F-4D97-AF65-F5344CB8AC3E}">
        <p14:creationId xmlns:p14="http://schemas.microsoft.com/office/powerpoint/2010/main" val="265477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EF7D-0121-FFB2-EF21-50EB07F14A2D}"/>
              </a:ext>
            </a:extLst>
          </p:cNvPr>
          <p:cNvSpPr>
            <a:spLocks noGrp="1"/>
          </p:cNvSpPr>
          <p:nvPr>
            <p:ph type="title"/>
          </p:nvPr>
        </p:nvSpPr>
        <p:spPr/>
        <p:txBody>
          <a:bodyPr/>
          <a:lstStyle/>
          <a:p>
            <a:r>
              <a:rPr lang="en-US" dirty="0">
                <a:solidFill>
                  <a:srgbClr val="C00000"/>
                </a:solidFill>
                <a:ea typeface="Calibri Light"/>
                <a:cs typeface="Calibri Light"/>
              </a:rPr>
              <a:t>MODULES USED IN PROJECT</a:t>
            </a:r>
            <a:endParaRPr lang="en-US" dirty="0">
              <a:solidFill>
                <a:srgbClr val="C00000"/>
              </a:solidFill>
            </a:endParaRPr>
          </a:p>
        </p:txBody>
      </p:sp>
      <p:sp>
        <p:nvSpPr>
          <p:cNvPr id="3" name="Content Placeholder 2">
            <a:extLst>
              <a:ext uri="{FF2B5EF4-FFF2-40B4-BE49-F238E27FC236}">
                <a16:creationId xmlns:a16="http://schemas.microsoft.com/office/drawing/2014/main" id="{E7C97A68-4514-8DBC-2D1C-31D4903F570D}"/>
              </a:ext>
            </a:extLst>
          </p:cNvPr>
          <p:cNvSpPr>
            <a:spLocks noGrp="1"/>
          </p:cNvSpPr>
          <p:nvPr>
            <p:ph idx="1"/>
          </p:nvPr>
        </p:nvSpPr>
        <p:spPr>
          <a:xfrm>
            <a:off x="444062" y="1786211"/>
            <a:ext cx="10515600" cy="4351338"/>
          </a:xfrm>
        </p:spPr>
        <p:txBody>
          <a:bodyPr vert="horz" lIns="91440" tIns="45720" rIns="91440" bIns="45720" rtlCol="0" anchor="t">
            <a:normAutofit/>
          </a:bodyPr>
          <a:lstStyle/>
          <a:p>
            <a:r>
              <a:rPr lang="en-US" dirty="0">
                <a:ea typeface="Calibri"/>
                <a:cs typeface="Calibri"/>
              </a:rPr>
              <a:t>"AM" -for affiliate marketing</a:t>
            </a:r>
          </a:p>
          <a:p>
            <a:r>
              <a:rPr lang="en-US" dirty="0">
                <a:ea typeface="Calibri"/>
                <a:cs typeface="Calibri"/>
              </a:rPr>
              <a:t>"</a:t>
            </a:r>
            <a:r>
              <a:rPr lang="en-US" dirty="0" err="1">
                <a:ea typeface="Calibri"/>
                <a:cs typeface="Calibri"/>
              </a:rPr>
              <a:t>smm</a:t>
            </a:r>
            <a:r>
              <a:rPr lang="en-US" dirty="0">
                <a:ea typeface="Calibri"/>
                <a:cs typeface="Calibri"/>
              </a:rPr>
              <a:t>"- social media marketing</a:t>
            </a:r>
          </a:p>
          <a:p>
            <a:r>
              <a:rPr lang="en-US" dirty="0">
                <a:ea typeface="Calibri"/>
                <a:cs typeface="Calibri"/>
              </a:rPr>
              <a:t>"EM"-Email marketing</a:t>
            </a:r>
          </a:p>
          <a:p>
            <a:r>
              <a:rPr lang="en-US" dirty="0">
                <a:ea typeface="Calibri"/>
                <a:cs typeface="Calibri"/>
              </a:rPr>
              <a:t>"CM"-Content Marketing</a:t>
            </a:r>
          </a:p>
          <a:p>
            <a:r>
              <a:rPr lang="en-US" dirty="0">
                <a:ea typeface="Calibri"/>
                <a:cs typeface="Calibri"/>
              </a:rPr>
              <a:t>"SEO"- Search Engine </a:t>
            </a:r>
            <a:r>
              <a:rPr lang="en-US" dirty="0" err="1">
                <a:ea typeface="Calibri"/>
                <a:cs typeface="Calibri"/>
              </a:rPr>
              <a:t>Optimisation</a:t>
            </a:r>
          </a:p>
          <a:p>
            <a:pPr marL="0" indent="0">
              <a:buNone/>
            </a:pPr>
            <a:endParaRPr lang="en-US" dirty="0">
              <a:ea typeface="Calibri"/>
              <a:cs typeface="Calibri"/>
            </a:endParaRPr>
          </a:p>
        </p:txBody>
      </p:sp>
    </p:spTree>
    <p:extLst>
      <p:ext uri="{BB962C8B-B14F-4D97-AF65-F5344CB8AC3E}">
        <p14:creationId xmlns:p14="http://schemas.microsoft.com/office/powerpoint/2010/main" val="119229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91B8-3091-6584-2F42-079FE0AB0738}"/>
              </a:ext>
            </a:extLst>
          </p:cNvPr>
          <p:cNvSpPr>
            <a:spLocks noGrp="1"/>
          </p:cNvSpPr>
          <p:nvPr>
            <p:ph type="title"/>
          </p:nvPr>
        </p:nvSpPr>
        <p:spPr/>
        <p:txBody>
          <a:bodyPr/>
          <a:lstStyle/>
          <a:p>
            <a:r>
              <a:rPr lang="en-US" dirty="0">
                <a:solidFill>
                  <a:srgbClr val="C00000"/>
                </a:solidFill>
                <a:ea typeface="Calibri Light"/>
                <a:cs typeface="Calibri Light"/>
              </a:rPr>
              <a:t>Main Page</a:t>
            </a:r>
            <a:endParaRPr lang="en-US" dirty="0">
              <a:solidFill>
                <a:srgbClr val="C00000"/>
              </a:solidFill>
            </a:endParaRPr>
          </a:p>
        </p:txBody>
      </p:sp>
      <p:pic>
        <p:nvPicPr>
          <p:cNvPr id="4" name="Picture 4" descr="Text&#10;&#10;Description automatically generated">
            <a:extLst>
              <a:ext uri="{FF2B5EF4-FFF2-40B4-BE49-F238E27FC236}">
                <a16:creationId xmlns:a16="http://schemas.microsoft.com/office/drawing/2014/main" id="{AD67B4D8-EEE8-79F0-0A71-5C88AB7884D5}"/>
              </a:ext>
            </a:extLst>
          </p:cNvPr>
          <p:cNvPicPr>
            <a:picLocks noGrp="1" noChangeAspect="1"/>
          </p:cNvPicPr>
          <p:nvPr>
            <p:ph idx="1"/>
          </p:nvPr>
        </p:nvPicPr>
        <p:blipFill>
          <a:blip r:embed="rId2"/>
          <a:stretch>
            <a:fillRect/>
          </a:stretch>
        </p:blipFill>
        <p:spPr>
          <a:xfrm>
            <a:off x="1013187" y="1825625"/>
            <a:ext cx="10165626" cy="4351338"/>
          </a:xfrm>
        </p:spPr>
      </p:pic>
    </p:spTree>
    <p:extLst>
      <p:ext uri="{BB962C8B-B14F-4D97-AF65-F5344CB8AC3E}">
        <p14:creationId xmlns:p14="http://schemas.microsoft.com/office/powerpoint/2010/main" val="42620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446A-8C7B-FD3F-D998-C7C7FDD97A0C}"/>
              </a:ext>
            </a:extLst>
          </p:cNvPr>
          <p:cNvSpPr>
            <a:spLocks noGrp="1"/>
          </p:cNvSpPr>
          <p:nvPr>
            <p:ph type="title"/>
          </p:nvPr>
        </p:nvSpPr>
        <p:spPr/>
        <p:txBody>
          <a:bodyPr/>
          <a:lstStyle/>
          <a:p>
            <a:r>
              <a:rPr lang="en-US" dirty="0">
                <a:ea typeface="Calibri Light"/>
                <a:cs typeface="Calibri Light"/>
              </a:rPr>
              <a:t>Affiliate Marketing</a:t>
            </a:r>
          </a:p>
        </p:txBody>
      </p:sp>
      <p:pic>
        <p:nvPicPr>
          <p:cNvPr id="4" name="Picture 4" descr="Text&#10;&#10;Description automatically generated">
            <a:extLst>
              <a:ext uri="{FF2B5EF4-FFF2-40B4-BE49-F238E27FC236}">
                <a16:creationId xmlns:a16="http://schemas.microsoft.com/office/drawing/2014/main" id="{67D98E02-FF84-9A83-EFAA-1D7CB8030D86}"/>
              </a:ext>
            </a:extLst>
          </p:cNvPr>
          <p:cNvPicPr>
            <a:picLocks noGrp="1" noChangeAspect="1"/>
          </p:cNvPicPr>
          <p:nvPr>
            <p:ph idx="1"/>
          </p:nvPr>
        </p:nvPicPr>
        <p:blipFill>
          <a:blip r:embed="rId2"/>
          <a:stretch>
            <a:fillRect/>
          </a:stretch>
        </p:blipFill>
        <p:spPr>
          <a:xfrm>
            <a:off x="838200" y="3239550"/>
            <a:ext cx="10515600" cy="1523487"/>
          </a:xfrm>
        </p:spPr>
      </p:pic>
    </p:spTree>
    <p:extLst>
      <p:ext uri="{BB962C8B-B14F-4D97-AF65-F5344CB8AC3E}">
        <p14:creationId xmlns:p14="http://schemas.microsoft.com/office/powerpoint/2010/main" val="277629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1688-F5D3-4851-5584-A718C0AAD981}"/>
              </a:ext>
            </a:extLst>
          </p:cNvPr>
          <p:cNvSpPr>
            <a:spLocks noGrp="1"/>
          </p:cNvSpPr>
          <p:nvPr>
            <p:ph type="title"/>
          </p:nvPr>
        </p:nvSpPr>
        <p:spPr/>
        <p:txBody>
          <a:bodyPr/>
          <a:lstStyle/>
          <a:p>
            <a:r>
              <a:rPr lang="en-US" dirty="0">
                <a:ea typeface="Calibri Light"/>
                <a:cs typeface="Calibri Light"/>
              </a:rPr>
              <a:t>Email Marketing</a:t>
            </a:r>
            <a:endParaRPr lang="en-US" dirty="0"/>
          </a:p>
        </p:txBody>
      </p:sp>
      <p:pic>
        <p:nvPicPr>
          <p:cNvPr id="4" name="Picture 4" descr="Text&#10;&#10;Description automatically generated">
            <a:extLst>
              <a:ext uri="{FF2B5EF4-FFF2-40B4-BE49-F238E27FC236}">
                <a16:creationId xmlns:a16="http://schemas.microsoft.com/office/drawing/2014/main" id="{F2981CA6-8DB8-04A9-4E7A-A38F13A3C1E6}"/>
              </a:ext>
            </a:extLst>
          </p:cNvPr>
          <p:cNvPicPr>
            <a:picLocks noGrp="1" noChangeAspect="1"/>
          </p:cNvPicPr>
          <p:nvPr>
            <p:ph idx="1"/>
          </p:nvPr>
        </p:nvPicPr>
        <p:blipFill>
          <a:blip r:embed="rId2"/>
          <a:stretch>
            <a:fillRect/>
          </a:stretch>
        </p:blipFill>
        <p:spPr>
          <a:xfrm>
            <a:off x="838200" y="2442657"/>
            <a:ext cx="10515600" cy="3117273"/>
          </a:xfrm>
        </p:spPr>
      </p:pic>
    </p:spTree>
    <p:extLst>
      <p:ext uri="{BB962C8B-B14F-4D97-AF65-F5344CB8AC3E}">
        <p14:creationId xmlns:p14="http://schemas.microsoft.com/office/powerpoint/2010/main" val="90005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95CD-417B-9848-EDDF-C3899F2704BE}"/>
              </a:ext>
            </a:extLst>
          </p:cNvPr>
          <p:cNvSpPr>
            <a:spLocks noGrp="1"/>
          </p:cNvSpPr>
          <p:nvPr>
            <p:ph type="title"/>
          </p:nvPr>
        </p:nvSpPr>
        <p:spPr/>
        <p:txBody>
          <a:bodyPr/>
          <a:lstStyle/>
          <a:p>
            <a:r>
              <a:rPr lang="en-US" dirty="0">
                <a:ea typeface="Calibri Light"/>
                <a:cs typeface="Calibri Light"/>
              </a:rPr>
              <a:t>Social Media Marketing</a:t>
            </a:r>
            <a:endParaRPr lang="en-US" dirty="0"/>
          </a:p>
        </p:txBody>
      </p:sp>
      <p:pic>
        <p:nvPicPr>
          <p:cNvPr id="4" name="Picture 4" descr="A picture containing text, window&#10;&#10;Description automatically generated">
            <a:extLst>
              <a:ext uri="{FF2B5EF4-FFF2-40B4-BE49-F238E27FC236}">
                <a16:creationId xmlns:a16="http://schemas.microsoft.com/office/drawing/2014/main" id="{AEAE2CA2-49BF-3884-208B-BB3F1AC0C9F4}"/>
              </a:ext>
            </a:extLst>
          </p:cNvPr>
          <p:cNvPicPr>
            <a:picLocks noGrp="1" noChangeAspect="1"/>
          </p:cNvPicPr>
          <p:nvPr>
            <p:ph idx="1"/>
          </p:nvPr>
        </p:nvPicPr>
        <p:blipFill>
          <a:blip r:embed="rId2"/>
          <a:stretch>
            <a:fillRect/>
          </a:stretch>
        </p:blipFill>
        <p:spPr>
          <a:xfrm>
            <a:off x="838200" y="2543686"/>
            <a:ext cx="10515600" cy="2915216"/>
          </a:xfrm>
        </p:spPr>
      </p:pic>
    </p:spTree>
    <p:extLst>
      <p:ext uri="{BB962C8B-B14F-4D97-AF65-F5344CB8AC3E}">
        <p14:creationId xmlns:p14="http://schemas.microsoft.com/office/powerpoint/2010/main" val="27340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164C-623C-15EE-8BED-F46D07D79A5B}"/>
              </a:ext>
            </a:extLst>
          </p:cNvPr>
          <p:cNvSpPr>
            <a:spLocks noGrp="1"/>
          </p:cNvSpPr>
          <p:nvPr>
            <p:ph type="title"/>
          </p:nvPr>
        </p:nvSpPr>
        <p:spPr/>
        <p:txBody>
          <a:bodyPr/>
          <a:lstStyle/>
          <a:p>
            <a:r>
              <a:rPr lang="en-US" dirty="0">
                <a:ea typeface="Calibri Light"/>
                <a:cs typeface="Calibri Light"/>
              </a:rPr>
              <a:t>Content Marketing</a:t>
            </a:r>
            <a:endParaRPr lang="en-US" dirty="0"/>
          </a:p>
        </p:txBody>
      </p:sp>
      <p:pic>
        <p:nvPicPr>
          <p:cNvPr id="4" name="Picture 4" descr="Text&#10;&#10;Description automatically generated">
            <a:extLst>
              <a:ext uri="{FF2B5EF4-FFF2-40B4-BE49-F238E27FC236}">
                <a16:creationId xmlns:a16="http://schemas.microsoft.com/office/drawing/2014/main" id="{298E9522-E487-219C-1569-7F9CFA2A2DFC}"/>
              </a:ext>
            </a:extLst>
          </p:cNvPr>
          <p:cNvPicPr>
            <a:picLocks noGrp="1" noChangeAspect="1"/>
          </p:cNvPicPr>
          <p:nvPr>
            <p:ph idx="1"/>
          </p:nvPr>
        </p:nvPicPr>
        <p:blipFill>
          <a:blip r:embed="rId2"/>
          <a:stretch>
            <a:fillRect/>
          </a:stretch>
        </p:blipFill>
        <p:spPr>
          <a:xfrm>
            <a:off x="838200" y="2936423"/>
            <a:ext cx="10515600" cy="2129742"/>
          </a:xfrm>
        </p:spPr>
      </p:pic>
    </p:spTree>
    <p:extLst>
      <p:ext uri="{BB962C8B-B14F-4D97-AF65-F5344CB8AC3E}">
        <p14:creationId xmlns:p14="http://schemas.microsoft.com/office/powerpoint/2010/main" val="244601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BCF6-AE56-4CED-1641-5E597FAA3141}"/>
              </a:ext>
            </a:extLst>
          </p:cNvPr>
          <p:cNvSpPr>
            <a:spLocks noGrp="1"/>
          </p:cNvSpPr>
          <p:nvPr>
            <p:ph type="title"/>
          </p:nvPr>
        </p:nvSpPr>
        <p:spPr/>
        <p:txBody>
          <a:bodyPr/>
          <a:lstStyle/>
          <a:p>
            <a:r>
              <a:rPr lang="en-US" dirty="0">
                <a:ea typeface="Calibri Light"/>
                <a:cs typeface="Calibri Light"/>
              </a:rPr>
              <a:t>Search Engine Optimization</a:t>
            </a:r>
            <a:endParaRPr lang="en-US" dirty="0"/>
          </a:p>
        </p:txBody>
      </p:sp>
      <p:pic>
        <p:nvPicPr>
          <p:cNvPr id="4" name="Picture 4" descr="Text&#10;&#10;Description automatically generated">
            <a:extLst>
              <a:ext uri="{FF2B5EF4-FFF2-40B4-BE49-F238E27FC236}">
                <a16:creationId xmlns:a16="http://schemas.microsoft.com/office/drawing/2014/main" id="{50FA95F3-9471-ED8D-BDB1-0DE36055455D}"/>
              </a:ext>
            </a:extLst>
          </p:cNvPr>
          <p:cNvPicPr>
            <a:picLocks noGrp="1" noChangeAspect="1"/>
          </p:cNvPicPr>
          <p:nvPr>
            <p:ph idx="1"/>
          </p:nvPr>
        </p:nvPicPr>
        <p:blipFill>
          <a:blip r:embed="rId2"/>
          <a:stretch>
            <a:fillRect/>
          </a:stretch>
        </p:blipFill>
        <p:spPr>
          <a:xfrm>
            <a:off x="838200" y="2356066"/>
            <a:ext cx="10515600" cy="3290455"/>
          </a:xfrm>
        </p:spPr>
      </p:pic>
    </p:spTree>
    <p:extLst>
      <p:ext uri="{BB962C8B-B14F-4D97-AF65-F5344CB8AC3E}">
        <p14:creationId xmlns:p14="http://schemas.microsoft.com/office/powerpoint/2010/main" val="110397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on Awareness program about Digital Marketing</vt:lpstr>
      <vt:lpstr>PowerPoint Presentation</vt:lpstr>
      <vt:lpstr>MODULES USED IN PROJECT</vt:lpstr>
      <vt:lpstr>Main Page</vt:lpstr>
      <vt:lpstr>Affiliate Marketing</vt:lpstr>
      <vt:lpstr>Email Marketing</vt:lpstr>
      <vt:lpstr>Social Media Marketing</vt:lpstr>
      <vt:lpstr>Content Marketing</vt:lpstr>
      <vt:lpstr>Search Engine Optimization</vt:lpstr>
      <vt:lpstr>LOGIN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2023-01-20T02:52:07Z</dcterms:created>
  <dcterms:modified xsi:type="dcterms:W3CDTF">2023-01-20T03:33:32Z</dcterms:modified>
</cp:coreProperties>
</file>