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5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8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34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7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2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2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6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9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6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B6A7BF-8959-453F-9710-20F479824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CF004B-5B56-4BB8-8E22-59214CCDA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2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CF1-9289-640D-A275-05DE81B2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2332"/>
            <a:ext cx="8001000" cy="2971801"/>
          </a:xfrm>
        </p:spPr>
        <p:txBody>
          <a:bodyPr>
            <a:normAutofit/>
          </a:bodyPr>
          <a:lstStyle/>
          <a:p>
            <a:r>
              <a:rPr lang="en-IN" sz="6000" b="1" dirty="0"/>
              <a:t>HISTORY OF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66362-92C5-D494-BD5A-098AE6F19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429000"/>
            <a:ext cx="6400800" cy="194733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By:</a:t>
            </a:r>
          </a:p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K. Mokshagnajali</a:t>
            </a:r>
          </a:p>
        </p:txBody>
      </p:sp>
    </p:spTree>
    <p:extLst>
      <p:ext uri="{BB962C8B-B14F-4D97-AF65-F5344CB8AC3E}">
        <p14:creationId xmlns:p14="http://schemas.microsoft.com/office/powerpoint/2010/main" val="38547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15E-E9F2-EAF6-B4F7-CF2B51E0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0962"/>
            <a:ext cx="8534400" cy="1507067"/>
          </a:xfrm>
        </p:spPr>
        <p:txBody>
          <a:bodyPr>
            <a:normAutofit/>
          </a:bodyPr>
          <a:lstStyle/>
          <a:p>
            <a:r>
              <a:rPr lang="en-IN" sz="4800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D42F-E664-AB64-6F8E-CC0CBCA4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97" y="1658029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Overview of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Origins and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OOPS in Java</a:t>
            </a:r>
          </a:p>
        </p:txBody>
      </p:sp>
    </p:spTree>
    <p:extLst>
      <p:ext uri="{BB962C8B-B14F-4D97-AF65-F5344CB8AC3E}">
        <p14:creationId xmlns:p14="http://schemas.microsoft.com/office/powerpoint/2010/main" val="100788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9DBC-DC76-9A02-9E09-EC67EC50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IN" sz="4800" b="1" dirty="0"/>
              <a:t>Overview of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34B9-7F63-7490-D726-64689559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Java was developed by Sun Microsystems, which is now owned by Oracle Corporation.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It was first released in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It  can be used for General-purpose.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Mainly designed for portability usage and it is a platform of independence.</a:t>
            </a:r>
          </a:p>
        </p:txBody>
      </p:sp>
    </p:spTree>
    <p:extLst>
      <p:ext uri="{BB962C8B-B14F-4D97-AF65-F5344CB8AC3E}">
        <p14:creationId xmlns:p14="http://schemas.microsoft.com/office/powerpoint/2010/main" val="20151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B909-716B-174B-6AB8-E3D78A23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236"/>
            <a:ext cx="8925301" cy="1693332"/>
          </a:xfrm>
        </p:spPr>
        <p:txBody>
          <a:bodyPr>
            <a:normAutofit/>
          </a:bodyPr>
          <a:lstStyle/>
          <a:p>
            <a:r>
              <a:rPr lang="en-IN" sz="4800" b="1" dirty="0"/>
              <a:t>Origins and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59B5-DE4C-479F-5E82-60BEA155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2568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In the early 1990s, a team at Sun Microsystems led by James Gosling, Mike Sheridan, and Patrick Naughton embarked on a project to address the challenges of embedded systems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Their goal to overcome the limitations of existing languages and provide a solution that would be platform-independent and highly portable.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 their efforts, Java, a general-purpose, object-oriented programming language was released in 1995.</a:t>
            </a:r>
          </a:p>
        </p:txBody>
      </p:sp>
    </p:spTree>
    <p:extLst>
      <p:ext uri="{BB962C8B-B14F-4D97-AF65-F5344CB8AC3E}">
        <p14:creationId xmlns:p14="http://schemas.microsoft.com/office/powerpoint/2010/main" val="30903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01EB-44ED-3A87-F7F5-B4757ECD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7284"/>
            <a:ext cx="8534400" cy="1507067"/>
          </a:xfrm>
        </p:spPr>
        <p:txBody>
          <a:bodyPr>
            <a:normAutofit/>
          </a:bodyPr>
          <a:lstStyle/>
          <a:p>
            <a:r>
              <a:rPr lang="en-IN" sz="4800" b="1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3B6E-3309-16F4-31B8-EE3A865B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94351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It is a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 programs can be developed on one platform and executed on any other platform, as it is a Platform Independent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Java’s architecture allows application to run seamlessly on various devices and operating systems, as it has a high level of flexibility and portability.</a:t>
            </a:r>
          </a:p>
        </p:txBody>
      </p:sp>
    </p:spTree>
    <p:extLst>
      <p:ext uri="{BB962C8B-B14F-4D97-AF65-F5344CB8AC3E}">
        <p14:creationId xmlns:p14="http://schemas.microsoft.com/office/powerpoint/2010/main" val="101573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5A92-50ED-19D0-096F-816939F7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IN" sz="4800" b="1" dirty="0"/>
              <a:t>Oops in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911E-C929-3CEE-6A3D-04BA01B0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361526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In Java, “OOPS” typically refers to Object-Oriented Programming is a programming paradigm that uses objects, which are instances of classes, for organizing and structuring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Encapsulation is a principle in java, that involves bundling the attributes and functions that operate on the data into a single unit called a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Inheritance is also a principle in java, that allows a subclass or derived class to inherit properties and behavior from superclass or base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It also has principles like abstraction and polymorphism, which performs different operations.</a:t>
            </a:r>
          </a:p>
        </p:txBody>
      </p:sp>
    </p:spTree>
    <p:extLst>
      <p:ext uri="{BB962C8B-B14F-4D97-AF65-F5344CB8AC3E}">
        <p14:creationId xmlns:p14="http://schemas.microsoft.com/office/powerpoint/2010/main" val="24867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8ED3-E406-9333-2309-29373D24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D692-C3A5-3EE9-5C84-C6B3AFC3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07067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From its original goal of addressing challenges in embedded systems programming, Java has evolved into a versatile, general-purpose language with a profound impact on the software industry.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The principles of Object-Oriented Programming (OOPs) embedded in Java, along with its commitment to portability and platform independence, have made it a cornerstone in the development of robust, scalable, and cross-platform applications. Java underscores its resilience, adaptability and enduring contribution to the world of programming.</a:t>
            </a:r>
          </a:p>
          <a:p>
            <a:pPr marL="0" indent="0" algn="ctr">
              <a:buNone/>
            </a:pPr>
            <a:endParaRPr lang="en-IN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3640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389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HISTORY OF JAVA</vt:lpstr>
      <vt:lpstr>AGENDA:</vt:lpstr>
      <vt:lpstr>Overview of java:</vt:lpstr>
      <vt:lpstr>Origins and development:</vt:lpstr>
      <vt:lpstr>KEY FEATURES:</vt:lpstr>
      <vt:lpstr>Oops in java: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</dc:title>
  <dc:creator>KADAVA MOKSHAGNANJALI</dc:creator>
  <cp:lastModifiedBy>KADAVA MOKSHAGNANJALI</cp:lastModifiedBy>
  <cp:revision>1</cp:revision>
  <dcterms:created xsi:type="dcterms:W3CDTF">2024-02-11T12:47:37Z</dcterms:created>
  <dcterms:modified xsi:type="dcterms:W3CDTF">2024-02-11T13:36:46Z</dcterms:modified>
</cp:coreProperties>
</file>