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ksha10171/PSCS175/tree/ma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03576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395768" TargetMode="External"/><Relationship Id="rId5" Type="http://schemas.openxmlformats.org/officeDocument/2006/relationships/hyperlink" Target="https://ieeexplore.ieee.org/document/4035804" TargetMode="External"/><Relationship Id="rId4" Type="http://schemas.openxmlformats.org/officeDocument/2006/relationships/hyperlink" Target="https://ieeexplore.ieee.org/document/967554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sz="1800" dirty="0"/>
              <a:t>Building a platform to connect with potential agents and facilitates application process and hiring</a:t>
            </a:r>
            <a:endParaRPr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96104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US" dirty="0"/>
              <a:t>CCS-G35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690427483"/>
              </p:ext>
            </p:extLst>
          </p:nvPr>
        </p:nvGraphicFramePr>
        <p:xfrm>
          <a:off x="560439" y="2395353"/>
          <a:ext cx="5919756" cy="201174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21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578947" y="19610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SOUMYA</a:t>
            </a:r>
            <a:r>
              <a:rPr lang="en-US" dirty="0"/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797733"/>
            <a:ext cx="12249915" cy="160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CCS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S P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Anandaraj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Dr.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Sharmasta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F31DD-D33B-78A1-E857-6C9CF30C0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12381"/>
              </p:ext>
            </p:extLst>
          </p:nvPr>
        </p:nvGraphicFramePr>
        <p:xfrm>
          <a:off x="98752" y="2310581"/>
          <a:ext cx="5919756" cy="260063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59878">
                  <a:extLst>
                    <a:ext uri="{9D8B030D-6E8A-4147-A177-3AD203B41FA5}">
                      <a16:colId xmlns:a16="http://schemas.microsoft.com/office/drawing/2014/main" val="2037284973"/>
                    </a:ext>
                  </a:extLst>
                </a:gridCol>
                <a:gridCol w="2959878">
                  <a:extLst>
                    <a:ext uri="{9D8B030D-6E8A-4147-A177-3AD203B41FA5}">
                      <a16:colId xmlns:a16="http://schemas.microsoft.com/office/drawing/2014/main" val="2985629865"/>
                    </a:ext>
                  </a:extLst>
                </a:gridCol>
              </a:tblGrid>
              <a:tr h="52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22730"/>
                  </a:ext>
                </a:extLst>
              </a:tr>
              <a:tr h="52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B MOKSHAGNA REDDY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20211CCS0090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41526"/>
                  </a:ext>
                </a:extLst>
              </a:tr>
              <a:tr h="52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HARSHITH REDDY MANNEM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20211CCS0087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76059"/>
                  </a:ext>
                </a:extLst>
              </a:tr>
              <a:tr h="52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NITHIN 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20211CCS0156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881680"/>
                  </a:ext>
                </a:extLst>
              </a:tr>
              <a:tr h="52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SATHARLA MOHAMMED MAAZ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20211CCS0009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8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dirty="0"/>
              <a:t>PSCS175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Future Generali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current rate of Insurance penetration in India is 3.49% of GDP which is still quite low as compared to some of our peers. Such a low penetration, couple with the fact that a large part of India is unemployed or semi-employed gives us a large untapped market available to the industry. The challenge is to get the right talent to utilize this opportunity. Can we create a platform to educate masses about benefits of becoming an agent and provide platform to discover, engage and apply?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Github Link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Frontend: HTML, CSS, JS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Backend: PHP, Phyton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Frameworks: JQUERY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Database: MYSQL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Database, AI Integration using API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 None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To develop a web-based platform to educate, engage, and hire potential insurance agents, addressing India's low insurance penetration rate by connecting the unemployed or semi-employed workforce with insurance companies.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64342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Key Features:</a:t>
            </a:r>
          </a:p>
          <a:p>
            <a:pPr marL="7620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Educational Section: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Interactive Learning Modules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Webinars &amp; Workshops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Quizzes &amp; Certifications</a:t>
            </a:r>
          </a:p>
          <a:p>
            <a:pPr marL="7620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Discovery and Engagement: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Candidate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Insurance Company Listings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Messaging System</a:t>
            </a:r>
          </a:p>
          <a:p>
            <a:pPr marL="7620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Application and Hiring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Job Application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Application Tracker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Interview Scheduling</a:t>
            </a:r>
          </a:p>
          <a:p>
            <a:pPr marL="7620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AI Integration:</a:t>
            </a:r>
          </a:p>
          <a:p>
            <a:pPr marL="7620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Integrating ai in different sections in the application to get better insights, learnings, requirements, concepts and more to increase chances of hiring them.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Research and planning of  the project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Designing of the project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Development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Testing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Content Creation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Deployment and Launch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Smith, J., &amp; Zhang, L. (2020). AI-powered Recruitment Systems: A Comparative Analysis. IEEE Transactions on Software Engineering.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Link to paper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Lee, A., &amp; Kumar, P. (2021). Agent-Based Platforms for Automating Hiring in Digital Industries. IEEE International Conference on Computational Intelligence.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Link to paper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Patel, R., &amp; Chandra, S. (2022). Streamlining Recruitment with AI: Building Intelligent Hiring Platforms. IEEE Access.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Link to paper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Rodriguez, M., &amp; Johnson, R. (2021). Enhancing Talent Acquisition Using AI-Driven Recruitment Platforms. IEEE Transactions on Engineering Management.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Link to paper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566</Words>
  <Application>Microsoft Office PowerPoint</Application>
  <PresentationFormat>Widescreen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Building a platform to connect with potential agents and facilitates application process and hiring</vt:lpstr>
      <vt:lpstr>Content</vt:lpstr>
      <vt:lpstr>Problem Statement Number: PSCS175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B Mokshagna Reddy</cp:lastModifiedBy>
  <cp:revision>43</cp:revision>
  <dcterms:modified xsi:type="dcterms:W3CDTF">2024-09-23T12:12:36Z</dcterms:modified>
</cp:coreProperties>
</file>