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 AI-Powered Smart Traffic Management System for Real-Time Adaptive Traffic Signal Control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1600" b="1" i="0" dirty="0">
                <a:solidFill>
                  <a:srgbClr val="212529"/>
                </a:solidFill>
                <a:effectLst/>
                <a:latin typeface="montserratregular"/>
              </a:rPr>
              <a:t>Smart Automation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Team ID- 35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Name- eventHandlers404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5255" y="31214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TRAFFIC </a:t>
            </a:r>
            <a:r>
              <a:rPr lang="hi-IN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विकल्प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5255" y="1661800"/>
            <a:ext cx="1182149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traffic light control system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AI powered traffic control light utilizes real-time video analysis to manage traffic at intersections. It detects, counts and estimates traffic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dynamic system adjusts signal timings based on live data to reduce congestion, wait times and factors contributing to accidents.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for intelligent decision-making, unlike traditional fixed-timer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adjusts traffic signals based on live traffic conditions for improved adaptability.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with the ability to integrate additional features such as emergency vehicle prioritization and IoT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across multiple intersections and integrated into broader city-wide traffic management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29539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53706" y="1698523"/>
            <a:ext cx="7708491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Python: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developing the AI model, traffic control algorithms, and backend    	functionalities.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interactive elements and dynamic updates on the web 	interface.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Libraries: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YOLOv8: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object detection and vehicle counting.</a:t>
            </a:r>
          </a:p>
          <a:p>
            <a:pPr algn="just"/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&gt; OpenCV: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video processing, image analysis and integrating with      YOLO.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Flask: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the web application to serve live video feeds and display 	traffic data.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Bootstrap: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 responsive and visually appealing web interface.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NumPy/Pandas: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C1B4A4-E265-8B23-CCAB-B060FA7B48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A76B4-6B90-B29B-84A9-950219E8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983" y="1112650"/>
            <a:ext cx="3757855" cy="53004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6202" y="1582747"/>
            <a:ext cx="4038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&gt;Technological Readiness: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	use 	of 	YOLOv8 and OpenCV for real-	time 	vehicle detection and  video 	processing is well-established and 	proven, ensuring reliable 	performance.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&gt;Cost-Effectiveness: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 	cameras and servers are affordable 	and sufficient for the project’s 	needs, 	making the solution economically 	viable.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&gt;Scalability: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	easily 	scaled to multiple intersections 	and 	integrated into 	broader city 	traffic 	management networks, 	allowing for 	future expansion.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0F1D386C-B696-96EA-8C98-30D61A93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699" y="1582747"/>
            <a:ext cx="4038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&gt;Model Accuracy: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	YOLO 	model performs well under 		varying 	lighting and weather 	conditions.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&gt;Edge Cases: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unexpected 	situations such as stalled vehicles and 	violation of traffic rules.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&gt;System Reliability: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	consistent performance and avoiding 	failures, especially in critical 	scenarios.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9A17406-C8EC-A93C-584A-4AE02E473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200" y="1515060"/>
            <a:ext cx="4038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&gt;Redundancy: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backups to switch 	to timed signals if the AI or video feed 	fails. 	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&gt;Model Tuning: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fine-tune the 	AI model at regular intervals to adapt to 	different conditions.	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&gt;Robust Testing: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	testing at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Bhaijipura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crossroad at peak 	hours to ensure 	reliable 	system 	performance.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&gt;Image Preprocessing: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Adoption of 	image resizing and feature enhancement 	techniques to improve the quality of 	images under bad weather conditions.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0CAE3B9D-FCBF-990A-0ACF-E8FDD9CF92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55540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839160"/>
            <a:ext cx="10972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Traffic Flow: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signal adjustments reduce congestion and wait times, enhancing overall traffic efficiency.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adaptive signals minimize the risk of accidents by managing traffic more effectively.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Benefits: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idling time lowers vehicle emissions, contributing to a cleaner environment.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Prioritization: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integration of emergency vehicle detection ensures quicker response times and improved public safety.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expanded to multiple intersections, optimizing traffic management on a larger scale.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713E25BE-0106-3C2D-AE3A-E4E77AB446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45377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66916" y="1542105"/>
            <a:ext cx="108608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Traffic monitoring System based on Deep Learning and YOLOv8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Object Detection and Classification for Autonomous Vehicles in Different Weather Scenarios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0918E383-9972-4B52-D8D0-1D7BF03625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6123"/>
            <a:ext cx="2246575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eventHandlers404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7F90FD-F71E-6FE7-6254-D4028EBC7A2B}"/>
              </a:ext>
            </a:extLst>
          </p:cNvPr>
          <p:cNvSpPr txBox="1">
            <a:spLocks/>
          </p:cNvSpPr>
          <p:nvPr/>
        </p:nvSpPr>
        <p:spPr bwMode="auto">
          <a:xfrm>
            <a:off x="609598" y="2268802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F65A0-062A-9C9E-23BE-168DC9A5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" y="3488563"/>
            <a:ext cx="106581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Prioritization: </a:t>
            </a:r>
            <a: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systems to prioritize ambulances, fire trucks, and police vehicles, ensuring faster response times during emergencies.</a:t>
            </a:r>
            <a:b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Traffic Monitoring: </a:t>
            </a:r>
            <a: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cloud computing for real-time traffic data storage, analysis, and decision-making across cities.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Predictions: </a:t>
            </a:r>
            <a:r>
              <a:rPr lang="en-US" sz="20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to predict traffic patterns and optimize signal timings for better long-term traffic management.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762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TRAFFIC विकल्प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MokshaDave</cp:lastModifiedBy>
  <cp:revision>155</cp:revision>
  <dcterms:created xsi:type="dcterms:W3CDTF">2013-12-12T18:46:50Z</dcterms:created>
  <dcterms:modified xsi:type="dcterms:W3CDTF">2024-09-06T10:55:12Z</dcterms:modified>
  <cp:category/>
</cp:coreProperties>
</file>