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81" r:id="rId3"/>
    <p:sldId id="290" r:id="rId4"/>
    <p:sldId id="293" r:id="rId5"/>
    <p:sldId id="294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2076450"/>
            <a:ext cx="5924550" cy="4140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SIH1607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 AI-Powered Smart Traffic Management System for Real-Time Adaptive Signal Control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IN" sz="1600" b="1" i="0" dirty="0">
                <a:solidFill>
                  <a:srgbClr val="212529"/>
                </a:solidFill>
                <a:effectLst/>
                <a:latin typeface="montserratregular"/>
              </a:rPr>
              <a:t>Smart Automation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Team Name- eventHandlers404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85255" y="1661800"/>
            <a:ext cx="1182149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AI-powered traffic light control system</a:t>
            </a:r>
            <a:endParaRPr lang="en-US" sz="2400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AI powered traffic control light utilizes real-time video analysis to manage traffic at intersections. It detects, counts and estimates traffic density.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dynamic system adjusts signal timings based on live data to reduce congestion, wait times and factors contributing to accidents.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AI for intelligent decision-making, unlike traditional fixed-timer systems.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Continuously adjusts traffic signals based on live traffic conditions for improved adaptability.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Future-ready with the ability to integrate additional features such as emergency vehicle prioritization and IoT sensors.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implemented across multiple intersections and integrated into broader city-wide traffic management systems.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26123"/>
            <a:ext cx="2246575" cy="89075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eventHandlers404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599" y="57150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31070" y="1714500"/>
            <a:ext cx="7708491" cy="401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Languages:</a:t>
            </a:r>
          </a:p>
          <a:p>
            <a:pPr algn="just"/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&gt; Python: For developing the AI model, traffic control algorithms, and backend    	functionalities.</a:t>
            </a:r>
          </a:p>
          <a:p>
            <a:pPr algn="just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&gt; JavaScript: For creating interactive elements and dynamic updates on the web 	interface.</a:t>
            </a:r>
          </a:p>
          <a:p>
            <a:pPr algn="just"/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Frameworks and Libraries: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&gt; YOLO: For real-time object detection and vehicle counting.</a:t>
            </a:r>
          </a:p>
          <a:p>
            <a:pPr algn="just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&gt; OpenCV: For video processing, image analysis and integrating with      YOLO.</a:t>
            </a:r>
          </a:p>
          <a:p>
            <a:pPr algn="just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&gt; Flask: For building the web application to serve live video feeds and display 	traffic data.</a:t>
            </a:r>
          </a:p>
          <a:p>
            <a:pPr algn="just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&gt; Bootstrap: For creating a responsive and visually appealing web interface.</a:t>
            </a:r>
          </a:p>
          <a:p>
            <a:pPr algn="just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&gt; NumPy/Pandas: For data manipulation and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51C1B4A4-E265-8B23-CCAB-B060FA7B485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26123"/>
            <a:ext cx="2246575" cy="89075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eventHandlers404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7A76B4-6B90-B29B-84A9-950219E83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2975" y="1477862"/>
            <a:ext cx="3360784" cy="47403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29773" y="1515060"/>
            <a:ext cx="4038600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Feasibility:</a:t>
            </a:r>
            <a:b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&gt;Technological Readiness: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	use 	of 	YOLO and OpenCV for real-	time 	vehicle detection and  video 	processing is well-established and 	proven, ensuring reliable 	performance.</a:t>
            </a: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&gt;Cost-Effectiveness: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Standard 	cameras and servers are affordable 	and sufficient for the project’s 	needs, 	making the solution economically 	viable.</a:t>
            </a: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&gt;Scalability: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can be 	easily 	scaled to multiple intersections 	and 	integrated into 	broader city 	traffic 	management networks, 	allowing for 	future expansion.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8">
            <a:extLst>
              <a:ext uri="{FF2B5EF4-FFF2-40B4-BE49-F238E27FC236}">
                <a16:creationId xmlns:a16="http://schemas.microsoft.com/office/drawing/2014/main" id="{0F1D386C-B696-96EA-8C98-30D61A930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7861" y="1526511"/>
            <a:ext cx="4038600" cy="35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  <a:b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&gt;Model Accuracy: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Ensuring the 	YOLO 	model performs well under 		varying 	lighting and weather 	conditions.</a:t>
            </a: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&gt;Edge Cases: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unexpected 	situations such as stalled vehicles or 	sudden traffic surges.</a:t>
            </a: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&gt;System Reliability: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Maintaining 	consistent performance and avoiding 	failures, especially in critical 	scenarios.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89A17406-C8EC-A93C-584A-4AE02E473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2200" y="1515060"/>
            <a:ext cx="4038600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Strategies:</a:t>
            </a:r>
            <a:b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&gt;Redundancy: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fail-safes 	to 	revert to time-based control if the 	AI model or video feed fails.	</a:t>
            </a: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&gt;Model Tuning: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Regularly update 	and 	fine-tune the AI model to adapt to 	different condition.</a:t>
            </a: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&gt;Robust Testing: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Conduct thorough 	testing under various scenarios to 	address edge cases and ensure 	reliable 	system performance.</a:t>
            </a: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&gt;Image Preprocessing: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 	advanced image preprocessing 	techniques to enhance visibility and 	improve vehicle detection in adverse 	weather conditions.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0CAE3B9D-FCBF-990A-0ACF-E8FDD9CF928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26123"/>
            <a:ext cx="2246575" cy="89075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eventHandlers404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763800" y="555406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599" y="1839160"/>
            <a:ext cx="109728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marR="0" lvl="0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Traffic Flow: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signal adjustments reduce congestion and wait times, enhancing overall traffic efficiency.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Safety: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Real-time monitoring and adaptive signals minimize the risk of accidents by managing traffic more effectively. 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Benefits: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Reducing idling time lowers vehicle emissions, contributing to a cleaner environment.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Emergency Vehicle Prioritization: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integration of emergency vehicle detection ensures quicker response times and improved public safety.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can be expanded to multiple intersections, optimizing traffic management on a larger scale.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713E25BE-0106-3C2D-AE3A-E4E77AB4460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26123"/>
            <a:ext cx="2246575" cy="89075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eventHandlers404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405144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0918E383-9972-4B52-D8D0-1D7BF036258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26123"/>
            <a:ext cx="2246575" cy="89075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eventHandlers404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 Diagonal Corner Rectangle 2"/>
          <p:cNvSpPr/>
          <p:nvPr/>
        </p:nvSpPr>
        <p:spPr>
          <a:xfrm>
            <a:off x="0" y="1791032"/>
            <a:ext cx="12192000" cy="43192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(6).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 Including the </a:t>
            </a:r>
            <a:r>
              <a:rPr lang="en-US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title slide)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without changing the idea details pointers (mentioned in previous slides).</a:t>
            </a: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need to save the file in PDF and upload the same on portal. No PPT, Word Doc or any other format will be supported.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Note - You can delete this slide (Important Pointers) when you upload the details of your idea on SIH portal.</a:t>
            </a:r>
            <a:endParaRPr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Please ensure below pointers are met while submitting the Idea PPT:</a:t>
            </a:r>
            <a:endParaRPr lang="en-IN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7637</TotalTime>
  <Words>825</Words>
  <Application>Microsoft Office PowerPoint</Application>
  <PresentationFormat>Widescreen</PresentationFormat>
  <Paragraphs>93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ＭＳ Ｐゴシック</vt:lpstr>
      <vt:lpstr>Arial</vt:lpstr>
      <vt:lpstr>Calibri</vt:lpstr>
      <vt:lpstr>Garamond</vt:lpstr>
      <vt:lpstr>montserratregular</vt:lpstr>
      <vt:lpstr>Times New Roman</vt:lpstr>
      <vt:lpstr>TradeGothic</vt:lpstr>
      <vt:lpstr>Wingdings</vt:lpstr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RESEARCH  AND REFERENCES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MokshaDave</cp:lastModifiedBy>
  <cp:revision>149</cp:revision>
  <dcterms:created xsi:type="dcterms:W3CDTF">2013-12-12T18:46:50Z</dcterms:created>
  <dcterms:modified xsi:type="dcterms:W3CDTF">2024-09-04T07:17:22Z</dcterms:modified>
  <cp:category/>
</cp:coreProperties>
</file>