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0F97-A466-44A1-9B64-591F930B8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005A-9D3A-4E2F-BCE4-96C45A37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0F97-A466-44A1-9B64-591F930B8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005A-9D3A-4E2F-BCE4-96C45A37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7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0F97-A466-44A1-9B64-591F930B8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005A-9D3A-4E2F-BCE4-96C45A37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0F97-A466-44A1-9B64-591F930B8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005A-9D3A-4E2F-BCE4-96C45A37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3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0F97-A466-44A1-9B64-591F930B8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005A-9D3A-4E2F-BCE4-96C45A37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0F97-A466-44A1-9B64-591F930B8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005A-9D3A-4E2F-BCE4-96C45A37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0F97-A466-44A1-9B64-591F930B8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005A-9D3A-4E2F-BCE4-96C45A37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6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0F97-A466-44A1-9B64-591F930B8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005A-9D3A-4E2F-BCE4-96C45A37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0F97-A466-44A1-9B64-591F930B8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005A-9D3A-4E2F-BCE4-96C45A37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0F97-A466-44A1-9B64-591F930B8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005A-9D3A-4E2F-BCE4-96C45A37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0F97-A466-44A1-9B64-591F930B8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005A-9D3A-4E2F-BCE4-96C45A37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0F97-A466-44A1-9B64-591F930B89A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D005A-9D3A-4E2F-BCE4-96C45A37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1950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Software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b="1" dirty="0" smtClean="0">
                <a:solidFill>
                  <a:srgbClr val="FF0000"/>
                </a:solidFill>
              </a:rPr>
              <a:t>equirements </a:t>
            </a:r>
            <a:r>
              <a:rPr lang="en-US" sz="2800" b="1" dirty="0">
                <a:solidFill>
                  <a:srgbClr val="FF0000"/>
                </a:solidFill>
              </a:rPr>
              <a:t>Specification (SRS) Format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411" y="819509"/>
            <a:ext cx="10593238" cy="5891842"/>
          </a:xfrm>
        </p:spPr>
        <p:txBody>
          <a:bodyPr/>
          <a:lstStyle/>
          <a:p>
            <a:pPr algn="l"/>
            <a:r>
              <a:rPr lang="en-US" dirty="0" smtClean="0"/>
              <a:t>A software requirements specification (SRS) is a comprehensive description of the intended purpose and environment for software under development. </a:t>
            </a:r>
          </a:p>
          <a:p>
            <a:pPr algn="l"/>
            <a:r>
              <a:rPr lang="en-US" i="1" dirty="0" smtClean="0">
                <a:solidFill>
                  <a:srgbClr val="FF0000"/>
                </a:solidFill>
              </a:rPr>
              <a:t>The SRS fully describes what the software will do and how it will be expected to perform.</a:t>
            </a:r>
          </a:p>
          <a:p>
            <a:pPr algn="l"/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SRS minimizes the time </a:t>
            </a:r>
            <a:r>
              <a:rPr lang="en-US" dirty="0" smtClean="0"/>
              <a:t>and effort required by developers to achieve desired goals and also minimizes the development cost. </a:t>
            </a:r>
          </a:p>
          <a:p>
            <a:pPr algn="l"/>
            <a:r>
              <a:rPr lang="en-US" dirty="0" smtClean="0"/>
              <a:t>A good </a:t>
            </a:r>
            <a:r>
              <a:rPr lang="en-US" i="1" dirty="0" smtClean="0">
                <a:solidFill>
                  <a:srgbClr val="FF0000"/>
                </a:solidFill>
              </a:rPr>
              <a:t>SRS defines how an application will interact with system hardware, other programs and human users in a wide variety of real-world </a:t>
            </a:r>
            <a:r>
              <a:rPr lang="en-US" i="1" dirty="0" smtClean="0">
                <a:solidFill>
                  <a:srgbClr val="FF0000"/>
                </a:solidFill>
              </a:rPr>
              <a:t>situations.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8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3"/>
            <a:ext cx="10515600" cy="7073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SRS Template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774"/>
            <a:ext cx="10515600" cy="5753818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is a simple SRS template:</a:t>
            </a:r>
          </a:p>
          <a:p>
            <a:endParaRPr lang="en-US" dirty="0" smtClean="0"/>
          </a:p>
          <a:p>
            <a:r>
              <a:rPr lang="en-US" dirty="0" smtClean="0"/>
              <a:t>Table of Contents</a:t>
            </a:r>
          </a:p>
          <a:p>
            <a:endParaRPr lang="en-US" dirty="0" smtClean="0"/>
          </a:p>
          <a:p>
            <a:r>
              <a:rPr lang="en-US" dirty="0" smtClean="0"/>
              <a:t>1. Introduction</a:t>
            </a:r>
          </a:p>
          <a:p>
            <a:endParaRPr lang="en-US" dirty="0" smtClean="0"/>
          </a:p>
          <a:p>
            <a:r>
              <a:rPr lang="en-US" dirty="0" smtClean="0"/>
              <a:t>1.1 Purpose of this document</a:t>
            </a:r>
          </a:p>
          <a:p>
            <a:endParaRPr lang="en-US" dirty="0" smtClean="0"/>
          </a:p>
          <a:p>
            <a:r>
              <a:rPr lang="en-US" dirty="0" smtClean="0"/>
              <a:t>1.2 Scope of this document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2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2"/>
            <a:ext cx="10515600" cy="50033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9344"/>
            <a:ext cx="10515600" cy="616788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1.3 Overview</a:t>
            </a:r>
          </a:p>
          <a:p>
            <a:endParaRPr lang="en-US" dirty="0" smtClean="0"/>
          </a:p>
          <a:p>
            <a:r>
              <a:rPr lang="en-US" dirty="0" smtClean="0"/>
              <a:t>1.4 Business Context</a:t>
            </a:r>
          </a:p>
          <a:p>
            <a:endParaRPr lang="en-US" dirty="0" smtClean="0"/>
          </a:p>
          <a:p>
            <a:r>
              <a:rPr lang="en-US" dirty="0" smtClean="0"/>
              <a:t>2. General Description</a:t>
            </a:r>
          </a:p>
          <a:p>
            <a:endParaRPr lang="en-US" dirty="0" smtClean="0"/>
          </a:p>
          <a:p>
            <a:r>
              <a:rPr lang="en-US" dirty="0" smtClean="0"/>
              <a:t>2.1 Product Functions</a:t>
            </a:r>
          </a:p>
          <a:p>
            <a:endParaRPr lang="en-US" dirty="0" smtClean="0"/>
          </a:p>
          <a:p>
            <a:r>
              <a:rPr lang="en-US" dirty="0" smtClean="0"/>
              <a:t>2.2 Similar System Information</a:t>
            </a:r>
          </a:p>
          <a:p>
            <a:endParaRPr lang="en-US" dirty="0" smtClean="0"/>
          </a:p>
          <a:p>
            <a:r>
              <a:rPr lang="en-US" dirty="0" smtClean="0"/>
              <a:t>2.3 User Characteristics</a:t>
            </a:r>
          </a:p>
          <a:p>
            <a:endParaRPr lang="en-US" dirty="0" smtClean="0"/>
          </a:p>
          <a:p>
            <a:r>
              <a:rPr lang="en-US" dirty="0" smtClean="0"/>
              <a:t>2.4 User Problem Statement</a:t>
            </a:r>
          </a:p>
          <a:p>
            <a:endParaRPr lang="en-US" dirty="0" smtClean="0"/>
          </a:p>
          <a:p>
            <a:r>
              <a:rPr lang="en-US" dirty="0" smtClean="0"/>
              <a:t>2.5 User Objectives</a:t>
            </a:r>
          </a:p>
          <a:p>
            <a:endParaRPr lang="en-US" dirty="0" smtClean="0"/>
          </a:p>
          <a:p>
            <a:r>
              <a:rPr lang="en-US" dirty="0" smtClean="0"/>
              <a:t>2.6 General Constraints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9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2"/>
            <a:ext cx="10515600" cy="44857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7586"/>
            <a:ext cx="10515600" cy="6271403"/>
          </a:xfrm>
        </p:spPr>
        <p:txBody>
          <a:bodyPr>
            <a:normAutofit/>
          </a:bodyPr>
          <a:lstStyle/>
          <a:p>
            <a:r>
              <a:rPr lang="en-US" dirty="0" smtClean="0"/>
              <a:t>3. Functional Requirements</a:t>
            </a:r>
          </a:p>
          <a:p>
            <a:endParaRPr lang="en-US" dirty="0" smtClean="0"/>
          </a:p>
          <a:p>
            <a:r>
              <a:rPr lang="en-US" dirty="0" smtClean="0"/>
              <a:t>4. Interface Requirements</a:t>
            </a:r>
          </a:p>
          <a:p>
            <a:endParaRPr lang="en-US" dirty="0" smtClean="0"/>
          </a:p>
          <a:p>
            <a:r>
              <a:rPr lang="en-US" dirty="0" smtClean="0"/>
              <a:t>4.1 User Interfaces</a:t>
            </a:r>
          </a:p>
          <a:p>
            <a:endParaRPr lang="en-US" dirty="0" smtClean="0"/>
          </a:p>
          <a:p>
            <a:r>
              <a:rPr lang="en-US" dirty="0" smtClean="0"/>
              <a:t>4.2 Hardware Interfaces</a:t>
            </a:r>
          </a:p>
          <a:p>
            <a:endParaRPr lang="en-US" dirty="0" smtClean="0"/>
          </a:p>
          <a:p>
            <a:r>
              <a:rPr lang="en-US" dirty="0" smtClean="0"/>
              <a:t>4.3 </a:t>
            </a:r>
            <a:r>
              <a:rPr lang="en-US" dirty="0" smtClean="0"/>
              <a:t>Software Interfaces</a:t>
            </a:r>
          </a:p>
          <a:p>
            <a:endParaRPr lang="en-US" dirty="0" smtClean="0"/>
          </a:p>
          <a:p>
            <a:r>
              <a:rPr lang="en-US" dirty="0" smtClean="0"/>
              <a:t>5. Performance Requirements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60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85"/>
            <a:ext cx="10515600" cy="43994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0332"/>
            <a:ext cx="10515600" cy="625415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6. Other non-functional attributes</a:t>
            </a:r>
          </a:p>
          <a:p>
            <a:endParaRPr lang="en-US" dirty="0" smtClean="0"/>
          </a:p>
          <a:p>
            <a:r>
              <a:rPr lang="en-US" dirty="0" smtClean="0"/>
              <a:t>6.1 Security</a:t>
            </a:r>
          </a:p>
          <a:p>
            <a:endParaRPr lang="en-US" dirty="0" smtClean="0"/>
          </a:p>
          <a:p>
            <a:r>
              <a:rPr lang="en-US" dirty="0" smtClean="0"/>
              <a:t>6.3 Reliability</a:t>
            </a:r>
          </a:p>
          <a:p>
            <a:endParaRPr lang="en-US" dirty="0" smtClean="0"/>
          </a:p>
          <a:p>
            <a:r>
              <a:rPr lang="en-US" dirty="0" smtClean="0"/>
              <a:t>6.4 Maintainability</a:t>
            </a:r>
          </a:p>
          <a:p>
            <a:endParaRPr lang="en-US" dirty="0" smtClean="0"/>
          </a:p>
          <a:p>
            <a:r>
              <a:rPr lang="en-US" dirty="0" smtClean="0"/>
              <a:t>6.5 Portability</a:t>
            </a:r>
          </a:p>
          <a:p>
            <a:endParaRPr lang="en-US" dirty="0" smtClean="0"/>
          </a:p>
          <a:p>
            <a:r>
              <a:rPr lang="en-US" dirty="0" smtClean="0"/>
              <a:t>6.6 Extensibility</a:t>
            </a:r>
          </a:p>
          <a:p>
            <a:endParaRPr lang="en-US" dirty="0" smtClean="0"/>
          </a:p>
          <a:p>
            <a:r>
              <a:rPr lang="en-US" dirty="0" smtClean="0"/>
              <a:t>6.7 Reusability</a:t>
            </a:r>
          </a:p>
          <a:p>
            <a:endParaRPr lang="en-US" dirty="0" smtClean="0"/>
          </a:p>
          <a:p>
            <a:r>
              <a:rPr lang="en-US" dirty="0" smtClean="0"/>
              <a:t>6.8 Application Affinity/Compatibility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2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165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1654"/>
            <a:ext cx="10515600" cy="5926345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smtClean="0"/>
              <a:t>Preliminary Use Case Models and Sequence Diagrams</a:t>
            </a:r>
          </a:p>
          <a:p>
            <a:endParaRPr lang="en-US" dirty="0" smtClean="0"/>
          </a:p>
          <a:p>
            <a:r>
              <a:rPr lang="en-US" dirty="0"/>
              <a:t>7</a:t>
            </a:r>
            <a:r>
              <a:rPr lang="en-US" dirty="0" smtClean="0"/>
              <a:t>.1 </a:t>
            </a:r>
            <a:r>
              <a:rPr lang="en-US" dirty="0" smtClean="0"/>
              <a:t>Use Case Model</a:t>
            </a:r>
          </a:p>
          <a:p>
            <a:endParaRPr lang="en-US" dirty="0" smtClean="0"/>
          </a:p>
          <a:p>
            <a:r>
              <a:rPr lang="en-US" dirty="0"/>
              <a:t>7</a:t>
            </a:r>
            <a:r>
              <a:rPr lang="en-US" dirty="0" smtClean="0"/>
              <a:t>.2 </a:t>
            </a:r>
            <a:r>
              <a:rPr lang="en-US" dirty="0" smtClean="0"/>
              <a:t>Sequence Diagrams</a:t>
            </a:r>
          </a:p>
          <a:p>
            <a:endParaRPr lang="en-US" dirty="0" smtClean="0"/>
          </a:p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smtClean="0"/>
              <a:t>Updated Schedule</a:t>
            </a:r>
          </a:p>
          <a:p>
            <a:endParaRPr lang="en-US" dirty="0" smtClean="0"/>
          </a:p>
          <a:p>
            <a:r>
              <a:rPr lang="en-US" dirty="0"/>
              <a:t>9</a:t>
            </a:r>
            <a:r>
              <a:rPr lang="en-US" dirty="0" smtClean="0"/>
              <a:t>. Appendices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9</a:t>
            </a:r>
            <a:r>
              <a:rPr lang="en-US" dirty="0" smtClean="0"/>
              <a:t>.1 </a:t>
            </a:r>
            <a:r>
              <a:rPr lang="en-US" dirty="0" smtClean="0"/>
              <a:t>Definitions, Acronyms, Abbreviations</a:t>
            </a:r>
          </a:p>
          <a:p>
            <a:endParaRPr lang="en-US" dirty="0" smtClean="0"/>
          </a:p>
          <a:p>
            <a:r>
              <a:rPr lang="en-US" dirty="0"/>
              <a:t>9</a:t>
            </a:r>
            <a:r>
              <a:rPr lang="en-US" dirty="0" smtClean="0"/>
              <a:t>.2 </a:t>
            </a:r>
            <a:r>
              <a:rPr lang="en-US" dirty="0" smtClean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4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8659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2860"/>
            <a:ext cx="10515600" cy="59435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Sample Projects:</a:t>
            </a:r>
          </a:p>
          <a:p>
            <a:pPr marL="0" indent="0">
              <a:buNone/>
            </a:pPr>
            <a:r>
              <a:rPr lang="en-US" dirty="0" smtClean="0"/>
              <a:t>• Passport automation System</a:t>
            </a:r>
          </a:p>
          <a:p>
            <a:pPr marL="0" indent="0">
              <a:buNone/>
            </a:pPr>
            <a:r>
              <a:rPr lang="en-US" dirty="0" smtClean="0"/>
              <a:t>• Book Bank</a:t>
            </a:r>
          </a:p>
          <a:p>
            <a:pPr marL="0" indent="0">
              <a:buNone/>
            </a:pPr>
            <a:r>
              <a:rPr lang="en-US" dirty="0" smtClean="0"/>
              <a:t>• Online Exam Registration</a:t>
            </a:r>
          </a:p>
          <a:p>
            <a:pPr marL="0" indent="0">
              <a:buNone/>
            </a:pPr>
            <a:r>
              <a:rPr lang="en-US" dirty="0" smtClean="0"/>
              <a:t>• Stock Maintenance System</a:t>
            </a:r>
          </a:p>
          <a:p>
            <a:pPr marL="0" indent="0">
              <a:buNone/>
            </a:pPr>
            <a:r>
              <a:rPr lang="en-US" dirty="0" smtClean="0"/>
              <a:t>• Online course reservation system</a:t>
            </a:r>
          </a:p>
          <a:p>
            <a:pPr marL="0" indent="0">
              <a:buNone/>
            </a:pPr>
            <a:r>
              <a:rPr lang="en-US" dirty="0" smtClean="0"/>
              <a:t>• E-ticketing</a:t>
            </a:r>
          </a:p>
          <a:p>
            <a:pPr marL="0" indent="0">
              <a:buNone/>
            </a:pPr>
            <a:r>
              <a:rPr lang="en-US" dirty="0" smtClean="0"/>
              <a:t>• Software Personnel Management System</a:t>
            </a:r>
          </a:p>
          <a:p>
            <a:pPr marL="0" indent="0">
              <a:buNone/>
            </a:pPr>
            <a:r>
              <a:rPr lang="en-US" dirty="0" smtClean="0"/>
              <a:t>• Credit Card Processing</a:t>
            </a:r>
          </a:p>
          <a:p>
            <a:pPr marL="0" indent="0">
              <a:buNone/>
            </a:pPr>
            <a:r>
              <a:rPr lang="en-US" dirty="0" smtClean="0"/>
              <a:t>• E-book management System.</a:t>
            </a:r>
          </a:p>
          <a:p>
            <a:pPr marL="0" indent="0">
              <a:buNone/>
            </a:pPr>
            <a:r>
              <a:rPr lang="en-US" dirty="0" smtClean="0"/>
              <a:t>• Recruitment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1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254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 Software Requirements Specification (SRS) Format </vt:lpstr>
      <vt:lpstr> SRS Template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(SRS) Format</dc:title>
  <dc:creator>HP</dc:creator>
  <cp:lastModifiedBy>HP</cp:lastModifiedBy>
  <cp:revision>4</cp:revision>
  <dcterms:created xsi:type="dcterms:W3CDTF">2024-02-16T18:32:54Z</dcterms:created>
  <dcterms:modified xsi:type="dcterms:W3CDTF">2024-02-19T03:57:01Z</dcterms:modified>
</cp:coreProperties>
</file>