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Bahnschrift SemiBold SemiConden" panose="020B0502040204020203" pitchFamily="34" charset="0"/>
      <p:bold r:id="rId16"/>
    </p:embeddedFont>
    <p:embeddedFont>
      <p:font typeface="Clear Sans Regula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2"/>
    <a:srgbClr val="A100FF"/>
    <a:srgbClr val="883C84"/>
    <a:srgbClr val="461B49"/>
    <a:srgbClr val="963488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3979" autoAdjust="0"/>
  </p:normalViewPr>
  <p:slideViewPr>
    <p:cSldViewPr>
      <p:cViewPr varScale="1">
        <p:scale>
          <a:sx n="52" d="100"/>
          <a:sy n="52" d="100"/>
        </p:scale>
        <p:origin x="17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9883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31357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437946" y="2024894"/>
            <a:ext cx="5482998" cy="5480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000" b="1" spc="-105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Analysis of the Most Popular Content Categories on Social Buzz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30400" y="9048571"/>
            <a:ext cx="1741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Prepared by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MOKSHA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JAIN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7" t="20953" r="19697" b="17094"/>
          <a:stretch/>
        </p:blipFill>
        <p:spPr>
          <a:xfrm>
            <a:off x="6285557" y="989357"/>
            <a:ext cx="8344843" cy="81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1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3798534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902934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10402" y="795202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0614851" y="76858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ANALYSIS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14851" y="2852243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INSIGHTS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614851" y="6962944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NEXT 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81832" y="710042"/>
            <a:ext cx="6553768" cy="20712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Animal and Science content are the 2 most popular content categories showing that people enjoy ‘real-life’ and ‘factual’ content the most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Most people generally have a positive engagement with content posted on Social Buzz</a:t>
            </a:r>
          </a:p>
          <a:p>
            <a:pPr algn="just"/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581832" y="3514683"/>
            <a:ext cx="6553768" cy="3372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Food is a common theme in the top 5 categories with “Healthy Eating” ranking the highest. This may give an indication to the audience within your user base. You could use this insight to create a campaign and work with healthy eating brands to increase user engagement.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Users enjoy ‘factual’ and ‘real-life’ content, you can create an algorithm that promotes the most interesting content to easily go viral.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81832" y="7620586"/>
            <a:ext cx="655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This ad-hoc analysis is insightful, but it’s time to take this analysis into large-scale production for a real-time understanding of your business. Accenture can help you know how to do this.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22918"/>
            <a:chOff x="0" y="0"/>
            <a:chExt cx="11564591" cy="509722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99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53000" y="2005583"/>
            <a:ext cx="12502904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30072" y="2552700"/>
            <a:ext cx="8425051" cy="51482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800" dirty="0"/>
              <a:t>Social Buzz is a fast-growing social network company that focuses on content by keeping users anonymous and tracking reactions to the content and needs to adapt quickly to its global scale.</a:t>
            </a:r>
          </a:p>
          <a:p>
            <a:pPr algn="just"/>
            <a:r>
              <a:rPr lang="en-US" sz="2800" dirty="0"/>
              <a:t>Accenture has begun a 3 month POC that focuses on these tasks: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800" dirty="0"/>
              <a:t>An audit of their big data practice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800" dirty="0"/>
              <a:t>Recommendations for a Successful IPO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800" dirty="0"/>
              <a:t>An analysis of their content categories that highlight the top 5 categories with the largest aggregate popularity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62200" y="4988887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Over </a:t>
            </a:r>
            <a:r>
              <a:rPr lang="en-US" sz="2800" b="1" u="sng" dirty="0">
                <a:solidFill>
                  <a:schemeClr val="bg1"/>
                </a:solidFill>
              </a:rPr>
              <a:t>100,000</a:t>
            </a:r>
            <a:r>
              <a:rPr lang="en-US" sz="2800" dirty="0">
                <a:solidFill>
                  <a:schemeClr val="bg1"/>
                </a:solidFill>
              </a:rPr>
              <a:t> posts daily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2200" y="5739336"/>
            <a:ext cx="6195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>
                <a:solidFill>
                  <a:schemeClr val="bg1"/>
                </a:solidFill>
              </a:rPr>
              <a:t>500 million</a:t>
            </a:r>
            <a:r>
              <a:rPr lang="en-US" sz="2800" b="1" dirty="0">
                <a:solidFill>
                  <a:schemeClr val="bg1"/>
                </a:solidFill>
              </a:rPr>
              <a:t> active users </a:t>
            </a:r>
            <a:r>
              <a:rPr lang="en-US" sz="2800" dirty="0">
                <a:solidFill>
                  <a:schemeClr val="bg1"/>
                </a:solidFill>
              </a:rPr>
              <a:t>over the past 5 years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62200" y="6920672"/>
            <a:ext cx="596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>
                <a:solidFill>
                  <a:schemeClr val="bg1"/>
                </a:solidFill>
              </a:rPr>
              <a:t>36,500,000</a:t>
            </a:r>
            <a:r>
              <a:rPr lang="en-US" sz="2800" dirty="0">
                <a:solidFill>
                  <a:schemeClr val="bg1"/>
                </a:solidFill>
              </a:rPr>
              <a:t> pieces of content per year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62200" y="7671121"/>
            <a:ext cx="6051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How can the company capitalize on its growing data for scalability?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88070" y="8852457"/>
            <a:ext cx="6195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Analysis of Social Buzz’s Top 5 most popular content categories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173200" y="1418567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ANDREW FLEMING</a:t>
            </a:r>
          </a:p>
          <a:p>
            <a:pPr algn="ctr"/>
            <a:r>
              <a:rPr lang="en-US" sz="2800" dirty="0"/>
              <a:t>Chief Technical Architect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173200" y="458656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Marcos Rompton</a:t>
            </a:r>
          </a:p>
          <a:p>
            <a:pPr algn="ctr"/>
            <a:r>
              <a:rPr lang="en-US" sz="2800" dirty="0"/>
              <a:t>Senior Principle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276077" y="7738677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Moksha Jain</a:t>
            </a:r>
          </a:p>
          <a:p>
            <a:pPr algn="ctr"/>
            <a:r>
              <a:rPr lang="en-US" sz="2800" dirty="0"/>
              <a:t>Data Analyst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9BA595-1E8B-225B-77E7-5102A3E3FF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165" y="7173163"/>
            <a:ext cx="1497813" cy="20877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4249400" y="1028700"/>
            <a:ext cx="306096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4947" y="1093147"/>
            <a:ext cx="920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UNDERSTANDING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Did some review of the provided data sets to understand what would be needed from the 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9671" y="2712587"/>
            <a:ext cx="920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CLEANING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Cleaned the data sets by removing null values, removing outliers for accurate data analysis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29106" y="4361574"/>
            <a:ext cx="714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MODELING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Joined all the datasets for a comprehensive data set for analysis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00397" y="5980401"/>
            <a:ext cx="8628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ANALYSIS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Analyzed the data to find the required insights and answer the stakeholder questions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61404" y="7604147"/>
            <a:ext cx="6970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UNCOVER INSIGHTS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Dug deeper into the data to uncover more useful insights for more questions the stakeholders might have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27154" y="3432601"/>
            <a:ext cx="297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Arial Black" panose="020B0A04020102020204" pitchFamily="34" charset="0"/>
              </a:rPr>
              <a:t>16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27155" y="4977920"/>
            <a:ext cx="2972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UNIQUE CONTENT CATEGORIES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72183" y="3429478"/>
            <a:ext cx="297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Arial Black" panose="020B0A04020102020204" pitchFamily="34" charset="0"/>
              </a:rPr>
              <a:t>1897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72183" y="4762475"/>
            <a:ext cx="2972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REACTIONS TO ‘ANIMAL’ CONTENT POSTS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670341" y="3429477"/>
            <a:ext cx="297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Arial Black" panose="020B0A04020102020204" pitchFamily="34" charset="0"/>
              </a:rPr>
              <a:t>MAY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670340" y="4719500"/>
            <a:ext cx="2972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MONTH WITH MOST POSTS – </a:t>
            </a:r>
            <a:r>
              <a:rPr lang="en-US" sz="2800" u="sng" dirty="0"/>
              <a:t>2138</a:t>
            </a:r>
            <a:r>
              <a:rPr lang="en-US" sz="2800" dirty="0"/>
              <a:t>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3" t="19051" b="13610"/>
          <a:stretch/>
        </p:blipFill>
        <p:spPr>
          <a:xfrm>
            <a:off x="3890091" y="1764540"/>
            <a:ext cx="12954000" cy="67330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7" t="20097" r="14394" b="19298"/>
          <a:stretch/>
        </p:blipFill>
        <p:spPr>
          <a:xfrm>
            <a:off x="5553024" y="1157455"/>
            <a:ext cx="9705188" cy="75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455</Words>
  <Application>Microsoft Office PowerPoint</Application>
  <PresentationFormat>Custom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Clear Sans Regular Bold</vt:lpstr>
      <vt:lpstr>Calibri</vt:lpstr>
      <vt:lpstr>Bahnschrift SemiBold SemiConden</vt:lpstr>
      <vt:lpstr>Graphik Regular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moksha jain</cp:lastModifiedBy>
  <cp:revision>37</cp:revision>
  <dcterms:created xsi:type="dcterms:W3CDTF">2006-08-16T00:00:00Z</dcterms:created>
  <dcterms:modified xsi:type="dcterms:W3CDTF">2024-09-08T18:12:38Z</dcterms:modified>
  <dc:identifier>DAEhDyfaYKE</dc:identifier>
</cp:coreProperties>
</file>