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2"/>
  </p:notesMasterIdLst>
  <p:sldIdLst>
    <p:sldId id="256" r:id="rId2"/>
    <p:sldId id="257" r:id="rId3"/>
    <p:sldId id="258" r:id="rId4"/>
    <p:sldId id="259" r:id="rId5"/>
    <p:sldId id="260" r:id="rId6"/>
    <p:sldId id="263" r:id="rId7"/>
    <p:sldId id="264" r:id="rId8"/>
    <p:sldId id="272" r:id="rId9"/>
    <p:sldId id="273" r:id="rId10"/>
    <p:sldId id="274" r:id="rId11"/>
    <p:sldId id="275" r:id="rId12"/>
    <p:sldId id="265" r:id="rId13"/>
    <p:sldId id="266" r:id="rId14"/>
    <p:sldId id="267" r:id="rId15"/>
    <p:sldId id="268" r:id="rId16"/>
    <p:sldId id="269" r:id="rId17"/>
    <p:sldId id="270" r:id="rId18"/>
    <p:sldId id="277" r:id="rId19"/>
    <p:sldId id="276" r:id="rId20"/>
    <p:sldId id="271" r:id="rId21"/>
  </p:sldIdLst>
  <p:sldSz cx="9144000" cy="5143500" type="screen16x9"/>
  <p:notesSz cx="6858000" cy="9144000"/>
  <p:embeddedFontLst>
    <p:embeddedFont>
      <p:font typeface="Amatic SC" panose="00000500000000000000" pitchFamily="2" charset="-79"/>
      <p:regular r:id="rId23"/>
      <p:bold r:id="rId24"/>
    </p:embeddedFont>
    <p:embeddedFont>
      <p:font typeface="Nunito" pitchFamily="2" charset="0"/>
      <p:regular r:id="rId25"/>
      <p:bold r:id="rId26"/>
      <p:italic r:id="rId27"/>
      <p:boldItalic r:id="rId28"/>
    </p:embeddedFont>
    <p:embeddedFont>
      <p:font typeface="Source Code Pro" panose="020B0509030403020204" pitchFamily="49" charset="0"/>
      <p:regular r:id="rId29"/>
      <p:bold r:id="rId30"/>
      <p:italic r:id="rId31"/>
      <p:boldItalic r:id="rId3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5" d="100"/>
          <a:sy n="105" d="100"/>
        </p:scale>
        <p:origin x="802" y="6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4.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3.fntdata"/><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7.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2.fntdata"/><Relationship Id="rId32" Type="http://schemas.openxmlformats.org/officeDocument/2006/relationships/font" Target="fonts/font10.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1.fntdata"/><Relationship Id="rId28" Type="http://schemas.openxmlformats.org/officeDocument/2006/relationships/font" Target="fonts/font6.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notesMaster" Target="notesMasters/notesMaster1.xml"/><Relationship Id="rId27" Type="http://schemas.openxmlformats.org/officeDocument/2006/relationships/font" Target="fonts/font5.fntdata"/><Relationship Id="rId30" Type="http://schemas.openxmlformats.org/officeDocument/2006/relationships/font" Target="fonts/font8.fntdata"/><Relationship Id="rId35"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2"/>
        <p:cNvGrpSpPr/>
        <p:nvPr/>
      </p:nvGrpSpPr>
      <p:grpSpPr>
        <a:xfrm>
          <a:off x="0" y="0"/>
          <a:ext cx="0" cy="0"/>
          <a:chOff x="0" y="0"/>
          <a:chExt cx="0" cy="0"/>
        </a:xfrm>
      </p:grpSpPr>
      <p:sp>
        <p:nvSpPr>
          <p:cNvPr id="53" name="Google Shape;5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4" name="Google Shape;5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8242d62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8242d62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702413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8242d62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8242d62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434592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8242d62b9_0_14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8242d62b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g2a8242d62b9_0_15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2" name="Google Shape;112;g2a8242d62b9_0_15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g2a8242d62b9_0_15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8" name="Google Shape;118;g2a8242d62b9_0_1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a8242d62b9_0_16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a8242d62b9_0_1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8242d62b9_0_17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8242d62b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8242d62b9_0_1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8242d62b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g2a8242d62b9_0_17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0" name="Google Shape;130;g2a8242d62b9_0_17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5228772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2a8242d62b9_0_17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2a8242d62b9_0_1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9156009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a8242d62b9_0_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a8242d62b9_0_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g2a8242d62b9_0_1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 name="Google Shape;142;g2a8242d62b9_0_1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a8242d62b9_0_10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a8242d62b9_0_10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0"/>
        <p:cNvGrpSpPr/>
        <p:nvPr/>
      </p:nvGrpSpPr>
      <p:grpSpPr>
        <a:xfrm>
          <a:off x="0" y="0"/>
          <a:ext cx="0" cy="0"/>
          <a:chOff x="0" y="0"/>
          <a:chExt cx="0" cy="0"/>
        </a:xfrm>
      </p:grpSpPr>
      <p:sp>
        <p:nvSpPr>
          <p:cNvPr id="71" name="Google Shape;71;g2a8242d62b9_0_11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2" name="Google Shape;72;g2a8242d62b9_0_11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6"/>
        <p:cNvGrpSpPr/>
        <p:nvPr/>
      </p:nvGrpSpPr>
      <p:grpSpPr>
        <a:xfrm>
          <a:off x="0" y="0"/>
          <a:ext cx="0" cy="0"/>
          <a:chOff x="0" y="0"/>
          <a:chExt cx="0" cy="0"/>
        </a:xfrm>
      </p:grpSpPr>
      <p:sp>
        <p:nvSpPr>
          <p:cNvPr id="77" name="Google Shape;77;g2a8242d62b9_0_1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 name="Google Shape;78;g2a8242d62b9_0_1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g2a8242d62b9_0_1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6" name="Google Shape;96;g2a8242d62b9_0_1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8242d62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8242d62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2a8242d62b9_0_1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2a8242d62b9_0_1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998094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2a8242d62b9_0_1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2a8242d62b9_0_1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07423215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chemeClr val="dk1"/>
        </a:solidFill>
        <a:effectLst/>
      </p:bgPr>
    </p:bg>
    <p:spTree>
      <p:nvGrpSpPr>
        <p:cNvPr id="1"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1;p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a:endParaRPr/>
          </a:p>
        </p:txBody>
      </p:sp>
      <p:sp>
        <p:nvSpPr>
          <p:cNvPr id="12" name="Google Shape;12;p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lvl1pPr lvl="0" algn="ctr">
              <a:lnSpc>
                <a:spcPct val="100000"/>
              </a:lnSpc>
              <a:spcBef>
                <a:spcPts val="0"/>
              </a:spcBef>
              <a:spcAft>
                <a:spcPts val="0"/>
              </a:spcAft>
              <a:buClr>
                <a:schemeClr val="accent1"/>
              </a:buClr>
              <a:buSzPts val="2100"/>
              <a:buNone/>
              <a:defRPr sz="2100" b="1">
                <a:solidFill>
                  <a:schemeClr val="accent1"/>
                </a:solidFill>
              </a:defRPr>
            </a:lvl1pPr>
            <a:lvl2pPr lvl="1" algn="ctr">
              <a:lnSpc>
                <a:spcPct val="100000"/>
              </a:lnSpc>
              <a:spcBef>
                <a:spcPts val="0"/>
              </a:spcBef>
              <a:spcAft>
                <a:spcPts val="0"/>
              </a:spcAft>
              <a:buClr>
                <a:schemeClr val="accent1"/>
              </a:buClr>
              <a:buSzPts val="2100"/>
              <a:buNone/>
              <a:defRPr sz="2100" b="1">
                <a:solidFill>
                  <a:schemeClr val="accent1"/>
                </a:solidFill>
              </a:defRPr>
            </a:lvl2pPr>
            <a:lvl3pPr lvl="2" algn="ctr">
              <a:lnSpc>
                <a:spcPct val="100000"/>
              </a:lnSpc>
              <a:spcBef>
                <a:spcPts val="0"/>
              </a:spcBef>
              <a:spcAft>
                <a:spcPts val="0"/>
              </a:spcAft>
              <a:buClr>
                <a:schemeClr val="accent1"/>
              </a:buClr>
              <a:buSzPts val="2100"/>
              <a:buNone/>
              <a:defRPr sz="2100" b="1">
                <a:solidFill>
                  <a:schemeClr val="accent1"/>
                </a:solidFill>
              </a:defRPr>
            </a:lvl3pPr>
            <a:lvl4pPr lvl="3" algn="ctr">
              <a:lnSpc>
                <a:spcPct val="100000"/>
              </a:lnSpc>
              <a:spcBef>
                <a:spcPts val="0"/>
              </a:spcBef>
              <a:spcAft>
                <a:spcPts val="0"/>
              </a:spcAft>
              <a:buClr>
                <a:schemeClr val="accent1"/>
              </a:buClr>
              <a:buSzPts val="2100"/>
              <a:buNone/>
              <a:defRPr sz="2100" b="1">
                <a:solidFill>
                  <a:schemeClr val="accent1"/>
                </a:solidFill>
              </a:defRPr>
            </a:lvl4pPr>
            <a:lvl5pPr lvl="4" algn="ctr">
              <a:lnSpc>
                <a:spcPct val="100000"/>
              </a:lnSpc>
              <a:spcBef>
                <a:spcPts val="0"/>
              </a:spcBef>
              <a:spcAft>
                <a:spcPts val="0"/>
              </a:spcAft>
              <a:buClr>
                <a:schemeClr val="accent1"/>
              </a:buClr>
              <a:buSzPts val="2100"/>
              <a:buNone/>
              <a:defRPr sz="2100" b="1">
                <a:solidFill>
                  <a:schemeClr val="accent1"/>
                </a:solidFill>
              </a:defRPr>
            </a:lvl5pPr>
            <a:lvl6pPr lvl="5" algn="ctr">
              <a:lnSpc>
                <a:spcPct val="100000"/>
              </a:lnSpc>
              <a:spcBef>
                <a:spcPts val="0"/>
              </a:spcBef>
              <a:spcAft>
                <a:spcPts val="0"/>
              </a:spcAft>
              <a:buClr>
                <a:schemeClr val="accent1"/>
              </a:buClr>
              <a:buSzPts val="2100"/>
              <a:buNone/>
              <a:defRPr sz="2100" b="1">
                <a:solidFill>
                  <a:schemeClr val="accent1"/>
                </a:solidFill>
              </a:defRPr>
            </a:lvl6pPr>
            <a:lvl7pPr lvl="6" algn="ctr">
              <a:lnSpc>
                <a:spcPct val="100000"/>
              </a:lnSpc>
              <a:spcBef>
                <a:spcPts val="0"/>
              </a:spcBef>
              <a:spcAft>
                <a:spcPts val="0"/>
              </a:spcAft>
              <a:buClr>
                <a:schemeClr val="accent1"/>
              </a:buClr>
              <a:buSzPts val="2100"/>
              <a:buNone/>
              <a:defRPr sz="2100" b="1">
                <a:solidFill>
                  <a:schemeClr val="accent1"/>
                </a:solidFill>
              </a:defRPr>
            </a:lvl7pPr>
            <a:lvl8pPr lvl="7" algn="ctr">
              <a:lnSpc>
                <a:spcPct val="100000"/>
              </a:lnSpc>
              <a:spcBef>
                <a:spcPts val="0"/>
              </a:spcBef>
              <a:spcAft>
                <a:spcPts val="0"/>
              </a:spcAft>
              <a:buClr>
                <a:schemeClr val="accent1"/>
              </a:buClr>
              <a:buSzPts val="2100"/>
              <a:buNone/>
              <a:defRPr sz="2100" b="1">
                <a:solidFill>
                  <a:schemeClr val="accent1"/>
                </a:solidFill>
              </a:defRPr>
            </a:lvl8pPr>
            <a:lvl9pPr lvl="8" algn="ctr">
              <a:lnSpc>
                <a:spcPct val="100000"/>
              </a:lnSpc>
              <a:spcBef>
                <a:spcPts val="0"/>
              </a:spcBef>
              <a:spcAft>
                <a:spcPts val="0"/>
              </a:spcAft>
              <a:buClr>
                <a:schemeClr val="accent1"/>
              </a:buClr>
              <a:buSzPts val="2100"/>
              <a:buNone/>
              <a:defRPr sz="2100" b="1">
                <a:solidFill>
                  <a:schemeClr val="accent1"/>
                </a:solidFill>
              </a:defRPr>
            </a:lvl9pPr>
          </a:lstStyle>
          <a:p>
            <a:endParaRPr/>
          </a:p>
        </p:txBody>
      </p:sp>
      <p:sp>
        <p:nvSpPr>
          <p:cNvPr id="13" name="Google Shape;13;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6"/>
        <p:cNvGrpSpPr/>
        <p:nvPr/>
      </p:nvGrpSpPr>
      <p:grpSpPr>
        <a:xfrm>
          <a:off x="0" y="0"/>
          <a:ext cx="0" cy="0"/>
          <a:chOff x="0" y="0"/>
          <a:chExt cx="0" cy="0"/>
        </a:xfrm>
      </p:grpSpPr>
      <p:sp>
        <p:nvSpPr>
          <p:cNvPr id="47" name="Google Shape;47;p11"/>
          <p:cNvSpPr txBox="1">
            <a:spLocks noGrp="1"/>
          </p:cNvSpPr>
          <p:nvPr>
            <p:ph type="title" hasCustomPrompt="1"/>
          </p:nvPr>
        </p:nvSpPr>
        <p:spPr>
          <a:xfrm>
            <a:off x="311700" y="1240275"/>
            <a:ext cx="8520600" cy="1981800"/>
          </a:xfrm>
          <a:prstGeom prst="rect">
            <a:avLst/>
          </a:prstGeom>
        </p:spPr>
        <p:txBody>
          <a:bodyPr spcFirstLastPara="1" wrap="square" lIns="91425" tIns="91425" rIns="91425" bIns="91425" anchor="b" anchorCtr="0">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a:spLocks noGrp="1"/>
          </p:cNvSpPr>
          <p:nvPr>
            <p:ph type="body" idx="1"/>
          </p:nvPr>
        </p:nvSpPr>
        <p:spPr>
          <a:xfrm>
            <a:off x="311700" y="33046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Clr>
                <a:schemeClr val="accent1"/>
              </a:buClr>
              <a:buSzPts val="1800"/>
              <a:buChar char="●"/>
              <a:defRPr>
                <a:solidFill>
                  <a:schemeClr val="accent1"/>
                </a:solidFill>
                <a:highlight>
                  <a:schemeClr val="dk1"/>
                </a:highlight>
              </a:defRPr>
            </a:lvl1pPr>
            <a:lvl2pPr marL="914400" lvl="1" indent="-317500" algn="ctr">
              <a:spcBef>
                <a:spcPts val="0"/>
              </a:spcBef>
              <a:spcAft>
                <a:spcPts val="0"/>
              </a:spcAft>
              <a:buClr>
                <a:schemeClr val="accent1"/>
              </a:buClr>
              <a:buSzPts val="1400"/>
              <a:buChar char="○"/>
              <a:defRPr>
                <a:solidFill>
                  <a:schemeClr val="accent1"/>
                </a:solidFill>
                <a:highlight>
                  <a:schemeClr val="dk1"/>
                </a:highlight>
              </a:defRPr>
            </a:lvl2pPr>
            <a:lvl3pPr marL="1371600" lvl="2" indent="-317500" algn="ctr">
              <a:spcBef>
                <a:spcPts val="0"/>
              </a:spcBef>
              <a:spcAft>
                <a:spcPts val="0"/>
              </a:spcAft>
              <a:buClr>
                <a:schemeClr val="accent1"/>
              </a:buClr>
              <a:buSzPts val="1400"/>
              <a:buChar char="■"/>
              <a:defRPr>
                <a:solidFill>
                  <a:schemeClr val="accent1"/>
                </a:solidFill>
                <a:highlight>
                  <a:schemeClr val="dk1"/>
                </a:highlight>
              </a:defRPr>
            </a:lvl3pPr>
            <a:lvl4pPr marL="1828800" lvl="3" indent="-317500" algn="ctr">
              <a:spcBef>
                <a:spcPts val="0"/>
              </a:spcBef>
              <a:spcAft>
                <a:spcPts val="0"/>
              </a:spcAft>
              <a:buClr>
                <a:schemeClr val="accent1"/>
              </a:buClr>
              <a:buSzPts val="1400"/>
              <a:buChar char="●"/>
              <a:defRPr>
                <a:solidFill>
                  <a:schemeClr val="accent1"/>
                </a:solidFill>
                <a:highlight>
                  <a:schemeClr val="dk1"/>
                </a:highlight>
              </a:defRPr>
            </a:lvl4pPr>
            <a:lvl5pPr marL="2286000" lvl="4" indent="-317500" algn="ctr">
              <a:spcBef>
                <a:spcPts val="0"/>
              </a:spcBef>
              <a:spcAft>
                <a:spcPts val="0"/>
              </a:spcAft>
              <a:buClr>
                <a:schemeClr val="accent1"/>
              </a:buClr>
              <a:buSzPts val="1400"/>
              <a:buChar char="○"/>
              <a:defRPr>
                <a:solidFill>
                  <a:schemeClr val="accent1"/>
                </a:solidFill>
                <a:highlight>
                  <a:schemeClr val="dk1"/>
                </a:highlight>
              </a:defRPr>
            </a:lvl5pPr>
            <a:lvl6pPr marL="2743200" lvl="5" indent="-317500" algn="ctr">
              <a:spcBef>
                <a:spcPts val="0"/>
              </a:spcBef>
              <a:spcAft>
                <a:spcPts val="0"/>
              </a:spcAft>
              <a:buClr>
                <a:schemeClr val="accent1"/>
              </a:buClr>
              <a:buSzPts val="1400"/>
              <a:buChar char="■"/>
              <a:defRPr>
                <a:solidFill>
                  <a:schemeClr val="accent1"/>
                </a:solidFill>
                <a:highlight>
                  <a:schemeClr val="dk1"/>
                </a:highlight>
              </a:defRPr>
            </a:lvl6pPr>
            <a:lvl7pPr marL="3200400" lvl="6" indent="-317500" algn="ctr">
              <a:spcBef>
                <a:spcPts val="0"/>
              </a:spcBef>
              <a:spcAft>
                <a:spcPts val="0"/>
              </a:spcAft>
              <a:buClr>
                <a:schemeClr val="accent1"/>
              </a:buClr>
              <a:buSzPts val="1400"/>
              <a:buChar char="●"/>
              <a:defRPr>
                <a:solidFill>
                  <a:schemeClr val="accent1"/>
                </a:solidFill>
                <a:highlight>
                  <a:schemeClr val="dk1"/>
                </a:highlight>
              </a:defRPr>
            </a:lvl7pPr>
            <a:lvl8pPr marL="3657600" lvl="7" indent="-317500" algn="ctr">
              <a:spcBef>
                <a:spcPts val="0"/>
              </a:spcBef>
              <a:spcAft>
                <a:spcPts val="0"/>
              </a:spcAft>
              <a:buClr>
                <a:schemeClr val="accent1"/>
              </a:buClr>
              <a:buSzPts val="1400"/>
              <a:buChar char="○"/>
              <a:defRPr>
                <a:solidFill>
                  <a:schemeClr val="accent1"/>
                </a:solidFill>
                <a:highlight>
                  <a:schemeClr val="dk1"/>
                </a:highlight>
              </a:defRPr>
            </a:lvl8pPr>
            <a:lvl9pPr marL="4114800" lvl="8" indent="-317500" algn="ctr">
              <a:spcBef>
                <a:spcPts val="0"/>
              </a:spcBef>
              <a:spcAft>
                <a:spcPts val="0"/>
              </a:spcAft>
              <a:buClr>
                <a:schemeClr val="accent1"/>
              </a:buClr>
              <a:buSzPts val="1400"/>
              <a:buChar char="■"/>
              <a:defRPr>
                <a:solidFill>
                  <a:schemeClr val="accent1"/>
                </a:solidFill>
                <a:highlight>
                  <a:schemeClr val="dk1"/>
                </a:highlight>
              </a:defRPr>
            </a:lvl9pPr>
          </a:lstStyle>
          <a:p>
            <a:endParaRPr/>
          </a:p>
        </p:txBody>
      </p:sp>
      <p:sp>
        <p:nvSpPr>
          <p:cNvPr id="49" name="Google Shape;4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0"/>
        <p:cNvGrpSpPr/>
        <p:nvPr/>
      </p:nvGrpSpPr>
      <p:grpSpPr>
        <a:xfrm>
          <a:off x="0" y="0"/>
          <a:ext cx="0" cy="0"/>
          <a:chOff x="0" y="0"/>
          <a:chExt cx="0" cy="0"/>
        </a:xfrm>
      </p:grpSpPr>
      <p:sp>
        <p:nvSpPr>
          <p:cNvPr id="51" name="Google Shape;5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bg>
      <p:bgPr>
        <a:solidFill>
          <a:schemeClr val="dk1"/>
        </a:solidFill>
        <a:effectLst/>
      </p:bgPr>
    </p:bg>
    <p:spTree>
      <p:nvGrpSpPr>
        <p:cNvPr id="1" name="Shape 14"/>
        <p:cNvGrpSpPr/>
        <p:nvPr/>
      </p:nvGrpSpPr>
      <p:grpSpPr>
        <a:xfrm>
          <a:off x="0" y="0"/>
          <a:ext cx="0" cy="0"/>
          <a:chOff x="0" y="0"/>
          <a:chExt cx="0" cy="0"/>
        </a:xfrm>
      </p:grpSpPr>
      <p:sp>
        <p:nvSpPr>
          <p:cNvPr id="15" name="Google Shape;15;p3"/>
          <p:cNvSpPr txBox="1">
            <a:spLocks noGrp="1"/>
          </p:cNvSpPr>
          <p:nvPr>
            <p:ph type="title"/>
          </p:nvPr>
        </p:nvSpPr>
        <p:spPr>
          <a:xfrm>
            <a:off x="2802750" y="802500"/>
            <a:ext cx="3538500" cy="3538500"/>
          </a:xfrm>
          <a:prstGeom prst="rect">
            <a:avLst/>
          </a:prstGeom>
          <a:solidFill>
            <a:srgbClr val="FFFFFF"/>
          </a:solidFill>
        </p:spPr>
        <p:txBody>
          <a:bodyPr spcFirstLastPara="1" wrap="square" lIns="91425" tIns="91425" rIns="91425" bIns="91425" anchor="ctr" anchorCtr="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
        <p:nvSpPr>
          <p:cNvPr id="16" name="Google Shape;16;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7"/>
        <p:cNvGrpSpPr/>
        <p:nvPr/>
      </p:nvGrpSpPr>
      <p:grpSpPr>
        <a:xfrm>
          <a:off x="0" y="0"/>
          <a:ext cx="0" cy="0"/>
          <a:chOff x="0" y="0"/>
          <a:chExt cx="0" cy="0"/>
        </a:xfrm>
      </p:grpSpPr>
      <p:sp>
        <p:nvSpPr>
          <p:cNvPr id="18" name="Google Shape;18;p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19" name="Google Shape;19;p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0" name="Google Shape;20;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1"/>
        <p:cNvGrpSpPr/>
        <p:nvPr/>
      </p:nvGrpSpPr>
      <p:grpSpPr>
        <a:xfrm>
          <a:off x="0" y="0"/>
          <a:ext cx="0" cy="0"/>
          <a:chOff x="0" y="0"/>
          <a:chExt cx="0" cy="0"/>
        </a:xfrm>
      </p:grpSpPr>
      <p:sp>
        <p:nvSpPr>
          <p:cNvPr id="22" name="Google Shape;22;p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3" name="Google Shape;23;p5"/>
          <p:cNvSpPr txBox="1">
            <a:spLocks noGrp="1"/>
          </p:cNvSpPr>
          <p:nvPr>
            <p:ph type="body" idx="1"/>
          </p:nvPr>
        </p:nvSpPr>
        <p:spPr>
          <a:xfrm>
            <a:off x="3117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body" idx="2"/>
          </p:nvPr>
        </p:nvSpPr>
        <p:spPr>
          <a:xfrm>
            <a:off x="4832400" y="1228675"/>
            <a:ext cx="3999900" cy="33402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5" name="Google Shape;25;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304800" y="309350"/>
            <a:ext cx="8537700" cy="748200"/>
          </a:xfrm>
          <a:prstGeom prst="rect">
            <a:avLst/>
          </a:prstGeom>
        </p:spPr>
        <p:txBody>
          <a:bodyPr spcFirstLastPara="1" wrap="square" lIns="91425" tIns="91425" rIns="91425" bIns="91425" anchor="t" anchorCtr="0">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a:endParaRPr/>
          </a:p>
        </p:txBody>
      </p:sp>
      <p:sp>
        <p:nvSpPr>
          <p:cNvPr id="28" name="Google Shape;28;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9"/>
        <p:cNvGrpSpPr/>
        <p:nvPr/>
      </p:nvGrpSpPr>
      <p:grpSpPr>
        <a:xfrm>
          <a:off x="0" y="0"/>
          <a:ext cx="0" cy="0"/>
          <a:chOff x="0" y="0"/>
          <a:chExt cx="0" cy="0"/>
        </a:xfrm>
      </p:grpSpPr>
      <p:sp>
        <p:nvSpPr>
          <p:cNvPr id="30" name="Google Shape;30;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a:endParaRPr/>
          </a:p>
        </p:txBody>
      </p:sp>
      <p:sp>
        <p:nvSpPr>
          <p:cNvPr id="31" name="Google Shape;31;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2" name="Google Shape;32;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4"/>
        </a:solidFill>
        <a:effectLst/>
      </p:bgPr>
    </p:bg>
    <p:spTree>
      <p:nvGrpSpPr>
        <p:cNvPr id="1" name="Shape 33"/>
        <p:cNvGrpSpPr/>
        <p:nvPr/>
      </p:nvGrpSpPr>
      <p:grpSpPr>
        <a:xfrm>
          <a:off x="0" y="0"/>
          <a:ext cx="0" cy="0"/>
          <a:chOff x="0" y="0"/>
          <a:chExt cx="0" cy="0"/>
        </a:xfrm>
      </p:grpSpPr>
      <p:sp>
        <p:nvSpPr>
          <p:cNvPr id="34" name="Google Shape;34;p8"/>
          <p:cNvSpPr txBox="1">
            <a:spLocks noGrp="1"/>
          </p:cNvSpPr>
          <p:nvPr>
            <p:ph type="title"/>
          </p:nvPr>
        </p:nvSpPr>
        <p:spPr>
          <a:xfrm>
            <a:off x="490250" y="526350"/>
            <a:ext cx="56187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a:endParaRPr/>
          </a:p>
        </p:txBody>
      </p:sp>
      <p:sp>
        <p:nvSpPr>
          <p:cNvPr id="35" name="Google Shape;35;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8" name="Google Shape;38;p9"/>
          <p:cNvCxnSpPr/>
          <p:nvPr/>
        </p:nvCxnSpPr>
        <p:spPr>
          <a:xfrm>
            <a:off x="5029675" y="4495500"/>
            <a:ext cx="468300" cy="0"/>
          </a:xfrm>
          <a:prstGeom prst="straightConnector1">
            <a:avLst/>
          </a:prstGeom>
          <a:noFill/>
          <a:ln w="28575" cap="flat" cmpd="sng">
            <a:solidFill>
              <a:schemeClr val="lt1"/>
            </a:solidFill>
            <a:prstDash val="solid"/>
            <a:round/>
            <a:headEnd type="none" w="sm" len="sm"/>
            <a:tailEnd type="none" w="sm" len="sm"/>
          </a:ln>
        </p:spPr>
      </p:cxnSp>
      <p:sp>
        <p:nvSpPr>
          <p:cNvPr id="39" name="Google Shape;39;p9"/>
          <p:cNvSpPr txBox="1">
            <a:spLocks noGrp="1"/>
          </p:cNvSpPr>
          <p:nvPr>
            <p:ph type="title"/>
          </p:nvPr>
        </p:nvSpPr>
        <p:spPr>
          <a:xfrm>
            <a:off x="265500" y="1081400"/>
            <a:ext cx="4045200" cy="17103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40" name="Google Shape;40;p9"/>
          <p:cNvSpPr txBox="1">
            <a:spLocks noGrp="1"/>
          </p:cNvSpPr>
          <p:nvPr>
            <p:ph type="subTitle" idx="1"/>
          </p:nvPr>
        </p:nvSpPr>
        <p:spPr>
          <a:xfrm>
            <a:off x="265500" y="2845223"/>
            <a:ext cx="4045200" cy="13455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
        <p:nvSpPr>
          <p:cNvPr id="41" name="Google Shape;41;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accent1"/>
              </a:buClr>
              <a:buSzPts val="1800"/>
              <a:buChar char="●"/>
              <a:defRPr>
                <a:solidFill>
                  <a:schemeClr val="accent1"/>
                </a:solidFill>
                <a:highlight>
                  <a:schemeClr val="lt1"/>
                </a:highlight>
              </a:defRPr>
            </a:lvl1pPr>
            <a:lvl2pPr marL="914400" lvl="1" indent="-317500">
              <a:spcBef>
                <a:spcPts val="0"/>
              </a:spcBef>
              <a:spcAft>
                <a:spcPts val="0"/>
              </a:spcAft>
              <a:buClr>
                <a:schemeClr val="accent1"/>
              </a:buClr>
              <a:buSzPts val="1400"/>
              <a:buChar char="○"/>
              <a:defRPr>
                <a:solidFill>
                  <a:schemeClr val="accent1"/>
                </a:solidFill>
                <a:highlight>
                  <a:schemeClr val="lt1"/>
                </a:highlight>
              </a:defRPr>
            </a:lvl2pPr>
            <a:lvl3pPr marL="1371600" lvl="2" indent="-317500">
              <a:spcBef>
                <a:spcPts val="0"/>
              </a:spcBef>
              <a:spcAft>
                <a:spcPts val="0"/>
              </a:spcAft>
              <a:buClr>
                <a:schemeClr val="accent1"/>
              </a:buClr>
              <a:buSzPts val="1400"/>
              <a:buChar char="■"/>
              <a:defRPr>
                <a:solidFill>
                  <a:schemeClr val="accent1"/>
                </a:solidFill>
                <a:highlight>
                  <a:schemeClr val="lt1"/>
                </a:highlight>
              </a:defRPr>
            </a:lvl3pPr>
            <a:lvl4pPr marL="1828800" lvl="3" indent="-317500">
              <a:spcBef>
                <a:spcPts val="0"/>
              </a:spcBef>
              <a:spcAft>
                <a:spcPts val="0"/>
              </a:spcAft>
              <a:buClr>
                <a:schemeClr val="accent1"/>
              </a:buClr>
              <a:buSzPts val="1400"/>
              <a:buChar char="●"/>
              <a:defRPr>
                <a:solidFill>
                  <a:schemeClr val="accent1"/>
                </a:solidFill>
                <a:highlight>
                  <a:schemeClr val="lt1"/>
                </a:highlight>
              </a:defRPr>
            </a:lvl4pPr>
            <a:lvl5pPr marL="2286000" lvl="4" indent="-317500">
              <a:spcBef>
                <a:spcPts val="0"/>
              </a:spcBef>
              <a:spcAft>
                <a:spcPts val="0"/>
              </a:spcAft>
              <a:buClr>
                <a:schemeClr val="accent1"/>
              </a:buClr>
              <a:buSzPts val="1400"/>
              <a:buChar char="○"/>
              <a:defRPr>
                <a:solidFill>
                  <a:schemeClr val="accent1"/>
                </a:solidFill>
                <a:highlight>
                  <a:schemeClr val="lt1"/>
                </a:highlight>
              </a:defRPr>
            </a:lvl5pPr>
            <a:lvl6pPr marL="2743200" lvl="5" indent="-317500">
              <a:spcBef>
                <a:spcPts val="0"/>
              </a:spcBef>
              <a:spcAft>
                <a:spcPts val="0"/>
              </a:spcAft>
              <a:buClr>
                <a:schemeClr val="accent1"/>
              </a:buClr>
              <a:buSzPts val="1400"/>
              <a:buChar char="■"/>
              <a:defRPr>
                <a:solidFill>
                  <a:schemeClr val="accent1"/>
                </a:solidFill>
                <a:highlight>
                  <a:schemeClr val="lt1"/>
                </a:highlight>
              </a:defRPr>
            </a:lvl6pPr>
            <a:lvl7pPr marL="3200400" lvl="6" indent="-317500">
              <a:spcBef>
                <a:spcPts val="0"/>
              </a:spcBef>
              <a:spcAft>
                <a:spcPts val="0"/>
              </a:spcAft>
              <a:buClr>
                <a:schemeClr val="accent1"/>
              </a:buClr>
              <a:buSzPts val="1400"/>
              <a:buChar char="●"/>
              <a:defRPr>
                <a:solidFill>
                  <a:schemeClr val="accent1"/>
                </a:solidFill>
                <a:highlight>
                  <a:schemeClr val="lt1"/>
                </a:highlight>
              </a:defRPr>
            </a:lvl7pPr>
            <a:lvl8pPr marL="3657600" lvl="7" indent="-317500">
              <a:spcBef>
                <a:spcPts val="0"/>
              </a:spcBef>
              <a:spcAft>
                <a:spcPts val="0"/>
              </a:spcAft>
              <a:buClr>
                <a:schemeClr val="accent1"/>
              </a:buClr>
              <a:buSzPts val="1400"/>
              <a:buChar char="○"/>
              <a:defRPr>
                <a:solidFill>
                  <a:schemeClr val="accent1"/>
                </a:solidFill>
                <a:highlight>
                  <a:schemeClr val="lt1"/>
                </a:highlight>
              </a:defRPr>
            </a:lvl8pPr>
            <a:lvl9pPr marL="4114800" lvl="8" indent="-317500">
              <a:spcBef>
                <a:spcPts val="0"/>
              </a:spcBef>
              <a:spcAft>
                <a:spcPts val="0"/>
              </a:spcAft>
              <a:buClr>
                <a:schemeClr val="accent1"/>
              </a:buClr>
              <a:buSzPts val="1400"/>
              <a:buChar char="■"/>
              <a:defRPr>
                <a:solidFill>
                  <a:schemeClr val="accent1"/>
                </a:solidFill>
                <a:highlight>
                  <a:schemeClr val="lt1"/>
                </a:highlight>
              </a:defRPr>
            </a:lvl9pPr>
          </a:lstStyle>
          <a:p>
            <a:endParaRPr/>
          </a:p>
        </p:txBody>
      </p:sp>
      <p:sp>
        <p:nvSpPr>
          <p:cNvPr id="42" name="Google Shape;42;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3"/>
        <p:cNvGrpSpPr/>
        <p:nvPr/>
      </p:nvGrpSpPr>
      <p:grpSpPr>
        <a:xfrm>
          <a:off x="0" y="0"/>
          <a:ext cx="0" cy="0"/>
          <a:chOff x="0" y="0"/>
          <a:chExt cx="0" cy="0"/>
        </a:xfrm>
      </p:grpSpPr>
      <p:sp>
        <p:nvSpPr>
          <p:cNvPr id="44" name="Google Shape;44;p10"/>
          <p:cNvSpPr txBox="1">
            <a:spLocks noGrp="1"/>
          </p:cNvSpPr>
          <p:nvPr>
            <p:ph type="body" idx="1"/>
          </p:nvPr>
        </p:nvSpPr>
        <p:spPr>
          <a:xfrm>
            <a:off x="319500" y="423057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Clr>
                <a:schemeClr val="accent1"/>
              </a:buClr>
              <a:buSzPts val="2400"/>
              <a:buFont typeface="Amatic SC"/>
              <a:buNone/>
              <a:defRPr sz="2400" b="1">
                <a:solidFill>
                  <a:schemeClr val="accent1"/>
                </a:solidFill>
                <a:latin typeface="Amatic SC"/>
                <a:ea typeface="Amatic SC"/>
                <a:cs typeface="Amatic SC"/>
                <a:sym typeface="Amatic SC"/>
              </a:defRPr>
            </a:lvl1pPr>
          </a:lstStyle>
          <a:p>
            <a:endParaRPr/>
          </a:p>
        </p:txBody>
      </p:sp>
      <p:sp>
        <p:nvSpPr>
          <p:cNvPr id="45" name="Google Shape;45;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beach-day">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292850"/>
            <a:ext cx="8520600" cy="8010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sz="4200" b="1">
                <a:solidFill>
                  <a:schemeClr val="accent1"/>
                </a:solidFill>
                <a:latin typeface="Amatic SC"/>
                <a:ea typeface="Amatic SC"/>
                <a:cs typeface="Amatic SC"/>
                <a:sym typeface="Amatic SC"/>
              </a:defRPr>
            </a:lvl9pPr>
          </a:lstStyle>
          <a:p>
            <a:endParaRPr/>
          </a:p>
        </p:txBody>
      </p:sp>
      <p:sp>
        <p:nvSpPr>
          <p:cNvPr id="7" name="Google Shape;7;p1"/>
          <p:cNvSpPr txBox="1">
            <a:spLocks noGrp="1"/>
          </p:cNvSpPr>
          <p:nvPr>
            <p:ph type="body" idx="1"/>
          </p:nvPr>
        </p:nvSpPr>
        <p:spPr>
          <a:xfrm>
            <a:off x="311700" y="1228675"/>
            <a:ext cx="8520600" cy="33402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marL="914400" lvl="1"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marL="1371600" lvl="2"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marL="1828800" lvl="3"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marL="2286000" lvl="4"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marL="2743200" lvl="5"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marL="3200400" lvl="6"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marL="3657600" lvl="7"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marL="4114800" lvl="8" indent="-3175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5"/>
        <p:cNvGrpSpPr/>
        <p:nvPr/>
      </p:nvGrpSpPr>
      <p:grpSpPr>
        <a:xfrm>
          <a:off x="0" y="0"/>
          <a:ext cx="0" cy="0"/>
          <a:chOff x="0" y="0"/>
          <a:chExt cx="0" cy="0"/>
        </a:xfrm>
      </p:grpSpPr>
      <p:sp>
        <p:nvSpPr>
          <p:cNvPr id="56" name="Google Shape;56;p13"/>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Book Recommedation System Model</a:t>
            </a:r>
            <a:endParaRPr dirty="0"/>
          </a:p>
        </p:txBody>
      </p:sp>
      <p:sp>
        <p:nvSpPr>
          <p:cNvPr id="57" name="Google Shape;57;p13"/>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b="0"/>
              <a:t>Submitted By Moksh Verma</a:t>
            </a:r>
            <a:r>
              <a:rPr lang="en"/>
              <a:t>     </a:t>
            </a:r>
            <a:r>
              <a:rPr lang="en" b="0"/>
              <a:t>Submitted to Mrs. Rimpy</a:t>
            </a:r>
            <a:endParaRPr b="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a:extLst>
              <a:ext uri="{FF2B5EF4-FFF2-40B4-BE49-F238E27FC236}">
                <a16:creationId xmlns:a16="http://schemas.microsoft.com/office/drawing/2014/main" id="{0D6C82A1-6820-FBD8-0F88-F421A811B35C}"/>
              </a:ext>
            </a:extLst>
          </p:cNvPr>
          <p:cNvSpPr txBox="1"/>
          <p:nvPr/>
        </p:nvSpPr>
        <p:spPr>
          <a:xfrm>
            <a:off x="7043249" y="4623438"/>
            <a:ext cx="978153" cy="276999"/>
          </a:xfrm>
          <a:prstGeom prst="rect">
            <a:avLst/>
          </a:prstGeom>
          <a:noFill/>
        </p:spPr>
        <p:txBody>
          <a:bodyPr wrap="none" rtlCol="0">
            <a:spAutoFit/>
          </a:bodyPr>
          <a:lstStyle/>
          <a:p>
            <a:r>
              <a:rPr lang="en-US" sz="1200" dirty="0"/>
              <a:t>Ratings.csv</a:t>
            </a:r>
            <a:endParaRPr lang="en-IN" sz="1200" dirty="0"/>
          </a:p>
        </p:txBody>
      </p:sp>
      <p:pic>
        <p:nvPicPr>
          <p:cNvPr id="3" name="Picture 2">
            <a:extLst>
              <a:ext uri="{FF2B5EF4-FFF2-40B4-BE49-F238E27FC236}">
                <a16:creationId xmlns:a16="http://schemas.microsoft.com/office/drawing/2014/main" id="{0F53972C-FDD3-4E45-E039-51A8C698B7FA}"/>
              </a:ext>
            </a:extLst>
          </p:cNvPr>
          <p:cNvPicPr>
            <a:picLocks noChangeAspect="1"/>
          </p:cNvPicPr>
          <p:nvPr/>
        </p:nvPicPr>
        <p:blipFill>
          <a:blip r:embed="rId3"/>
          <a:stretch>
            <a:fillRect/>
          </a:stretch>
        </p:blipFill>
        <p:spPr>
          <a:xfrm>
            <a:off x="1380485" y="520061"/>
            <a:ext cx="6383030" cy="4103377"/>
          </a:xfrm>
          <a:prstGeom prst="rect">
            <a:avLst/>
          </a:prstGeom>
        </p:spPr>
      </p:pic>
    </p:spTree>
    <p:extLst>
      <p:ext uri="{BB962C8B-B14F-4D97-AF65-F5344CB8AC3E}">
        <p14:creationId xmlns:p14="http://schemas.microsoft.com/office/powerpoint/2010/main" val="27457883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5" name="TextBox 4">
            <a:extLst>
              <a:ext uri="{FF2B5EF4-FFF2-40B4-BE49-F238E27FC236}">
                <a16:creationId xmlns:a16="http://schemas.microsoft.com/office/drawing/2014/main" id="{0D6C82A1-6820-FBD8-0F88-F421A811B35C}"/>
              </a:ext>
            </a:extLst>
          </p:cNvPr>
          <p:cNvSpPr txBox="1"/>
          <p:nvPr/>
        </p:nvSpPr>
        <p:spPr>
          <a:xfrm>
            <a:off x="6361077" y="4703580"/>
            <a:ext cx="859531" cy="276999"/>
          </a:xfrm>
          <a:prstGeom prst="rect">
            <a:avLst/>
          </a:prstGeom>
          <a:noFill/>
        </p:spPr>
        <p:txBody>
          <a:bodyPr wrap="none" rtlCol="0">
            <a:spAutoFit/>
          </a:bodyPr>
          <a:lstStyle/>
          <a:p>
            <a:r>
              <a:rPr lang="en-US" sz="1200" dirty="0"/>
              <a:t>Users.csv</a:t>
            </a:r>
            <a:endParaRPr lang="en-IN" sz="1200" dirty="0"/>
          </a:p>
        </p:txBody>
      </p:sp>
      <p:pic>
        <p:nvPicPr>
          <p:cNvPr id="7" name="Picture 6">
            <a:extLst>
              <a:ext uri="{FF2B5EF4-FFF2-40B4-BE49-F238E27FC236}">
                <a16:creationId xmlns:a16="http://schemas.microsoft.com/office/drawing/2014/main" id="{080B074B-22C2-5281-8DD8-FD2D75077E4C}"/>
              </a:ext>
            </a:extLst>
          </p:cNvPr>
          <p:cNvPicPr>
            <a:picLocks noChangeAspect="1"/>
          </p:cNvPicPr>
          <p:nvPr/>
        </p:nvPicPr>
        <p:blipFill>
          <a:blip r:embed="rId3"/>
          <a:stretch>
            <a:fillRect/>
          </a:stretch>
        </p:blipFill>
        <p:spPr>
          <a:xfrm>
            <a:off x="2009795" y="243063"/>
            <a:ext cx="5124409" cy="4460517"/>
          </a:xfrm>
          <a:prstGeom prst="rect">
            <a:avLst/>
          </a:prstGeom>
        </p:spPr>
      </p:pic>
    </p:spTree>
    <p:extLst>
      <p:ext uri="{BB962C8B-B14F-4D97-AF65-F5344CB8AC3E}">
        <p14:creationId xmlns:p14="http://schemas.microsoft.com/office/powerpoint/2010/main" val="20431701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Modules Description</a:t>
            </a:r>
            <a:endParaRPr/>
          </a:p>
        </p:txBody>
      </p:sp>
      <p:sp>
        <p:nvSpPr>
          <p:cNvPr id="109" name="Google Shape;109;p2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23"/>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Numpy</a:t>
            </a:r>
            <a:endParaRPr/>
          </a:p>
        </p:txBody>
      </p:sp>
      <p:sp>
        <p:nvSpPr>
          <p:cNvPr id="115" name="Google Shape;115;p23"/>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NumPy, short for Numerical Python, is a fundamental library in the Python ecosystem for numerical computing. It provides support for large, multi-dimensional arrays and matrices, along with a collection of mathematical functions, making it an essential tool for scientific computing and data analysis.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24"/>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Pandas</a:t>
            </a:r>
            <a:endParaRPr/>
          </a:p>
        </p:txBody>
      </p:sp>
      <p:sp>
        <p:nvSpPr>
          <p:cNvPr id="121" name="Google Shape;121;p24"/>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a:t>Pandas </a:t>
            </a:r>
            <a:r>
              <a:rPr lang="en">
                <a:highlight>
                  <a:srgbClr val="FFFFFF"/>
                </a:highlight>
              </a:rPr>
              <a:t>is a powerful and versatile library that simplifies tasks of data manipulation in Python . Pandas is built on top of the NumPy library and is particularly well-suited for working with tabular data, such as spreadsheets or SQL tables. Its versatility and ease of use make it an essential tool for data analysts, scientists, and engineers working with structured data in Python.</a:t>
            </a:r>
            <a:endParaRPr/>
          </a:p>
          <a:p>
            <a:pPr marL="0" lvl="0" indent="0" algn="l" rtl="0">
              <a:spcBef>
                <a:spcPts val="1200"/>
              </a:spcBef>
              <a:spcAft>
                <a:spcPts val="1200"/>
              </a:spcAft>
              <a:buNone/>
            </a:pPr>
            <a:endParaRPr sz="1300" b="1">
              <a:solidFill>
                <a:schemeClr val="accent1"/>
              </a:solidFill>
              <a:highlight>
                <a:srgbClr val="FFFFFF"/>
              </a:highlight>
              <a:latin typeface="Nunito"/>
              <a:ea typeface="Nunito"/>
              <a:cs typeface="Nunito"/>
              <a:sym typeface="Nunito"/>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2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Matplotlib</a:t>
            </a:r>
            <a:endParaRPr/>
          </a:p>
        </p:txBody>
      </p:sp>
      <p:sp>
        <p:nvSpPr>
          <p:cNvPr id="127" name="Google Shape;127;p2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Matplotlib is a comprehensive 2D plotting library for Python, widely utilised for creating static, animated, and interactive visualisations in various fields, including data analysis, scientific research, and machine learning. With a rich set of functionalities, Matplotlib empowers users to generate diverse and publication quality plots.</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a:t>Scikit-Learn</a:t>
            </a:r>
            <a:endParaRPr/>
          </a:p>
        </p:txBody>
      </p:sp>
      <p:sp>
        <p:nvSpPr>
          <p:cNvPr id="133" name="Google Shape;133;p26"/>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
              <a:t>scikit-learn is a powerful and user-friendly machine learning library for Python. Designed for efficiency and ease of use, scikit-learn provides simple and consistent interfaces for various machine learning tasks, making it a popular choice for both beginners and seasoned practitioners.</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Output</a:t>
            </a:r>
            <a:endParaRPr dirty="0"/>
          </a:p>
        </p:txBody>
      </p:sp>
      <p:sp>
        <p:nvSpPr>
          <p:cNvPr id="139" name="Google Shape;139;p2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26"/>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US" dirty="0"/>
              <a:t>Recommending Similar Books:</a:t>
            </a:r>
            <a:endParaRPr dirty="0"/>
          </a:p>
        </p:txBody>
      </p:sp>
      <p:pic>
        <p:nvPicPr>
          <p:cNvPr id="5" name="Picture 4">
            <a:extLst>
              <a:ext uri="{FF2B5EF4-FFF2-40B4-BE49-F238E27FC236}">
                <a16:creationId xmlns:a16="http://schemas.microsoft.com/office/drawing/2014/main" id="{78F927D1-1CF3-2F76-2DBF-161E49C5DA43}"/>
              </a:ext>
            </a:extLst>
          </p:cNvPr>
          <p:cNvPicPr>
            <a:picLocks noChangeAspect="1"/>
          </p:cNvPicPr>
          <p:nvPr/>
        </p:nvPicPr>
        <p:blipFill>
          <a:blip r:embed="rId3"/>
          <a:stretch>
            <a:fillRect/>
          </a:stretch>
        </p:blipFill>
        <p:spPr>
          <a:xfrm>
            <a:off x="1374437" y="1898959"/>
            <a:ext cx="6395125" cy="1345581"/>
          </a:xfrm>
          <a:prstGeom prst="rect">
            <a:avLst/>
          </a:prstGeom>
        </p:spPr>
      </p:pic>
    </p:spTree>
    <p:extLst>
      <p:ext uri="{BB962C8B-B14F-4D97-AF65-F5344CB8AC3E}">
        <p14:creationId xmlns:p14="http://schemas.microsoft.com/office/powerpoint/2010/main" val="152298761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7"/>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Conclusion</a:t>
            </a:r>
            <a:endParaRPr/>
          </a:p>
        </p:txBody>
      </p:sp>
      <p:sp>
        <p:nvSpPr>
          <p:cNvPr id="139" name="Google Shape;139;p27"/>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23993149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4"/>
          <p:cNvSpPr txBox="1">
            <a:spLocks noGrp="1"/>
          </p:cNvSpPr>
          <p:nvPr>
            <p:ph type="title"/>
          </p:nvPr>
        </p:nvSpPr>
        <p:spPr>
          <a:xfrm>
            <a:off x="364175" y="6182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Introduction</a:t>
            </a:r>
            <a:endParaRPr dirty="0"/>
          </a:p>
        </p:txBody>
      </p:sp>
      <p:sp>
        <p:nvSpPr>
          <p:cNvPr id="63" name="Google Shape;63;p14"/>
          <p:cNvSpPr txBox="1">
            <a:spLocks noGrp="1"/>
          </p:cNvSpPr>
          <p:nvPr>
            <p:ph type="body" idx="1"/>
          </p:nvPr>
        </p:nvSpPr>
        <p:spPr>
          <a:xfrm>
            <a:off x="311700" y="1879475"/>
            <a:ext cx="8520600" cy="2271000"/>
          </a:xfrm>
          <a:prstGeom prst="rect">
            <a:avLst/>
          </a:prstGeom>
        </p:spPr>
        <p:txBody>
          <a:bodyPr spcFirstLastPara="1" wrap="square" lIns="91425" tIns="91425" rIns="91425" bIns="91425" anchor="t" anchorCtr="0">
            <a:noAutofit/>
          </a:bodyPr>
          <a:lstStyle/>
          <a:p>
            <a:pPr marL="0" lvl="0" indent="0" algn="l" rtl="0">
              <a:spcBef>
                <a:spcPts val="0"/>
              </a:spcBef>
              <a:spcAft>
                <a:spcPts val="1200"/>
              </a:spcAft>
              <a:buNone/>
            </a:pPr>
            <a:r>
              <a:rPr lang="en-US" sz="1500" dirty="0"/>
              <a:t>Recommendation systems have evolved into intelligent algorithms that play a vital role in generating personalized recommendations, thereby simplifying the complexity of decision-making across a wide array of options. These systems are versatile, finding applications in diverse domains, where they offer personalized services that benefit both consumers and manufacturers. Specifically, in the realm of book recommendations, these systems leverage a combination of user and book databases to deliver highly relevant recommendations tailored to individual preferences.</a:t>
            </a:r>
            <a:r>
              <a:rPr lang="en" sz="1500" dirty="0"/>
              <a:t> </a:t>
            </a:r>
            <a:endParaRPr sz="15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8"/>
          <p:cNvSpPr txBox="1">
            <a:spLocks noGrp="1"/>
          </p:cNvSpPr>
          <p:nvPr>
            <p:ph type="body" idx="1"/>
          </p:nvPr>
        </p:nvSpPr>
        <p:spPr>
          <a:xfrm>
            <a:off x="311700" y="622353"/>
            <a:ext cx="8520600" cy="3898793"/>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US" sz="1400" dirty="0"/>
              <a:t>The primary goal of most recommendation systems is to predict the buyer's interests accurately and suggest books that align with those interests. This book recommendation system takes into account several parameters, such as the content and quality of the books, by leveraging collaborative filtering of ratings from other buyers. Additionally, the system employs an associative model to provide more robust recommendations.</a:t>
            </a:r>
          </a:p>
          <a:p>
            <a:pPr marL="0" lvl="0" indent="0" algn="l" rtl="0">
              <a:spcBef>
                <a:spcPts val="0"/>
              </a:spcBef>
              <a:spcAft>
                <a:spcPts val="0"/>
              </a:spcAft>
              <a:buNone/>
            </a:pPr>
            <a:endParaRPr lang="en-US" sz="1400" dirty="0"/>
          </a:p>
          <a:p>
            <a:pPr marL="0" lvl="0" indent="0" algn="l" rtl="0">
              <a:spcBef>
                <a:spcPts val="0"/>
              </a:spcBef>
              <a:spcAft>
                <a:spcPts val="0"/>
              </a:spcAft>
              <a:buNone/>
            </a:pPr>
            <a:r>
              <a:rPr lang="en-US" sz="1400" dirty="0"/>
              <a:t>One of the key advantages of this system is its offline nature, which eliminates performance issues commonly associated with real time recommendation systems. </a:t>
            </a:r>
            <a:r>
              <a:rPr lang="en-US" sz="1400" dirty="0">
                <a:highlight>
                  <a:srgbClr val="FFFF00"/>
                </a:highlight>
              </a:rPr>
              <a:t>By building recommendations offline and storing them in the buyer's web profile, the system can efficiently generate personalized book suggestions without the need for real-time processing. This approach enhances the user experience by ensuring that recommendations are relevant, high-quality, and tailored to individual preferences.</a:t>
            </a:r>
            <a:endParaRPr sz="1400" dirty="0">
              <a:highlight>
                <a:srgbClr val="FFFF00"/>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Literature Review</a:t>
            </a:r>
            <a:endParaRPr dirty="0"/>
          </a:p>
        </p:txBody>
      </p:sp>
      <p:sp>
        <p:nvSpPr>
          <p:cNvPr id="69" name="Google Shape;69;p15"/>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fontScale="85000" lnSpcReduction="10000"/>
          </a:bodyPr>
          <a:lstStyle/>
          <a:p>
            <a:pPr marL="0" lvl="0" indent="0" algn="l" rtl="0">
              <a:spcBef>
                <a:spcPts val="0"/>
              </a:spcBef>
              <a:spcAft>
                <a:spcPts val="0"/>
              </a:spcAft>
              <a:buNone/>
            </a:pPr>
            <a:r>
              <a:rPr lang="en" b="1" dirty="0"/>
              <a:t>-Suggestion of Similar Books using Machine Learning Approach</a:t>
            </a:r>
            <a:endParaRPr b="1" dirty="0"/>
          </a:p>
          <a:p>
            <a:pPr marL="0" lvl="0" indent="0" algn="l" rtl="0">
              <a:spcBef>
                <a:spcPts val="1200"/>
              </a:spcBef>
              <a:spcAft>
                <a:spcPts val="1200"/>
              </a:spcAft>
              <a:buNone/>
            </a:pPr>
            <a:r>
              <a:rPr lang="en-US" sz="2100" b="1" dirty="0">
                <a:highlight>
                  <a:srgbClr val="FFFF00"/>
                </a:highlight>
              </a:rPr>
              <a:t>Content-Based Filtering</a:t>
            </a:r>
            <a:r>
              <a:rPr lang="en-US" dirty="0"/>
              <a:t>: </a:t>
            </a:r>
            <a:r>
              <a:rPr lang="en-US" dirty="0">
                <a:highlight>
                  <a:srgbClr val="00FFFF"/>
                </a:highlight>
              </a:rPr>
              <a:t>This approach recommends books based on the similarity between the content of the books and the user's preferences.</a:t>
            </a:r>
            <a:r>
              <a:rPr lang="en-US" dirty="0"/>
              <a:t> Features such as genre, author, language, and keywords are used to make recommendations. (P. Melville, R. J. Mooney, &amp; R. Nagarajan, 2002).</a:t>
            </a:r>
          </a:p>
          <a:p>
            <a:pPr marL="0" lvl="0" indent="0" algn="l" rtl="0">
              <a:spcBef>
                <a:spcPts val="1200"/>
              </a:spcBef>
              <a:spcAft>
                <a:spcPts val="1200"/>
              </a:spcAft>
              <a:buNone/>
            </a:pPr>
            <a:r>
              <a:rPr lang="en-US" sz="2100" b="1" dirty="0">
                <a:highlight>
                  <a:srgbClr val="FFFF00"/>
                </a:highlight>
              </a:rPr>
              <a:t>Collaborative Filtering</a:t>
            </a:r>
            <a:r>
              <a:rPr lang="en-US" dirty="0"/>
              <a:t>: </a:t>
            </a:r>
            <a:r>
              <a:rPr lang="en-US" dirty="0">
                <a:highlight>
                  <a:srgbClr val="00FFFF"/>
                </a:highlight>
              </a:rPr>
              <a:t>This technique recommends books based on the preferences of users with similar tastes. </a:t>
            </a:r>
            <a:r>
              <a:rPr lang="en-US" dirty="0"/>
              <a:t>It can be user-based, where recommendations are made based on similar users, or item-based, where similar books are recommended based on the user's history (Y. </a:t>
            </a:r>
            <a:r>
              <a:rPr lang="en-US" dirty="0" err="1"/>
              <a:t>Koren</a:t>
            </a:r>
            <a:r>
              <a:rPr lang="en-US" dirty="0"/>
              <a:t>, 2009).</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3"/>
        <p:cNvGrpSpPr/>
        <p:nvPr/>
      </p:nvGrpSpPr>
      <p:grpSpPr>
        <a:xfrm>
          <a:off x="0" y="0"/>
          <a:ext cx="0" cy="0"/>
          <a:chOff x="0" y="0"/>
          <a:chExt cx="0" cy="0"/>
        </a:xfrm>
      </p:grpSpPr>
      <p:sp>
        <p:nvSpPr>
          <p:cNvPr id="74" name="Google Shape;74;p16"/>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a:t>Project Description</a:t>
            </a:r>
            <a:endParaRPr/>
          </a:p>
        </p:txBody>
      </p:sp>
      <p:sp>
        <p:nvSpPr>
          <p:cNvPr id="75" name="Google Shape;75;p16"/>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79"/>
        <p:cNvGrpSpPr/>
        <p:nvPr/>
      </p:nvGrpSpPr>
      <p:grpSpPr>
        <a:xfrm>
          <a:off x="0" y="0"/>
          <a:ext cx="0" cy="0"/>
          <a:chOff x="0" y="0"/>
          <a:chExt cx="0" cy="0"/>
        </a:xfrm>
      </p:grpSpPr>
      <p:sp>
        <p:nvSpPr>
          <p:cNvPr id="80" name="Google Shape;80;p17"/>
          <p:cNvSpPr txBox="1">
            <a:spLocks noGrp="1"/>
          </p:cNvSpPr>
          <p:nvPr>
            <p:ph type="title"/>
          </p:nvPr>
        </p:nvSpPr>
        <p:spPr>
          <a:xfrm>
            <a:off x="311700" y="292850"/>
            <a:ext cx="8520600" cy="8010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 dirty="0"/>
              <a:t>Content Recommendation System</a:t>
            </a:r>
            <a:endParaRPr dirty="0"/>
          </a:p>
        </p:txBody>
      </p:sp>
      <p:sp>
        <p:nvSpPr>
          <p:cNvPr id="81" name="Google Shape;81;p17"/>
          <p:cNvSpPr txBox="1">
            <a:spLocks noGrp="1"/>
          </p:cNvSpPr>
          <p:nvPr>
            <p:ph type="body" idx="1"/>
          </p:nvPr>
        </p:nvSpPr>
        <p:spPr>
          <a:xfrm>
            <a:off x="311700" y="1228675"/>
            <a:ext cx="8520600" cy="33402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US" dirty="0"/>
              <a:t>Content-based filtering techniques are instrumental in analyzing the similarity between items by examining their content, subsequently recommending similar items based on users' past preferences. This approach often employs classifier-based techniques or nearest neighbor methods to effectively match items to users, enhancing the recommendation process. </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97"/>
        <p:cNvGrpSpPr/>
        <p:nvPr/>
      </p:nvGrpSpPr>
      <p:grpSpPr>
        <a:xfrm>
          <a:off x="0" y="0"/>
          <a:ext cx="0" cy="0"/>
          <a:chOff x="0" y="0"/>
          <a:chExt cx="0" cy="0"/>
        </a:xfrm>
      </p:grpSpPr>
      <p:pic>
        <p:nvPicPr>
          <p:cNvPr id="3" name="Picture 2">
            <a:extLst>
              <a:ext uri="{FF2B5EF4-FFF2-40B4-BE49-F238E27FC236}">
                <a16:creationId xmlns:a16="http://schemas.microsoft.com/office/drawing/2014/main" id="{3603F637-4630-9BAB-F07A-D8059FA2A56C}"/>
              </a:ext>
            </a:extLst>
          </p:cNvPr>
          <p:cNvPicPr>
            <a:picLocks noChangeAspect="1"/>
          </p:cNvPicPr>
          <p:nvPr/>
        </p:nvPicPr>
        <p:blipFill>
          <a:blip r:embed="rId3"/>
          <a:stretch>
            <a:fillRect/>
          </a:stretch>
        </p:blipFill>
        <p:spPr>
          <a:xfrm>
            <a:off x="1335314" y="130629"/>
            <a:ext cx="6459913" cy="489243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1"/>
          <p:cNvSpPr txBox="1">
            <a:spLocks noGrp="1"/>
          </p:cNvSpPr>
          <p:nvPr>
            <p:ph type="body" idx="1"/>
          </p:nvPr>
        </p:nvSpPr>
        <p:spPr>
          <a:xfrm>
            <a:off x="311700" y="518550"/>
            <a:ext cx="8520600" cy="40503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 sz="2300" b="1" dirty="0"/>
              <a:t>In the Following diagram: -</a:t>
            </a:r>
            <a:r>
              <a:rPr lang="en" dirty="0"/>
              <a:t> </a:t>
            </a:r>
            <a:endParaRPr dirty="0"/>
          </a:p>
          <a:p>
            <a:pPr marL="0" lvl="0" indent="0" algn="l" rtl="0">
              <a:spcBef>
                <a:spcPts val="1200"/>
              </a:spcBef>
              <a:spcAft>
                <a:spcPts val="0"/>
              </a:spcAft>
              <a:buNone/>
            </a:pPr>
            <a:r>
              <a:rPr lang="en" b="1" dirty="0"/>
              <a:t>Trained Dataset:</a:t>
            </a:r>
            <a:r>
              <a:rPr lang="en" dirty="0"/>
              <a:t> This dataset serves as the foundation for constructing the machine learning model.</a:t>
            </a:r>
            <a:endParaRPr dirty="0"/>
          </a:p>
          <a:p>
            <a:pPr marL="0" lvl="0" indent="0" algn="l" rtl="0">
              <a:spcBef>
                <a:spcPts val="1200"/>
              </a:spcBef>
              <a:spcAft>
                <a:spcPts val="0"/>
              </a:spcAft>
              <a:buNone/>
            </a:pPr>
            <a:r>
              <a:rPr lang="en" b="1" dirty="0"/>
              <a:t>Ensemble Learning (Cosine Similarity Algorithm):</a:t>
            </a:r>
            <a:r>
              <a:rPr lang="en" dirty="0"/>
              <a:t> The system employs the Cosine Similarity, to build a robust and accurate model. </a:t>
            </a:r>
            <a:endParaRPr dirty="0"/>
          </a:p>
          <a:p>
            <a:pPr marL="0" lvl="0" indent="0" algn="l" rtl="0">
              <a:spcBef>
                <a:spcPts val="1200"/>
              </a:spcBef>
              <a:spcAft>
                <a:spcPts val="1200"/>
              </a:spcAft>
              <a:buNone/>
            </a:pPr>
            <a:r>
              <a:rPr lang="en" b="1" dirty="0"/>
              <a:t>Testing Dataset:</a:t>
            </a:r>
            <a:r>
              <a:rPr lang="en" dirty="0"/>
              <a:t> The model is then applied to a testing dataset to evaluate its effectiveness in predicting Book Suggestions.</a:t>
            </a: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2"/>
          <p:cNvSpPr txBox="1">
            <a:spLocks noGrp="1"/>
          </p:cNvSpPr>
          <p:nvPr>
            <p:ph type="ctrTitle"/>
          </p:nvPr>
        </p:nvSpPr>
        <p:spPr>
          <a:xfrm>
            <a:off x="311700" y="392150"/>
            <a:ext cx="8520600" cy="26904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 dirty="0"/>
              <a:t>Training Data Set</a:t>
            </a:r>
            <a:endParaRPr dirty="0"/>
          </a:p>
        </p:txBody>
      </p:sp>
      <p:sp>
        <p:nvSpPr>
          <p:cNvPr id="109" name="Google Shape;109;p22"/>
          <p:cNvSpPr txBox="1">
            <a:spLocks noGrp="1"/>
          </p:cNvSpPr>
          <p:nvPr>
            <p:ph type="subTitle" idx="1"/>
          </p:nvPr>
        </p:nvSpPr>
        <p:spPr>
          <a:xfrm>
            <a:off x="311700" y="3890400"/>
            <a:ext cx="8520600" cy="7062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endParaRPr/>
          </a:p>
        </p:txBody>
      </p:sp>
    </p:spTree>
    <p:extLst>
      <p:ext uri="{BB962C8B-B14F-4D97-AF65-F5344CB8AC3E}">
        <p14:creationId xmlns:p14="http://schemas.microsoft.com/office/powerpoint/2010/main" val="18815148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pic>
        <p:nvPicPr>
          <p:cNvPr id="4" name="Picture 3">
            <a:extLst>
              <a:ext uri="{FF2B5EF4-FFF2-40B4-BE49-F238E27FC236}">
                <a16:creationId xmlns:a16="http://schemas.microsoft.com/office/drawing/2014/main" id="{A7A18C0C-3180-73B2-BA88-38E8B97B87FD}"/>
              </a:ext>
            </a:extLst>
          </p:cNvPr>
          <p:cNvPicPr>
            <a:picLocks noChangeAspect="1"/>
          </p:cNvPicPr>
          <p:nvPr/>
        </p:nvPicPr>
        <p:blipFill>
          <a:blip r:embed="rId3"/>
          <a:stretch>
            <a:fillRect/>
          </a:stretch>
        </p:blipFill>
        <p:spPr>
          <a:xfrm>
            <a:off x="272143" y="741724"/>
            <a:ext cx="8599714" cy="3660051"/>
          </a:xfrm>
          <a:prstGeom prst="rect">
            <a:avLst/>
          </a:prstGeom>
        </p:spPr>
      </p:pic>
      <p:sp>
        <p:nvSpPr>
          <p:cNvPr id="5" name="TextBox 4">
            <a:extLst>
              <a:ext uri="{FF2B5EF4-FFF2-40B4-BE49-F238E27FC236}">
                <a16:creationId xmlns:a16="http://schemas.microsoft.com/office/drawing/2014/main" id="{0D6C82A1-6820-FBD8-0F88-F421A811B35C}"/>
              </a:ext>
            </a:extLst>
          </p:cNvPr>
          <p:cNvSpPr txBox="1"/>
          <p:nvPr/>
        </p:nvSpPr>
        <p:spPr>
          <a:xfrm>
            <a:off x="7986678" y="4492171"/>
            <a:ext cx="885179" cy="276999"/>
          </a:xfrm>
          <a:prstGeom prst="rect">
            <a:avLst/>
          </a:prstGeom>
          <a:noFill/>
        </p:spPr>
        <p:txBody>
          <a:bodyPr wrap="none" rtlCol="0">
            <a:spAutoFit/>
          </a:bodyPr>
          <a:lstStyle/>
          <a:p>
            <a:r>
              <a:rPr lang="en-US" sz="1200" dirty="0"/>
              <a:t>Books.csv</a:t>
            </a:r>
            <a:endParaRPr lang="en-IN" sz="1200" dirty="0"/>
          </a:p>
        </p:txBody>
      </p:sp>
    </p:spTree>
    <p:extLst>
      <p:ext uri="{BB962C8B-B14F-4D97-AF65-F5344CB8AC3E}">
        <p14:creationId xmlns:p14="http://schemas.microsoft.com/office/powerpoint/2010/main" val="2399815290"/>
      </p:ext>
    </p:extLst>
  </p:cSld>
  <p:clrMapOvr>
    <a:masterClrMapping/>
  </p:clrMapOvr>
</p:sld>
</file>

<file path=ppt/theme/theme1.xml><?xml version="1.0" encoding="utf-8"?>
<a:theme xmlns:a="http://schemas.openxmlformats.org/drawingml/2006/main"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647</TotalTime>
  <Words>715</Words>
  <Application>Microsoft Office PowerPoint</Application>
  <PresentationFormat>On-screen Show (16:9)</PresentationFormat>
  <Paragraphs>34</Paragraphs>
  <Slides>20</Slides>
  <Notes>20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20</vt:i4>
      </vt:variant>
    </vt:vector>
  </HeadingPairs>
  <TitlesOfParts>
    <vt:vector size="25" baseType="lpstr">
      <vt:lpstr>Arial</vt:lpstr>
      <vt:lpstr>Nunito</vt:lpstr>
      <vt:lpstr>Source Code Pro</vt:lpstr>
      <vt:lpstr>Amatic SC</vt:lpstr>
      <vt:lpstr>Beach Day</vt:lpstr>
      <vt:lpstr>Book Recommedation System Model</vt:lpstr>
      <vt:lpstr>Introduction</vt:lpstr>
      <vt:lpstr>Literature Review</vt:lpstr>
      <vt:lpstr>Project Description</vt:lpstr>
      <vt:lpstr>Content Recommendation System</vt:lpstr>
      <vt:lpstr>PowerPoint Presentation</vt:lpstr>
      <vt:lpstr>PowerPoint Presentation</vt:lpstr>
      <vt:lpstr>Training Data Set</vt:lpstr>
      <vt:lpstr>PowerPoint Presentation</vt:lpstr>
      <vt:lpstr>PowerPoint Presentation</vt:lpstr>
      <vt:lpstr>PowerPoint Presentation</vt:lpstr>
      <vt:lpstr>Modules Description</vt:lpstr>
      <vt:lpstr>Numpy</vt:lpstr>
      <vt:lpstr>Pandas</vt:lpstr>
      <vt:lpstr>Matplotlib</vt:lpstr>
      <vt:lpstr>Scikit-Learn</vt:lpstr>
      <vt:lpstr>Output</vt:lpstr>
      <vt:lpstr>Recommending Similar Books:</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Approval by using Random Forest Classification Model</dc:title>
  <cp:lastModifiedBy>Moksh Verma 431</cp:lastModifiedBy>
  <cp:revision>14</cp:revision>
  <dcterms:modified xsi:type="dcterms:W3CDTF">2024-05-23T11:20:09Z</dcterms:modified>
</cp:coreProperties>
</file>