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78" r:id="rId5"/>
    <p:sldId id="258" r:id="rId6"/>
    <p:sldId id="259" r:id="rId7"/>
    <p:sldId id="260" r:id="rId8"/>
    <p:sldId id="261" r:id="rId9"/>
    <p:sldId id="272" r:id="rId10"/>
    <p:sldId id="269" r:id="rId11"/>
    <p:sldId id="262" r:id="rId12"/>
    <p:sldId id="266" r:id="rId13"/>
    <p:sldId id="268" r:id="rId14"/>
    <p:sldId id="271" r:id="rId15"/>
    <p:sldId id="265" r:id="rId16"/>
    <p:sldId id="276" r:id="rId17"/>
    <p:sldId id="277" r:id="rId18"/>
    <p:sldId id="273" r:id="rId19"/>
    <p:sldId id="270" r:id="rId20"/>
    <p:sldId id="267" r:id="rId21"/>
    <p:sldId id="274" r:id="rId22"/>
    <p:sldId id="275" r:id="rId23"/>
    <p:sldId id="279" r:id="rId24"/>
    <p:sldId id="283" r:id="rId25"/>
    <p:sldId id="284" r:id="rId26"/>
    <p:sldId id="285" r:id="rId27"/>
    <p:sldId id="280" r:id="rId28"/>
    <p:sldId id="281" r:id="rId29"/>
    <p:sldId id="282" r:id="rId30"/>
    <p:sldId id="286" r:id="rId31"/>
    <p:sldId id="287" r:id="rId32"/>
    <p:sldId id="288" r:id="rId33"/>
    <p:sldId id="290" r:id="rId34"/>
    <p:sldId id="289" r:id="rId3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奥村 優之" userId="26614dba5f761d85" providerId="LiveId" clId="{D3CAF44A-4970-B244-BDAA-16E2D77376CD}"/>
    <pc:docChg chg="undo custSel addSld modSld sldOrd">
      <pc:chgData name="奥村 優之" userId="26614dba5f761d85" providerId="LiveId" clId="{D3CAF44A-4970-B244-BDAA-16E2D77376CD}" dt="2019-04-22T17:01:25.349" v="1980" actId="20577"/>
      <pc:docMkLst>
        <pc:docMk/>
      </pc:docMkLst>
      <pc:sldChg chg="addSp delSp modSp add mod modClrScheme chgLayout">
        <pc:chgData name="奥村 優之" userId="26614dba5f761d85" providerId="LiveId" clId="{D3CAF44A-4970-B244-BDAA-16E2D77376CD}" dt="2019-04-08T16:39:14.942" v="348" actId="700"/>
        <pc:sldMkLst>
          <pc:docMk/>
          <pc:sldMk cId="2184235932" sldId="261"/>
        </pc:sldMkLst>
        <pc:spChg chg="mod ord">
          <ac:chgData name="奥村 優之" userId="26614dba5f761d85" providerId="LiveId" clId="{D3CAF44A-4970-B244-BDAA-16E2D77376CD}" dt="2019-04-08T16:39:14.942" v="348" actId="700"/>
          <ac:spMkLst>
            <pc:docMk/>
            <pc:sldMk cId="2184235932" sldId="261"/>
            <ac:spMk id="2" creationId="{81FB5818-AB80-D347-BB10-65184D70882F}"/>
          </ac:spMkLst>
        </pc:spChg>
        <pc:spChg chg="mod ord">
          <ac:chgData name="奥村 優之" userId="26614dba5f761d85" providerId="LiveId" clId="{D3CAF44A-4970-B244-BDAA-16E2D77376CD}" dt="2019-04-08T16:39:14.942" v="348" actId="700"/>
          <ac:spMkLst>
            <pc:docMk/>
            <pc:sldMk cId="2184235932" sldId="261"/>
            <ac:spMk id="3" creationId="{666D1E3F-7030-FA4B-9456-5F1799B69973}"/>
          </ac:spMkLst>
        </pc:spChg>
        <pc:spChg chg="add del mod ord">
          <ac:chgData name="奥村 優之" userId="26614dba5f761d85" providerId="LiveId" clId="{D3CAF44A-4970-B244-BDAA-16E2D77376CD}" dt="2019-04-08T16:39:14.942" v="348" actId="700"/>
          <ac:spMkLst>
            <pc:docMk/>
            <pc:sldMk cId="2184235932" sldId="261"/>
            <ac:spMk id="4" creationId="{C452B044-092B-2C43-B1C3-D2478AD213DD}"/>
          </ac:spMkLst>
        </pc:spChg>
      </pc:sldChg>
      <pc:sldChg chg="addSp delSp modSp mod modClrScheme chgLayout">
        <pc:chgData name="奥村 優之" userId="26614dba5f761d85" providerId="LiveId" clId="{D3CAF44A-4970-B244-BDAA-16E2D77376CD}" dt="2019-04-09T16:29:27.096" v="350" actId="700"/>
        <pc:sldMkLst>
          <pc:docMk/>
          <pc:sldMk cId="316804993" sldId="262"/>
        </pc:sldMkLst>
        <pc:spChg chg="mod ord">
          <ac:chgData name="奥村 優之" userId="26614dba5f761d85" providerId="LiveId" clId="{D3CAF44A-4970-B244-BDAA-16E2D77376CD}" dt="2019-04-09T16:29:27.096" v="350" actId="700"/>
          <ac:spMkLst>
            <pc:docMk/>
            <pc:sldMk cId="316804993" sldId="262"/>
            <ac:spMk id="2" creationId="{81FB5818-AB80-D347-BB10-65184D70882F}"/>
          </ac:spMkLst>
        </pc:spChg>
        <pc:spChg chg="mod ord">
          <ac:chgData name="奥村 優之" userId="26614dba5f761d85" providerId="LiveId" clId="{D3CAF44A-4970-B244-BDAA-16E2D77376CD}" dt="2019-04-09T16:29:27.096" v="350" actId="700"/>
          <ac:spMkLst>
            <pc:docMk/>
            <pc:sldMk cId="316804993" sldId="262"/>
            <ac:spMk id="3" creationId="{666D1E3F-7030-FA4B-9456-5F1799B69973}"/>
          </ac:spMkLst>
        </pc:spChg>
        <pc:spChg chg="add del mod ord">
          <ac:chgData name="奥村 優之" userId="26614dba5f761d85" providerId="LiveId" clId="{D3CAF44A-4970-B244-BDAA-16E2D77376CD}" dt="2019-04-09T16:29:27.096" v="350" actId="700"/>
          <ac:spMkLst>
            <pc:docMk/>
            <pc:sldMk cId="316804993" sldId="262"/>
            <ac:spMk id="4" creationId="{3E740EBD-5B0F-3949-91F4-8F71A3DAB09F}"/>
          </ac:spMkLst>
        </pc:spChg>
      </pc:sldChg>
      <pc:sldChg chg="modSp">
        <pc:chgData name="奥村 優之" userId="26614dba5f761d85" providerId="LiveId" clId="{D3CAF44A-4970-B244-BDAA-16E2D77376CD}" dt="2019-04-17T12:52:53.974" v="370" actId="22"/>
        <pc:sldMkLst>
          <pc:docMk/>
          <pc:sldMk cId="826125031" sldId="265"/>
        </pc:sldMkLst>
        <pc:spChg chg="mod">
          <ac:chgData name="奥村 優之" userId="26614dba5f761d85" providerId="LiveId" clId="{D3CAF44A-4970-B244-BDAA-16E2D77376CD}" dt="2019-04-17T12:52:53.974" v="370" actId="22"/>
          <ac:spMkLst>
            <pc:docMk/>
            <pc:sldMk cId="826125031" sldId="265"/>
            <ac:spMk id="3" creationId="{666D1E3F-7030-FA4B-9456-5F1799B69973}"/>
          </ac:spMkLst>
        </pc:spChg>
      </pc:sldChg>
      <pc:sldChg chg="modSp">
        <pc:chgData name="奥村 優之" userId="26614dba5f761d85" providerId="LiveId" clId="{D3CAF44A-4970-B244-BDAA-16E2D77376CD}" dt="2019-04-13T02:36:27.907" v="368" actId="20577"/>
        <pc:sldMkLst>
          <pc:docMk/>
          <pc:sldMk cId="1658605694" sldId="273"/>
        </pc:sldMkLst>
        <pc:spChg chg="mod">
          <ac:chgData name="奥村 優之" userId="26614dba5f761d85" providerId="LiveId" clId="{D3CAF44A-4970-B244-BDAA-16E2D77376CD}" dt="2019-04-13T02:36:27.907" v="368" actId="20577"/>
          <ac:spMkLst>
            <pc:docMk/>
            <pc:sldMk cId="1658605694" sldId="273"/>
            <ac:spMk id="3" creationId="{666D1E3F-7030-FA4B-9456-5F1799B69973}"/>
          </ac:spMkLst>
        </pc:spChg>
      </pc:sldChg>
      <pc:sldChg chg="modSp">
        <pc:chgData name="奥村 優之" userId="26614dba5f761d85" providerId="LiveId" clId="{D3CAF44A-4970-B244-BDAA-16E2D77376CD}" dt="2019-04-19T18:02:16.372" v="1275" actId="20577"/>
        <pc:sldMkLst>
          <pc:docMk/>
          <pc:sldMk cId="1162631221" sldId="275"/>
        </pc:sldMkLst>
        <pc:spChg chg="mod">
          <ac:chgData name="奥村 優之" userId="26614dba5f761d85" providerId="LiveId" clId="{D3CAF44A-4970-B244-BDAA-16E2D77376CD}" dt="2019-04-19T18:02:16.372" v="1275" actId="20577"/>
          <ac:spMkLst>
            <pc:docMk/>
            <pc:sldMk cId="1162631221" sldId="275"/>
            <ac:spMk id="3" creationId="{666D1E3F-7030-FA4B-9456-5F1799B69973}"/>
          </ac:spMkLst>
        </pc:spChg>
      </pc:sldChg>
      <pc:sldChg chg="modSp new">
        <pc:chgData name="奥村 優之" userId="26614dba5f761d85" providerId="LiveId" clId="{D3CAF44A-4970-B244-BDAA-16E2D77376CD}" dt="2019-04-17T14:31:17.665" v="697" actId="20577"/>
        <pc:sldMkLst>
          <pc:docMk/>
          <pc:sldMk cId="2187790305" sldId="276"/>
        </pc:sldMkLst>
        <pc:spChg chg="mod">
          <ac:chgData name="奥村 優之" userId="26614dba5f761d85" providerId="LiveId" clId="{D3CAF44A-4970-B244-BDAA-16E2D77376CD}" dt="2019-04-17T12:53:51.268" v="374" actId="20577"/>
          <ac:spMkLst>
            <pc:docMk/>
            <pc:sldMk cId="2187790305" sldId="276"/>
            <ac:spMk id="2" creationId="{FC0136AA-7D8E-9341-BD7E-D4DB21A9D5BA}"/>
          </ac:spMkLst>
        </pc:spChg>
        <pc:spChg chg="mod">
          <ac:chgData name="奥村 優之" userId="26614dba5f761d85" providerId="LiveId" clId="{D3CAF44A-4970-B244-BDAA-16E2D77376CD}" dt="2019-04-17T14:31:17.665" v="697" actId="20577"/>
          <ac:spMkLst>
            <pc:docMk/>
            <pc:sldMk cId="2187790305" sldId="276"/>
            <ac:spMk id="3" creationId="{74CBAAD5-CE23-8A45-B4B8-E7B44084C89C}"/>
          </ac:spMkLst>
        </pc:spChg>
      </pc:sldChg>
      <pc:sldChg chg="modSp add ord">
        <pc:chgData name="奥村 優之" userId="26614dba5f761d85" providerId="LiveId" clId="{D3CAF44A-4970-B244-BDAA-16E2D77376CD}" dt="2019-04-17T15:29:31.682" v="1240" actId="20577"/>
        <pc:sldMkLst>
          <pc:docMk/>
          <pc:sldMk cId="3127395125" sldId="277"/>
        </pc:sldMkLst>
        <pc:spChg chg="mod">
          <ac:chgData name="奥村 優之" userId="26614dba5f761d85" providerId="LiveId" clId="{D3CAF44A-4970-B244-BDAA-16E2D77376CD}" dt="2019-04-17T15:29:31.682" v="1240" actId="20577"/>
          <ac:spMkLst>
            <pc:docMk/>
            <pc:sldMk cId="3127395125" sldId="277"/>
            <ac:spMk id="3" creationId="{74CBAAD5-CE23-8A45-B4B8-E7B44084C89C}"/>
          </ac:spMkLst>
        </pc:spChg>
      </pc:sldChg>
      <pc:sldChg chg="modSp">
        <pc:chgData name="奥村 優之" userId="26614dba5f761d85" providerId="LiveId" clId="{D3CAF44A-4970-B244-BDAA-16E2D77376CD}" dt="2019-04-19T13:53:05.474" v="1266" actId="20577"/>
        <pc:sldMkLst>
          <pc:docMk/>
          <pc:sldMk cId="921130819" sldId="278"/>
        </pc:sldMkLst>
        <pc:spChg chg="mod">
          <ac:chgData name="奥村 優之" userId="26614dba5f761d85" providerId="LiveId" clId="{D3CAF44A-4970-B244-BDAA-16E2D77376CD}" dt="2019-04-19T13:53:05.474" v="1266" actId="20577"/>
          <ac:spMkLst>
            <pc:docMk/>
            <pc:sldMk cId="921130819" sldId="278"/>
            <ac:spMk id="3" creationId="{00000000-0000-0000-0000-000000000000}"/>
          </ac:spMkLst>
        </pc:spChg>
      </pc:sldChg>
      <pc:sldChg chg="modSp">
        <pc:chgData name="奥村 優之" userId="26614dba5f761d85" providerId="LiveId" clId="{D3CAF44A-4970-B244-BDAA-16E2D77376CD}" dt="2019-04-22T16:41:50.244" v="1528" actId="20577"/>
        <pc:sldMkLst>
          <pc:docMk/>
          <pc:sldMk cId="1097593217" sldId="280"/>
        </pc:sldMkLst>
        <pc:spChg chg="mod">
          <ac:chgData name="奥村 優之" userId="26614dba5f761d85" providerId="LiveId" clId="{D3CAF44A-4970-B244-BDAA-16E2D77376CD}" dt="2019-04-22T16:41:50.244" v="1528" actId="20577"/>
          <ac:spMkLst>
            <pc:docMk/>
            <pc:sldMk cId="1097593217" sldId="280"/>
            <ac:spMk id="3" creationId="{666D1E3F-7030-FA4B-9456-5F1799B69973}"/>
          </ac:spMkLst>
        </pc:spChg>
      </pc:sldChg>
      <pc:sldChg chg="modSp add">
        <pc:chgData name="奥村 優之" userId="26614dba5f761d85" providerId="LiveId" clId="{D3CAF44A-4970-B244-BDAA-16E2D77376CD}" dt="2019-04-22T17:01:25.349" v="1980" actId="20577"/>
        <pc:sldMkLst>
          <pc:docMk/>
          <pc:sldMk cId="888257586" sldId="281"/>
        </pc:sldMkLst>
        <pc:spChg chg="mod">
          <ac:chgData name="奥村 優之" userId="26614dba5f761d85" providerId="LiveId" clId="{D3CAF44A-4970-B244-BDAA-16E2D77376CD}" dt="2019-04-22T17:01:25.349" v="1980" actId="20577"/>
          <ac:spMkLst>
            <pc:docMk/>
            <pc:sldMk cId="888257586" sldId="281"/>
            <ac:spMk id="3" creationId="{666D1E3F-7030-FA4B-9456-5F1799B69973}"/>
          </ac:spMkLst>
        </pc:spChg>
      </pc:sldChg>
    </pc:docChg>
  </pc:docChgLst>
  <pc:docChgLst>
    <pc:chgData name="奥村 優之" userId="26614dba5f761d85" providerId="LiveId" clId="{69F44814-6C76-EB44-879E-49224B8A0442}"/>
    <pc:docChg chg="custSel addSld modSld">
      <pc:chgData name="奥村 優之" userId="26614dba5f761d85" providerId="LiveId" clId="{69F44814-6C76-EB44-879E-49224B8A0442}" dt="2019-03-30T05:34:10.109" v="547" actId="20577"/>
      <pc:docMkLst>
        <pc:docMk/>
      </pc:docMkLst>
      <pc:sldChg chg="modSp new">
        <pc:chgData name="奥村 優之" userId="26614dba5f761d85" providerId="LiveId" clId="{69F44814-6C76-EB44-879E-49224B8A0442}" dt="2019-03-30T05:34:10.109" v="547" actId="20577"/>
        <pc:sldMkLst>
          <pc:docMk/>
          <pc:sldMk cId="4241950371" sldId="258"/>
        </pc:sldMkLst>
        <pc:spChg chg="mod">
          <ac:chgData name="奥村 優之" userId="26614dba5f761d85" providerId="LiveId" clId="{69F44814-6C76-EB44-879E-49224B8A0442}" dt="2018-10-01T15:30:39.140" v="2" actId="20577"/>
          <ac:spMkLst>
            <pc:docMk/>
            <pc:sldMk cId="4241950371" sldId="258"/>
            <ac:spMk id="2" creationId="{81FB5818-AB80-D347-BB10-65184D70882F}"/>
          </ac:spMkLst>
        </pc:spChg>
        <pc:spChg chg="mod">
          <ac:chgData name="奥村 優之" userId="26614dba5f761d85" providerId="LiveId" clId="{69F44814-6C76-EB44-879E-49224B8A0442}" dt="2019-03-30T05:34:10.109" v="547" actId="20577"/>
          <ac:spMkLst>
            <pc:docMk/>
            <pc:sldMk cId="4241950371" sldId="258"/>
            <ac:spMk id="3" creationId="{666D1E3F-7030-FA4B-9456-5F1799B6997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322CABF-6F60-654F-BC99-56AC232C3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="" xmlns:a16="http://schemas.microsoft.com/office/drawing/2014/main" id="{E64B200A-E573-184E-927A-EBE0677F3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41F9D82A-ACF6-5140-94BD-66A5BBA8D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5/3/2019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C1787F4F-CF6C-FD4F-A6DA-38BD0476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7EA0DB4E-2A52-1049-AA57-F379E904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869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7B86F417-E5BC-474F-814F-2741F1AD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="" xmlns:a16="http://schemas.microsoft.com/office/drawing/2014/main" id="{4D31AEA5-E4DB-2841-B0EF-FC1D65C57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2125DE90-1B5B-1445-A75E-995FA18C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5/3/2019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1D44B325-BB4B-1B4B-B09B-F0DA99694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BC191A4F-752E-B946-A5E8-7C6122DB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015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="" xmlns:a16="http://schemas.microsoft.com/office/drawing/2014/main" id="{7A0D6005-766A-C24D-A77A-F4BD20E7B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="" xmlns:a16="http://schemas.microsoft.com/office/drawing/2014/main" id="{EA8EDDC0-CDB2-3E46-8B12-A6CCDB59C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41261874-26D2-624A-95E0-9FC938E6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5/3/2019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3C010CC0-5F11-A544-A3B2-2FF0F95F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A14DC115-A848-E944-AC0F-53830275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73028096-0A57-2148-8243-11EFCA2E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EE62C32A-A831-DF47-A881-E0455559D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AA071C7C-BA29-2746-AF4A-D577D9141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5/3/2019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EDD06CD2-B37F-CC44-8D82-832312987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098BB3D0-3D54-0447-9966-15290D8E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40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C991FAF8-6418-8A49-A48E-7638887D9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625C9E05-F0F8-2D47-9667-FC09F7040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63B45DCA-3132-F241-B327-4A2192D8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5/3/2019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15A3A69D-CFA6-4E41-A117-EAAEEDC2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D6F14133-D1D2-8249-A085-B392EA50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343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4C62FBA-5AF5-824A-A735-6F56809AB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DF7F69D3-5EAE-0A49-80AC-866D8BFBA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BB40A158-C8BD-3A48-90E2-E08810B12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="" xmlns:a16="http://schemas.microsoft.com/office/drawing/2014/main" id="{7C6C17B2-7BAD-894A-BCC7-D37B95FB2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5/3/2019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="" xmlns:a16="http://schemas.microsoft.com/office/drawing/2014/main" id="{CCF8EEE7-E136-C04A-97D6-BE057B28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="" xmlns:a16="http://schemas.microsoft.com/office/drawing/2014/main" id="{90FBBD6C-A432-9143-978E-DF47F4B3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607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5C92B27B-17EF-FC43-9AA0-1B65F15F6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5BF8C563-DA0F-DD4A-8CB8-35255AFCE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39D9191A-D8B5-7647-90F0-C93E33724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="" xmlns:a16="http://schemas.microsoft.com/office/drawing/2014/main" id="{C985523F-EF9C-BB43-A222-1219F0F3C0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="" xmlns:a16="http://schemas.microsoft.com/office/drawing/2014/main" id="{C41A9D1E-ABF3-E34F-8D6F-CBC8A0453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="" xmlns:a16="http://schemas.microsoft.com/office/drawing/2014/main" id="{D3177D13-BBA0-9942-BECF-1B56F9C0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5/3/2019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="" xmlns:a16="http://schemas.microsoft.com/office/drawing/2014/main" id="{38E43A31-44C7-1F49-B438-190FB7EB6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="" xmlns:a16="http://schemas.microsoft.com/office/drawing/2014/main" id="{61751F5F-A910-2149-9C1D-E0F1AD3D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49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13D447E6-F709-054B-A2A7-E42B75E8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="" xmlns:a16="http://schemas.microsoft.com/office/drawing/2014/main" id="{6BD1EAF0-C673-4A43-981F-70B7CE68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5/3/2019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="" xmlns:a16="http://schemas.microsoft.com/office/drawing/2014/main" id="{747A50DF-DE09-324B-AB01-75A2BEC87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A624929C-943A-2C48-90EA-6E1F7126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99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="" xmlns:a16="http://schemas.microsoft.com/office/drawing/2014/main" id="{D02E3CDA-6933-2446-B412-A8163066E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5/3/2019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="" xmlns:a16="http://schemas.microsoft.com/office/drawing/2014/main" id="{C0104520-5B8B-1A49-970E-036DD1A1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5036618C-6BB7-4C42-8BEA-EF35ADFC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92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F1C04756-2FA2-D043-8FE1-64E237559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E1E784D8-6DE7-2446-9DA1-8D72C7A6F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="" xmlns:a16="http://schemas.microsoft.com/office/drawing/2014/main" id="{DDABC1CD-C2B6-C646-B06E-084133BEC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="" xmlns:a16="http://schemas.microsoft.com/office/drawing/2014/main" id="{17669CE6-B025-934B-8599-C0F39F4B4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5/3/2019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="" xmlns:a16="http://schemas.microsoft.com/office/drawing/2014/main" id="{757FC38F-EC8B-2447-B735-0ABC20741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="" xmlns:a16="http://schemas.microsoft.com/office/drawing/2014/main" id="{D3823A3B-B135-0640-9C0B-87B8F465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611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CC70DD3A-EB27-A14A-B4F4-086E556D0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="" xmlns:a16="http://schemas.microsoft.com/office/drawing/2014/main" id="{24B815D0-F278-C44B-A8E6-E4E764668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="" xmlns:a16="http://schemas.microsoft.com/office/drawing/2014/main" id="{4B190C2C-85D1-1C4A-9B2D-ED6237D3C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="" xmlns:a16="http://schemas.microsoft.com/office/drawing/2014/main" id="{18996361-4086-0C44-947A-9F178AC2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5/3/2019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="" xmlns:a16="http://schemas.microsoft.com/office/drawing/2014/main" id="{C1FFD168-AD96-B049-8EA8-C6C66A9AA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="" xmlns:a16="http://schemas.microsoft.com/office/drawing/2014/main" id="{EB4533EE-5C0C-004D-916B-A7C346AC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139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="" xmlns:a16="http://schemas.microsoft.com/office/drawing/2014/main" id="{B9CDD522-71B3-BB45-91AD-2E7E955C2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AED3F9A2-812D-2A4F-A126-83B8E2F9B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3AFDDD64-3BFA-9844-9695-C2BC127F5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A8996-BE6A-1241-B557-6FE2CB5DE801}" type="datetimeFigureOut">
              <a:rPr kumimoji="1" lang="en-US" altLang="ja-JP" smtClean="0"/>
              <a:t>5/3/2019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AD78E4E1-F99E-4944-AA61-8C653D22A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6E9BD454-3879-4449-A774-6F089CB36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78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B975D568-E9C8-0144-BE0B-5DD220D808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SH7262</a:t>
            </a:r>
            <a:r>
              <a:rPr kumimoji="1" lang="ja-JP" altLang="en-US" dirty="0"/>
              <a:t>アプリケーションノート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="" xmlns:a16="http://schemas.microsoft.com/office/drawing/2014/main" id="{E28552E0-5488-894E-8455-AA1EF7790D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03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クロック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kumimoji="1" lang="ja-JP" altLang="en-US" dirty="0"/>
              <a:t>結線</a:t>
            </a:r>
          </a:p>
          <a:p>
            <a:pPr lvl="1"/>
            <a:r>
              <a:rPr lang="en-US" altLang="ja-JP" dirty="0"/>
              <a:t>98</a:t>
            </a:r>
            <a:r>
              <a:rPr lang="ja-JP" altLang="en-US" dirty="0"/>
              <a:t>番ピン</a:t>
            </a:r>
            <a:r>
              <a:rPr lang="en-US" altLang="ja-JP" dirty="0"/>
              <a:t>(PG20) - FRK-SH2A CN3_33 - LCD CN1_1(TEST)</a:t>
            </a:r>
            <a:endParaRPr lang="ja-JP" altLang="en-US" dirty="0"/>
          </a:p>
          <a:p>
            <a:pPr lvl="1"/>
            <a:r>
              <a:rPr lang="en-US" altLang="ja-JP" dirty="0"/>
              <a:t>99</a:t>
            </a:r>
            <a:r>
              <a:rPr lang="ja-JP" altLang="en-US" dirty="0"/>
              <a:t>番ピン</a:t>
            </a:r>
            <a:r>
              <a:rPr lang="en-US" altLang="ja-JP" dirty="0"/>
              <a:t>(LCD_CLK) - FRK-SH2A CN3_21 - LCD CN1_2(NCLK)</a:t>
            </a:r>
          </a:p>
          <a:p>
            <a:pPr lvl="1"/>
            <a:r>
              <a:rPr lang="en-US" altLang="ja-JP" dirty="0"/>
              <a:t>100</a:t>
            </a:r>
            <a:r>
              <a:rPr lang="ja-JP" altLang="en-US" dirty="0"/>
              <a:t>番ピン</a:t>
            </a:r>
            <a:r>
              <a:rPr lang="en-US" altLang="ja-JP" dirty="0"/>
              <a:t>(PG18) - FRK-SH2A CN3_22 - LCD CN1_6(</a:t>
            </a:r>
            <a:r>
              <a:rPr lang="ja-JP" altLang="en-US" dirty="0"/>
              <a:t>不明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101</a:t>
            </a:r>
            <a:r>
              <a:rPr lang="ja-JP" altLang="en-US" dirty="0"/>
              <a:t>番ピン</a:t>
            </a:r>
            <a:r>
              <a:rPr lang="en-US" altLang="ja-JP" dirty="0"/>
              <a:t>(PG17) - FRK-SH2A CN3_23 - LCD CN1_4(HSYNC)</a:t>
            </a:r>
          </a:p>
          <a:p>
            <a:pPr lvl="1"/>
            <a:r>
              <a:rPr lang="en-US" altLang="ja-JP" dirty="0"/>
              <a:t>102</a:t>
            </a:r>
            <a:r>
              <a:rPr lang="ja-JP" altLang="en-US" dirty="0"/>
              <a:t>番ピン</a:t>
            </a:r>
            <a:r>
              <a:rPr lang="en-US" altLang="ja-JP" dirty="0"/>
              <a:t>(PG16) - FRK-SH2A CN3_24 - LCD CN1_5(VSYNC)</a:t>
            </a:r>
          </a:p>
          <a:p>
            <a:pPr lvl="1"/>
            <a:r>
              <a:rPr lang="en-US" altLang="ja-JP" dirty="0"/>
              <a:t>103</a:t>
            </a:r>
            <a:r>
              <a:rPr lang="ja-JP" altLang="en-US" dirty="0"/>
              <a:t>番ピン</a:t>
            </a:r>
            <a:r>
              <a:rPr lang="en-US" altLang="ja-JP" dirty="0"/>
              <a:t>(PG15) - FRK-SH2A CN3_18 - LCD CN1_22(R5)</a:t>
            </a:r>
          </a:p>
          <a:p>
            <a:pPr lvl="1"/>
            <a:r>
              <a:rPr lang="en-US" altLang="ja-JP" dirty="0"/>
              <a:t>104</a:t>
            </a:r>
            <a:r>
              <a:rPr lang="ja-JP" altLang="en-US" dirty="0"/>
              <a:t>番ピン</a:t>
            </a:r>
            <a:r>
              <a:rPr lang="en-US" altLang="ja-JP" dirty="0"/>
              <a:t>(PG14) - FRK-SH2A CN3_17 - LCD CN1_23(R4)</a:t>
            </a:r>
          </a:p>
          <a:p>
            <a:pPr lvl="1"/>
            <a:r>
              <a:rPr lang="en-US" altLang="ja-JP" dirty="0"/>
              <a:t>105</a:t>
            </a:r>
            <a:r>
              <a:rPr lang="ja-JP" altLang="en-US" dirty="0"/>
              <a:t>番ピン</a:t>
            </a:r>
            <a:r>
              <a:rPr lang="en-US" altLang="ja-JP" dirty="0"/>
              <a:t>(PG13) - FRK-SH2A CN3_16 - LCD CN1_24(R3)</a:t>
            </a:r>
          </a:p>
          <a:p>
            <a:pPr lvl="1"/>
            <a:r>
              <a:rPr lang="en-US" altLang="ja-JP" dirty="0"/>
              <a:t>107</a:t>
            </a:r>
            <a:r>
              <a:rPr lang="ja-JP" altLang="en-US" dirty="0"/>
              <a:t>番ピン</a:t>
            </a:r>
            <a:r>
              <a:rPr lang="en-US" altLang="ja-JP" dirty="0"/>
              <a:t>(PG12) - FRK-SH2A CN3_15 - LCD CN1_25(R2)</a:t>
            </a:r>
          </a:p>
          <a:p>
            <a:pPr lvl="1"/>
            <a:r>
              <a:rPr lang="en-US" altLang="ja-JP" dirty="0"/>
              <a:t>109</a:t>
            </a:r>
            <a:r>
              <a:rPr lang="ja-JP" altLang="en-US" dirty="0"/>
              <a:t>番ピン</a:t>
            </a:r>
            <a:r>
              <a:rPr lang="en-US" altLang="ja-JP" dirty="0"/>
              <a:t>(PG11) - FRK-SH2A CN3_14 - LCD CN1_26(R1)</a:t>
            </a:r>
          </a:p>
          <a:p>
            <a:pPr lvl="1"/>
            <a:r>
              <a:rPr lang="en-US" altLang="ja-JP" dirty="0"/>
              <a:t>111</a:t>
            </a:r>
            <a:r>
              <a:rPr lang="ja-JP" altLang="en-US" dirty="0"/>
              <a:t>番ピン</a:t>
            </a:r>
            <a:r>
              <a:rPr lang="en-US" altLang="ja-JP" dirty="0"/>
              <a:t>(PG10) - FRK-SH2A CN3_13 - LCD CN1_15(G5)</a:t>
            </a:r>
          </a:p>
          <a:p>
            <a:pPr lvl="1"/>
            <a:r>
              <a:rPr lang="en-US" altLang="ja-JP" dirty="0"/>
              <a:t>112</a:t>
            </a:r>
            <a:r>
              <a:rPr lang="ja-JP" altLang="en-US" dirty="0"/>
              <a:t>番ピン</a:t>
            </a:r>
            <a:r>
              <a:rPr lang="en-US" altLang="ja-JP" dirty="0"/>
              <a:t>(PG9) - FRK-SH2A CN3_12 - LCD CN1_16(G4)</a:t>
            </a:r>
          </a:p>
          <a:p>
            <a:pPr lvl="1"/>
            <a:r>
              <a:rPr lang="en-US" altLang="ja-JP" dirty="0"/>
              <a:t>113</a:t>
            </a:r>
            <a:r>
              <a:rPr lang="ja-JP" altLang="en-US" dirty="0"/>
              <a:t>番ピン</a:t>
            </a:r>
            <a:r>
              <a:rPr lang="en-US" altLang="ja-JP" dirty="0"/>
              <a:t>(PG8) - FRK-SH2A CN3_11 - LCD CN1_17(G3)</a:t>
            </a:r>
          </a:p>
          <a:p>
            <a:pPr lvl="1"/>
            <a:r>
              <a:rPr lang="en-US" altLang="ja-JP" dirty="0"/>
              <a:t>114</a:t>
            </a:r>
            <a:r>
              <a:rPr lang="ja-JP" altLang="en-US" dirty="0"/>
              <a:t>番ピン</a:t>
            </a:r>
            <a:r>
              <a:rPr lang="en-US" altLang="ja-JP" dirty="0"/>
              <a:t>(PG7) - FRK-SH2A CN3_8 - LCD CN1_18(G2)</a:t>
            </a:r>
          </a:p>
          <a:p>
            <a:pPr lvl="1"/>
            <a:r>
              <a:rPr lang="en-US" altLang="ja-JP" dirty="0"/>
              <a:t>115</a:t>
            </a:r>
            <a:r>
              <a:rPr lang="ja-JP" altLang="en-US" dirty="0"/>
              <a:t>番ピン</a:t>
            </a:r>
            <a:r>
              <a:rPr lang="en-US" altLang="ja-JP" dirty="0"/>
              <a:t>(PG6) - FRK-SH2A CN3_7 - LCD CN1_19(G1)</a:t>
            </a:r>
          </a:p>
          <a:p>
            <a:pPr lvl="1"/>
            <a:r>
              <a:rPr lang="en-US" altLang="ja-JP" dirty="0"/>
              <a:t>116</a:t>
            </a:r>
            <a:r>
              <a:rPr lang="ja-JP" altLang="en-US" dirty="0"/>
              <a:t>番ピン</a:t>
            </a:r>
            <a:r>
              <a:rPr lang="en-US" altLang="ja-JP" dirty="0"/>
              <a:t>(PG5) - FRK-SH2A CN3_6 - LCD CN1_20(G0)</a:t>
            </a:r>
          </a:p>
          <a:p>
            <a:pPr lvl="1"/>
            <a:r>
              <a:rPr lang="en-US" altLang="ja-JP" dirty="0"/>
              <a:t>117</a:t>
            </a:r>
            <a:r>
              <a:rPr lang="ja-JP" altLang="en-US" dirty="0"/>
              <a:t>番ピン</a:t>
            </a:r>
            <a:r>
              <a:rPr lang="en-US" altLang="ja-JP" dirty="0"/>
              <a:t>(PG4) - FRK-SH2A CN3_5 - LCD CN1_8(B5)</a:t>
            </a:r>
          </a:p>
          <a:p>
            <a:pPr lvl="1"/>
            <a:r>
              <a:rPr lang="en-US" altLang="ja-JP" dirty="0"/>
              <a:t>119</a:t>
            </a:r>
            <a:r>
              <a:rPr lang="ja-JP" altLang="en-US" dirty="0"/>
              <a:t>番ピン</a:t>
            </a:r>
            <a:r>
              <a:rPr lang="en-US" altLang="ja-JP" dirty="0"/>
              <a:t>(PG3) - FRK-SH2A CN3_4 - LCD CN1_9(B4)</a:t>
            </a:r>
          </a:p>
          <a:p>
            <a:pPr lvl="1"/>
            <a:r>
              <a:rPr lang="en-US" altLang="ja-JP" dirty="0"/>
              <a:t>121</a:t>
            </a:r>
            <a:r>
              <a:rPr lang="ja-JP" altLang="en-US" dirty="0"/>
              <a:t>番ピン</a:t>
            </a:r>
            <a:r>
              <a:rPr lang="en-US" altLang="ja-JP" dirty="0"/>
              <a:t>(PG2) - FRK-SH2A CN3_3 - LCD CN1_10(B3)</a:t>
            </a:r>
          </a:p>
          <a:p>
            <a:pPr lvl="1"/>
            <a:r>
              <a:rPr lang="en-US" altLang="ja-JP" dirty="0"/>
              <a:t>123</a:t>
            </a:r>
            <a:r>
              <a:rPr lang="ja-JP" altLang="en-US" dirty="0"/>
              <a:t>番ピン</a:t>
            </a:r>
            <a:r>
              <a:rPr lang="en-US" altLang="ja-JP" dirty="0"/>
              <a:t>(PG1) - FRK-SH2A CN3_2 - LCD CN1_11(B2)</a:t>
            </a:r>
          </a:p>
          <a:p>
            <a:pPr lvl="1"/>
            <a:r>
              <a:rPr lang="en-US" altLang="ja-JP" dirty="0"/>
              <a:t>124</a:t>
            </a:r>
            <a:r>
              <a:rPr lang="ja-JP" altLang="en-US" dirty="0"/>
              <a:t>番ピン</a:t>
            </a:r>
            <a:r>
              <a:rPr lang="en-US" altLang="ja-JP" dirty="0"/>
              <a:t>(PG0) - FRK-SH2A CN3_1 - LCD CN1_12(B1)</a:t>
            </a:r>
          </a:p>
        </p:txBody>
      </p:sp>
    </p:spTree>
    <p:extLst>
      <p:ext uri="{BB962C8B-B14F-4D97-AF65-F5344CB8AC3E}">
        <p14:creationId xmlns:p14="http://schemas.microsoft.com/office/powerpoint/2010/main" val="3458339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クロック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ja-JP" altLang="en-US" dirty="0"/>
              <a:t>レジスタ</a:t>
            </a:r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7(PGCR7)</a:t>
            </a:r>
            <a:endParaRPr lang="ja-JP" altLang="en-US" dirty="0"/>
          </a:p>
          <a:p>
            <a:pPr lvl="2"/>
            <a:r>
              <a:rPr lang="en-US" altLang="ja-JP" dirty="0"/>
              <a:t>PG0</a:t>
            </a:r>
            <a:r>
              <a:rPr lang="ja-JP" altLang="en-US" dirty="0"/>
              <a:t>モード：</a:t>
            </a:r>
            <a:r>
              <a:rPr lang="en-US" altLang="ja-JP" dirty="0"/>
              <a:t>PG0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5(PGCR5)</a:t>
            </a:r>
            <a:endParaRPr lang="ja-JP" altLang="en-US" dirty="0"/>
          </a:p>
          <a:p>
            <a:pPr lvl="2"/>
            <a:r>
              <a:rPr lang="en-US" altLang="ja-JP" dirty="0"/>
              <a:t>PG20</a:t>
            </a:r>
            <a:r>
              <a:rPr lang="ja-JP" altLang="en-US" dirty="0"/>
              <a:t>モード：</a:t>
            </a:r>
            <a:r>
              <a:rPr lang="en-US" altLang="ja-JP" dirty="0"/>
              <a:t>PG20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4(PGCR4)</a:t>
            </a:r>
            <a:endParaRPr lang="ja-JP" altLang="en-US" dirty="0"/>
          </a:p>
          <a:p>
            <a:pPr lvl="2"/>
            <a:r>
              <a:rPr lang="en-US" altLang="ja-JP" dirty="0"/>
              <a:t>PG19</a:t>
            </a:r>
            <a:r>
              <a:rPr lang="ja-JP" altLang="en-US" dirty="0"/>
              <a:t>モード：</a:t>
            </a:r>
            <a:r>
              <a:rPr lang="en-US" altLang="ja-JP" dirty="0"/>
              <a:t>LCD_CLK</a:t>
            </a:r>
          </a:p>
          <a:p>
            <a:pPr lvl="2"/>
            <a:r>
              <a:rPr lang="en-US" altLang="ja-JP" dirty="0"/>
              <a:t>PG18</a:t>
            </a:r>
            <a:r>
              <a:rPr lang="ja-JP" altLang="en-US" dirty="0"/>
              <a:t>モード：</a:t>
            </a:r>
            <a:r>
              <a:rPr lang="en-US" altLang="ja-JP" dirty="0"/>
              <a:t>PG18</a:t>
            </a:r>
          </a:p>
          <a:p>
            <a:pPr lvl="2"/>
            <a:r>
              <a:rPr lang="en-US" altLang="ja-JP" dirty="0"/>
              <a:t>PG17</a:t>
            </a:r>
            <a:r>
              <a:rPr lang="ja-JP" altLang="en-US" dirty="0"/>
              <a:t>モード：</a:t>
            </a:r>
            <a:r>
              <a:rPr lang="en-US" altLang="ja-JP" dirty="0"/>
              <a:t>PG17</a:t>
            </a:r>
          </a:p>
          <a:p>
            <a:pPr lvl="2"/>
            <a:r>
              <a:rPr lang="en-US" altLang="ja-JP" dirty="0"/>
              <a:t>PG16</a:t>
            </a:r>
            <a:r>
              <a:rPr lang="ja-JP" altLang="en-US" dirty="0"/>
              <a:t>モード：</a:t>
            </a:r>
            <a:r>
              <a:rPr lang="en-US" altLang="ja-JP" dirty="0"/>
              <a:t>PG16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3(PGCR3)</a:t>
            </a:r>
            <a:endParaRPr lang="ja-JP" altLang="en-US" dirty="0"/>
          </a:p>
          <a:p>
            <a:pPr lvl="2"/>
            <a:r>
              <a:rPr lang="en-US" altLang="ja-JP" dirty="0"/>
              <a:t>PG15</a:t>
            </a:r>
            <a:r>
              <a:rPr lang="ja-JP" altLang="en-US" dirty="0"/>
              <a:t>モード：</a:t>
            </a:r>
            <a:r>
              <a:rPr lang="en-US" altLang="ja-JP" dirty="0"/>
              <a:t>PG15</a:t>
            </a:r>
          </a:p>
          <a:p>
            <a:pPr lvl="2"/>
            <a:r>
              <a:rPr lang="en-US" altLang="ja-JP" dirty="0"/>
              <a:t>PG14</a:t>
            </a:r>
            <a:r>
              <a:rPr lang="ja-JP" altLang="en-US" dirty="0"/>
              <a:t>モード：</a:t>
            </a:r>
            <a:r>
              <a:rPr lang="en-US" altLang="ja-JP" dirty="0"/>
              <a:t>PG14</a:t>
            </a:r>
          </a:p>
          <a:p>
            <a:pPr lvl="2"/>
            <a:r>
              <a:rPr lang="en-US" altLang="ja-JP" dirty="0"/>
              <a:t>PG13</a:t>
            </a:r>
            <a:r>
              <a:rPr lang="ja-JP" altLang="en-US" dirty="0"/>
              <a:t>モード：</a:t>
            </a:r>
            <a:r>
              <a:rPr lang="en-US" altLang="ja-JP" dirty="0"/>
              <a:t>PG13</a:t>
            </a:r>
          </a:p>
          <a:p>
            <a:pPr lvl="2"/>
            <a:r>
              <a:rPr lang="en-US" altLang="ja-JP" dirty="0"/>
              <a:t>PG12</a:t>
            </a:r>
            <a:r>
              <a:rPr lang="ja-JP" altLang="en-US" dirty="0"/>
              <a:t>モード：</a:t>
            </a:r>
            <a:r>
              <a:rPr lang="en-US" altLang="ja-JP" dirty="0"/>
              <a:t>PG12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2(PGCR2)</a:t>
            </a:r>
            <a:endParaRPr lang="ja-JP" altLang="en-US" dirty="0"/>
          </a:p>
          <a:p>
            <a:pPr lvl="2"/>
            <a:r>
              <a:rPr lang="en-US" altLang="ja-JP" dirty="0"/>
              <a:t>PG11</a:t>
            </a:r>
            <a:r>
              <a:rPr lang="ja-JP" altLang="en-US" dirty="0"/>
              <a:t>モード：</a:t>
            </a:r>
            <a:r>
              <a:rPr lang="en-US" altLang="ja-JP" dirty="0"/>
              <a:t>PG11</a:t>
            </a:r>
          </a:p>
          <a:p>
            <a:pPr lvl="2"/>
            <a:r>
              <a:rPr lang="en-US" altLang="ja-JP" dirty="0"/>
              <a:t>PG10</a:t>
            </a:r>
            <a:r>
              <a:rPr lang="ja-JP" altLang="en-US" dirty="0"/>
              <a:t>モード：</a:t>
            </a:r>
            <a:r>
              <a:rPr lang="en-US" altLang="ja-JP" dirty="0"/>
              <a:t>PG10</a:t>
            </a:r>
          </a:p>
          <a:p>
            <a:pPr lvl="2"/>
            <a:r>
              <a:rPr lang="en-US" altLang="ja-JP" dirty="0"/>
              <a:t>PG9</a:t>
            </a:r>
            <a:r>
              <a:rPr lang="ja-JP" altLang="en-US" dirty="0"/>
              <a:t>モード：</a:t>
            </a:r>
            <a:r>
              <a:rPr lang="en-US" altLang="ja-JP" dirty="0"/>
              <a:t>PG9</a:t>
            </a:r>
          </a:p>
          <a:p>
            <a:pPr lvl="2"/>
            <a:r>
              <a:rPr lang="en-US" altLang="ja-JP" dirty="0"/>
              <a:t>PG8</a:t>
            </a:r>
            <a:r>
              <a:rPr lang="ja-JP" altLang="en-US" dirty="0"/>
              <a:t>モード：</a:t>
            </a:r>
            <a:r>
              <a:rPr lang="en-US" altLang="ja-JP" dirty="0"/>
              <a:t>PG8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1(PGCR1)</a:t>
            </a:r>
            <a:endParaRPr lang="ja-JP" altLang="en-US" dirty="0"/>
          </a:p>
          <a:p>
            <a:pPr lvl="2"/>
            <a:r>
              <a:rPr lang="en-US" altLang="ja-JP" dirty="0"/>
              <a:t>PG7</a:t>
            </a:r>
            <a:r>
              <a:rPr lang="ja-JP" altLang="en-US" dirty="0"/>
              <a:t>モード：</a:t>
            </a:r>
            <a:r>
              <a:rPr lang="en-US" altLang="ja-JP" dirty="0"/>
              <a:t>PG7</a:t>
            </a:r>
          </a:p>
          <a:p>
            <a:pPr lvl="2"/>
            <a:r>
              <a:rPr lang="en-US" altLang="ja-JP" dirty="0"/>
              <a:t>PG6</a:t>
            </a:r>
            <a:r>
              <a:rPr lang="ja-JP" altLang="en-US" dirty="0"/>
              <a:t>モード：</a:t>
            </a:r>
            <a:r>
              <a:rPr lang="en-US" altLang="ja-JP" dirty="0"/>
              <a:t>PG6</a:t>
            </a:r>
          </a:p>
          <a:p>
            <a:pPr lvl="2"/>
            <a:r>
              <a:rPr lang="en-US" altLang="ja-JP" dirty="0"/>
              <a:t>PG5</a:t>
            </a:r>
            <a:r>
              <a:rPr lang="ja-JP" altLang="en-US" dirty="0"/>
              <a:t>モード：</a:t>
            </a:r>
            <a:r>
              <a:rPr lang="en-US" altLang="ja-JP" dirty="0"/>
              <a:t>PG5</a:t>
            </a:r>
          </a:p>
          <a:p>
            <a:pPr lvl="2"/>
            <a:r>
              <a:rPr lang="en-US" altLang="ja-JP" dirty="0"/>
              <a:t>PG4</a:t>
            </a:r>
            <a:r>
              <a:rPr lang="ja-JP" altLang="en-US" dirty="0"/>
              <a:t>モード：</a:t>
            </a:r>
            <a:r>
              <a:rPr lang="en-US" altLang="ja-JP" dirty="0"/>
              <a:t>PG4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0(PGCR0)</a:t>
            </a:r>
            <a:endParaRPr lang="ja-JP" altLang="en-US" dirty="0"/>
          </a:p>
          <a:p>
            <a:pPr lvl="2"/>
            <a:r>
              <a:rPr lang="en-US" altLang="ja-JP" dirty="0"/>
              <a:t>PG3</a:t>
            </a:r>
            <a:r>
              <a:rPr lang="ja-JP" altLang="en-US" dirty="0"/>
              <a:t>モード：</a:t>
            </a:r>
            <a:r>
              <a:rPr lang="en-US" altLang="ja-JP" dirty="0"/>
              <a:t>PG3</a:t>
            </a:r>
          </a:p>
          <a:p>
            <a:pPr lvl="2"/>
            <a:r>
              <a:rPr lang="en-US" altLang="ja-JP" dirty="0"/>
              <a:t>PG2</a:t>
            </a:r>
            <a:r>
              <a:rPr lang="ja-JP" altLang="en-US" dirty="0"/>
              <a:t>モード：</a:t>
            </a:r>
            <a:r>
              <a:rPr lang="en-US" altLang="ja-JP" dirty="0"/>
              <a:t>PG2</a:t>
            </a:r>
          </a:p>
          <a:p>
            <a:pPr lvl="2"/>
            <a:r>
              <a:rPr lang="en-US" altLang="ja-JP" dirty="0"/>
              <a:t>PG1</a:t>
            </a:r>
            <a:r>
              <a:rPr lang="ja-JP" altLang="en-US" dirty="0"/>
              <a:t>モード：</a:t>
            </a:r>
            <a:r>
              <a:rPr lang="en-US" altLang="ja-JP" dirty="0"/>
              <a:t>PG1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804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クロック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ja-JP" altLang="en-US" dirty="0"/>
              <a:t>レジスタ</a:t>
            </a:r>
            <a:r>
              <a:rPr lang="en-US" altLang="ja-JP" dirty="0"/>
              <a:t>(</a:t>
            </a:r>
            <a:r>
              <a:rPr lang="ja-JP" altLang="en-US" dirty="0"/>
              <a:t>続き</a:t>
            </a:r>
            <a:r>
              <a:rPr lang="en-US" altLang="ja-JP" dirty="0"/>
              <a:t>)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・</a:t>
            </a:r>
            <a:r>
              <a:rPr lang="en-US" altLang="ja-JP" dirty="0"/>
              <a:t>IO</a:t>
            </a:r>
            <a:r>
              <a:rPr lang="ja-JP" altLang="en-US" dirty="0"/>
              <a:t>レジスタ</a:t>
            </a:r>
            <a:r>
              <a:rPr lang="en-US" altLang="ja-JP" dirty="0"/>
              <a:t>1(PGIOR1)</a:t>
            </a:r>
          </a:p>
          <a:p>
            <a:pPr lvl="2"/>
            <a:r>
              <a:rPr lang="en-US" altLang="ja-JP" dirty="0"/>
              <a:t>PG20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PG18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PG17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PG16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・</a:t>
            </a:r>
            <a:r>
              <a:rPr lang="en-US" altLang="ja-JP" dirty="0"/>
              <a:t>IO</a:t>
            </a:r>
            <a:r>
              <a:rPr lang="ja-JP" altLang="en-US" dirty="0"/>
              <a:t>レジスタ</a:t>
            </a:r>
            <a:r>
              <a:rPr lang="en-US" altLang="ja-JP" dirty="0"/>
              <a:t>0(PGIOR0)</a:t>
            </a:r>
          </a:p>
          <a:p>
            <a:pPr lvl="2"/>
            <a:r>
              <a:rPr lang="en-US" altLang="ja-JP" dirty="0"/>
              <a:t>PG15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PG14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PG13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PG12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PG11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PG10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PG9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PG8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PG7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PG6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PG5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PG4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PG3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PG2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PG1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PG0</a:t>
            </a:r>
            <a:r>
              <a:rPr lang="ja-JP" altLang="en-US" dirty="0"/>
              <a:t>入出力方向：出力</a:t>
            </a:r>
          </a:p>
        </p:txBody>
      </p:sp>
    </p:spTree>
    <p:extLst>
      <p:ext uri="{BB962C8B-B14F-4D97-AF65-F5344CB8AC3E}">
        <p14:creationId xmlns:p14="http://schemas.microsoft.com/office/powerpoint/2010/main" val="2700375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クロック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ja-JP" altLang="en-US" dirty="0"/>
              <a:t>レジスタ</a:t>
            </a:r>
            <a:r>
              <a:rPr lang="en-US" altLang="ja-JP" dirty="0"/>
              <a:t>(</a:t>
            </a:r>
            <a:r>
              <a:rPr lang="ja-JP" altLang="en-US" dirty="0"/>
              <a:t>続き</a:t>
            </a:r>
            <a:r>
              <a:rPr lang="en-US" altLang="ja-JP" dirty="0"/>
              <a:t>)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データレジスタ</a:t>
            </a:r>
            <a:r>
              <a:rPr lang="en-US" altLang="ja-JP" dirty="0"/>
              <a:t>1(PGDR1)</a:t>
            </a:r>
          </a:p>
          <a:p>
            <a:pPr lvl="2"/>
            <a:r>
              <a:rPr lang="en-US" altLang="ja-JP" dirty="0"/>
              <a:t>PG20</a:t>
            </a:r>
            <a:r>
              <a:rPr lang="ja-JP" altLang="en-US" dirty="0"/>
              <a:t>データ：</a:t>
            </a:r>
            <a:r>
              <a:rPr lang="en-US" altLang="ja-JP" dirty="0"/>
              <a:t>1</a:t>
            </a:r>
          </a:p>
          <a:p>
            <a:pPr lvl="2"/>
            <a:r>
              <a:rPr lang="en-US" altLang="ja-JP" dirty="0"/>
              <a:t>PG18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PG17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PG16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データレジスタ</a:t>
            </a:r>
            <a:r>
              <a:rPr lang="en-US" altLang="ja-JP" dirty="0"/>
              <a:t>0(PGDR0)</a:t>
            </a:r>
          </a:p>
          <a:p>
            <a:pPr lvl="2"/>
            <a:r>
              <a:rPr lang="en-US" altLang="ja-JP" dirty="0"/>
              <a:t>PG15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PG14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PG13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PG12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PG11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PG10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PG9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PG8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PG7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PG6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PG5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PG4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PG3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PG2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PG1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PG0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15308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クロック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レジスタ</a:t>
            </a:r>
            <a:r>
              <a:rPr lang="en-US" altLang="ja-JP" dirty="0"/>
              <a:t>(</a:t>
            </a:r>
            <a:r>
              <a:rPr lang="ja-JP" altLang="en-US" dirty="0"/>
              <a:t>続き</a:t>
            </a:r>
            <a:r>
              <a:rPr lang="en-US" altLang="ja-JP" dirty="0"/>
              <a:t>)</a:t>
            </a:r>
            <a:endParaRPr lang="ja-JP" altLang="en-US" dirty="0"/>
          </a:p>
          <a:p>
            <a:pPr lvl="1"/>
            <a:r>
              <a:rPr lang="ja-JP" altLang="en-US" dirty="0"/>
              <a:t>スタンバイコントロールレジスタ</a:t>
            </a:r>
            <a:r>
              <a:rPr lang="en-US" altLang="ja-JP" dirty="0"/>
              <a:t>7(STBCR7)</a:t>
            </a:r>
          </a:p>
          <a:p>
            <a:pPr lvl="2"/>
            <a:r>
              <a:rPr lang="ja-JP" altLang="en-US" dirty="0"/>
              <a:t>モジュールストップ</a:t>
            </a:r>
            <a:r>
              <a:rPr lang="en-US" altLang="ja-JP" dirty="0"/>
              <a:t>74</a:t>
            </a:r>
            <a:r>
              <a:rPr lang="ja-JP" altLang="en-US" dirty="0"/>
              <a:t>：ビデオディスプレイコントローラ</a:t>
            </a:r>
            <a:r>
              <a:rPr lang="en-US" altLang="ja-JP" dirty="0"/>
              <a:t>3 </a:t>
            </a:r>
            <a:r>
              <a:rPr lang="ja-JP" altLang="en-US" dirty="0"/>
              <a:t>は動作</a:t>
            </a:r>
            <a:endParaRPr lang="en-US" altLang="ja-JP" dirty="0"/>
          </a:p>
          <a:p>
            <a:pPr lvl="1"/>
            <a:r>
              <a:rPr lang="ja-JP" altLang="en-US" dirty="0"/>
              <a:t>パネルクロックセレクトレジスタ</a:t>
            </a:r>
            <a:r>
              <a:rPr lang="en-US" altLang="ja-JP" dirty="0"/>
              <a:t>(PANEL_CLKSEL)</a:t>
            </a:r>
          </a:p>
          <a:p>
            <a:pPr lvl="2"/>
            <a:r>
              <a:rPr lang="ja-JP" altLang="en-US" dirty="0"/>
              <a:t>パネルクロック選択ビット：バスクロックを選択</a:t>
            </a:r>
            <a:endParaRPr lang="en-US" altLang="ja-JP" dirty="0"/>
          </a:p>
          <a:p>
            <a:pPr lvl="2"/>
            <a:r>
              <a:rPr lang="ja-JP" altLang="en-US" dirty="0"/>
              <a:t>パネルクロック動作許可ビット：パネルクロック動作ブロックの動作許可</a:t>
            </a:r>
            <a:endParaRPr lang="en-US" altLang="ja-JP" dirty="0"/>
          </a:p>
          <a:p>
            <a:pPr lvl="2"/>
            <a:r>
              <a:rPr lang="ja-JP" altLang="en-US" dirty="0"/>
              <a:t>クロック分周比設定ビット：クロック分周比</a:t>
            </a:r>
            <a:r>
              <a:rPr lang="en-US" altLang="ja-JP" dirty="0"/>
              <a:t>1/8(</a:t>
            </a:r>
            <a:r>
              <a:rPr lang="ja-JP" altLang="en-US" dirty="0"/>
              <a:t>バスクロック</a:t>
            </a:r>
            <a:r>
              <a:rPr lang="en-US" altLang="ja-JP" dirty="0"/>
              <a:t>:48MHz</a:t>
            </a:r>
            <a:r>
              <a:rPr lang="ja-JP" altLang="en-US" dirty="0"/>
              <a:t>において入出力クロック</a:t>
            </a:r>
            <a:r>
              <a:rPr lang="en-US" altLang="ja-JP" dirty="0"/>
              <a:t>:6.000MHz</a:t>
            </a:r>
            <a:r>
              <a:rPr lang="ja-JP" altLang="en-US" dirty="0"/>
              <a:t>を設定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3066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単色塗りつぶし表示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ja-JP" altLang="en-US" dirty="0"/>
              <a:t>実現する機能</a:t>
            </a:r>
          </a:p>
          <a:p>
            <a:pPr lvl="1"/>
            <a:r>
              <a:rPr lang="en-US" altLang="ja-JP" dirty="0"/>
              <a:t>LCD</a:t>
            </a:r>
            <a:r>
              <a:rPr lang="ja-JP" altLang="en-US" dirty="0"/>
              <a:t>全面に単色を塗りつぶし表示させる</a:t>
            </a:r>
          </a:p>
          <a:p>
            <a:r>
              <a:rPr kumimoji="1" lang="ja-JP" altLang="en-US" dirty="0"/>
              <a:t>制御部品</a:t>
            </a:r>
          </a:p>
          <a:p>
            <a:pPr lvl="1"/>
            <a:r>
              <a:rPr lang="en-US" altLang="ja-JP" dirty="0"/>
              <a:t>LTA042B010F(TEST/NCLK/HSYNC/VSYNC/B5/B4/B3/B2/B1/B0/G5/G4/G3/G2/G1/G0/R5/R4/R3/R2/R1/R0</a:t>
            </a:r>
            <a:r>
              <a:rPr kumimoji="1" lang="en-US" altLang="ja-JP" dirty="0"/>
              <a:t>)</a:t>
            </a:r>
          </a:p>
          <a:p>
            <a:pPr lvl="2"/>
            <a:r>
              <a:rPr lang="ja-JP" altLang="en-US" dirty="0"/>
              <a:t>不明ピンは</a:t>
            </a:r>
            <a:r>
              <a:rPr lang="en-US" altLang="ja-JP" dirty="0"/>
              <a:t>L</a:t>
            </a:r>
            <a:r>
              <a:rPr lang="ja-JP" altLang="en-US" dirty="0"/>
              <a:t>に固定する</a:t>
            </a:r>
            <a:endParaRPr lang="en-US" altLang="ja-JP" dirty="0"/>
          </a:p>
          <a:p>
            <a:pPr lvl="2"/>
            <a:r>
              <a:rPr kumimoji="1" lang="ja-JP" altLang="en-US" dirty="0"/>
              <a:t>垂直トータル：</a:t>
            </a:r>
            <a:r>
              <a:rPr kumimoji="1" lang="en-US" altLang="ja-JP" dirty="0"/>
              <a:t>96(min)~111(typ.)~250?(max)</a:t>
            </a:r>
          </a:p>
          <a:p>
            <a:pPr lvl="2"/>
            <a:r>
              <a:rPr kumimoji="1" lang="ja-JP" altLang="en-US" dirty="0"/>
              <a:t>垂直ブランキング期間：</a:t>
            </a:r>
            <a:r>
              <a:rPr kumimoji="1" lang="en-US" altLang="ja-JP" dirty="0"/>
              <a:t>0(min)~15(typ.)~154?(max)</a:t>
            </a:r>
          </a:p>
          <a:p>
            <a:pPr lvl="2"/>
            <a:r>
              <a:rPr kumimoji="1" lang="ja-JP" altLang="en-US" dirty="0"/>
              <a:t>垂直ディスプレイ有効期間：</a:t>
            </a:r>
            <a:r>
              <a:rPr kumimoji="1" lang="en-US" altLang="ja-JP" dirty="0"/>
              <a:t>96</a:t>
            </a:r>
          </a:p>
          <a:p>
            <a:pPr lvl="2"/>
            <a:r>
              <a:rPr lang="ja-JP" altLang="en-US" dirty="0"/>
              <a:t>水平トータル：</a:t>
            </a:r>
            <a:r>
              <a:rPr lang="en-US" altLang="ja-JP" dirty="0"/>
              <a:t>411(min)~507(typ.)~605(max)</a:t>
            </a:r>
          </a:p>
          <a:p>
            <a:pPr lvl="2"/>
            <a:r>
              <a:rPr kumimoji="1" lang="en-US" altLang="ja-JP" dirty="0"/>
              <a:t>HSYNC</a:t>
            </a:r>
            <a:r>
              <a:rPr kumimoji="1" lang="ja-JP" altLang="en-US" dirty="0"/>
              <a:t>幅：</a:t>
            </a:r>
            <a:r>
              <a:rPr kumimoji="1" lang="en-US" altLang="ja-JP" dirty="0"/>
              <a:t>1(min)~1(typ.)~1(max)</a:t>
            </a:r>
          </a:p>
          <a:p>
            <a:pPr lvl="2"/>
            <a:r>
              <a:rPr lang="en-US" altLang="ja-JP" dirty="0"/>
              <a:t>HSYNC</a:t>
            </a:r>
            <a:r>
              <a:rPr lang="ja-JP" altLang="en-US" dirty="0"/>
              <a:t>スタート：</a:t>
            </a:r>
            <a:r>
              <a:rPr lang="en-US" altLang="ja-JP" dirty="0"/>
              <a:t>303(min)~400(typ.)~498(max)</a:t>
            </a:r>
          </a:p>
          <a:p>
            <a:pPr lvl="2"/>
            <a:r>
              <a:rPr kumimoji="1" lang="en-US" altLang="ja-JP" dirty="0"/>
              <a:t>HSYNC</a:t>
            </a:r>
            <a:r>
              <a:rPr kumimoji="1" lang="ja-JP" altLang="en-US" dirty="0"/>
              <a:t>エンド</a:t>
            </a:r>
            <a:r>
              <a:rPr lang="ja-JP" altLang="en-US" dirty="0"/>
              <a:t>：</a:t>
            </a:r>
            <a:r>
              <a:rPr lang="en-US" altLang="ja-JP" dirty="0"/>
              <a:t>304(min)~401(typ.)~499(max)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水平ブランキング期間：</a:t>
            </a:r>
            <a:r>
              <a:rPr kumimoji="1" lang="en-US" altLang="ja-JP" dirty="0"/>
              <a:t>11(min)~107(typ.)~205(max)</a:t>
            </a:r>
          </a:p>
          <a:p>
            <a:pPr lvl="2"/>
            <a:r>
              <a:rPr lang="ja-JP" altLang="en-US" dirty="0"/>
              <a:t>水平ディスプレイ期間：</a:t>
            </a:r>
            <a:r>
              <a:rPr lang="en-US" altLang="ja-JP" dirty="0"/>
              <a:t>400</a:t>
            </a:r>
          </a:p>
          <a:p>
            <a:pPr lvl="2"/>
            <a:r>
              <a:rPr kumimoji="1" lang="ja-JP" altLang="en-US" dirty="0"/>
              <a:t>サンプリング</a:t>
            </a:r>
            <a:r>
              <a:rPr kumimoji="1" lang="en-US" altLang="ja-JP" dirty="0"/>
              <a:t>(HSYNC/VSYNC/B5-0/G5-0/R5-0)</a:t>
            </a:r>
            <a:r>
              <a:rPr kumimoji="1" lang="ja-JP" altLang="en-US" dirty="0"/>
              <a:t>：</a:t>
            </a:r>
            <a:r>
              <a:rPr kumimoji="1" lang="en-US" altLang="ja-JP" dirty="0"/>
              <a:t>NCLK</a:t>
            </a:r>
            <a:r>
              <a:rPr kumimoji="1" lang="ja-JP" altLang="en-US" dirty="0"/>
              <a:t>の立ち下がりエッジ</a:t>
            </a:r>
            <a:endParaRPr kumimoji="1" lang="en-US" altLang="ja-JP" dirty="0"/>
          </a:p>
          <a:p>
            <a:r>
              <a:rPr lang="ja-JP" altLang="en-US" dirty="0"/>
              <a:t>使用する周辺機能</a:t>
            </a:r>
          </a:p>
          <a:p>
            <a:pPr lvl="1"/>
            <a:r>
              <a:rPr lang="ja-JP" altLang="en-US" dirty="0"/>
              <a:t>ビデオディスプレイコントローラ</a:t>
            </a:r>
            <a:r>
              <a:rPr lang="en-US" altLang="ja-JP" dirty="0"/>
              <a:t>3</a:t>
            </a:r>
            <a:endParaRPr lang="ja-JP" altLang="en-US" dirty="0"/>
          </a:p>
          <a:p>
            <a:pPr lvl="2"/>
            <a:r>
              <a:rPr lang="en-US" altLang="ja-JP" dirty="0"/>
              <a:t>(1) </a:t>
            </a:r>
            <a:r>
              <a:rPr lang="ja-JP" altLang="en-US" dirty="0"/>
              <a:t>映像表示機能</a:t>
            </a:r>
            <a:r>
              <a:rPr lang="en-US" altLang="ja-JP" dirty="0"/>
              <a:t>:</a:t>
            </a:r>
            <a:r>
              <a:rPr lang="ja-JP" altLang="en-US" dirty="0"/>
              <a:t>入力映像を縮小後、メモリにバッファし、パネル表示する機能</a:t>
            </a:r>
          </a:p>
          <a:p>
            <a:pPr lvl="2"/>
            <a:r>
              <a:rPr lang="en-US" altLang="ja-JP" dirty="0"/>
              <a:t>(3) </a:t>
            </a:r>
            <a:r>
              <a:rPr lang="ja-JP" altLang="en-US" dirty="0"/>
              <a:t>入力映像にグラフィックス画像</a:t>
            </a:r>
            <a:r>
              <a:rPr lang="en-US" altLang="ja-JP" dirty="0"/>
              <a:t>(2 </a:t>
            </a:r>
            <a:r>
              <a:rPr lang="ja-JP" altLang="en-US" dirty="0"/>
              <a:t>面</a:t>
            </a:r>
            <a:r>
              <a:rPr lang="en-US" altLang="ja-JP" dirty="0"/>
              <a:t>)</a:t>
            </a:r>
            <a:r>
              <a:rPr lang="ja-JP" altLang="en-US" dirty="0"/>
              <a:t>を重ね合わせる機能</a:t>
            </a:r>
          </a:p>
          <a:p>
            <a:pPr lvl="2"/>
            <a:r>
              <a:rPr lang="en-US" altLang="ja-JP" dirty="0"/>
              <a:t>(4) TFT-LCD </a:t>
            </a:r>
            <a:r>
              <a:rPr lang="ja-JP" altLang="en-US" dirty="0"/>
              <a:t>パネル向けの制御信号出力機能</a:t>
            </a:r>
            <a:endParaRPr lang="en-US" altLang="ja-JP" dirty="0"/>
          </a:p>
          <a:p>
            <a:pPr lvl="1"/>
            <a:r>
              <a:rPr lang="ja-JP" altLang="en-US" dirty="0"/>
              <a:t>汎用入出力ポート</a:t>
            </a:r>
            <a:r>
              <a:rPr lang="en-US" altLang="ja-JP" dirty="0"/>
              <a:t>(</a:t>
            </a:r>
            <a:r>
              <a:rPr lang="ja-JP" altLang="en-US" dirty="0"/>
              <a:t>ポート</a:t>
            </a:r>
            <a:r>
              <a:rPr lang="en-US" altLang="ja-JP" dirty="0"/>
              <a:t>G)</a:t>
            </a:r>
          </a:p>
        </p:txBody>
      </p:sp>
    </p:spTree>
    <p:extLst>
      <p:ext uri="{BB962C8B-B14F-4D97-AF65-F5344CB8AC3E}">
        <p14:creationId xmlns:p14="http://schemas.microsoft.com/office/powerpoint/2010/main" val="826125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FC0136AA-7D8E-9341-BD7E-D4DB21A9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単色塗りつぶし表示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74CBAAD5-CE23-8A45-B4B8-E7B44084C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映像表示機能</a:t>
            </a:r>
          </a:p>
          <a:p>
            <a:pPr lvl="1"/>
            <a:r>
              <a:rPr kumimoji="1" lang="en-US" altLang="ja-JP" dirty="0"/>
              <a:t>(1) </a:t>
            </a:r>
            <a:r>
              <a:rPr kumimoji="1" lang="ja-JP" altLang="en-US" dirty="0"/>
              <a:t>キャプチャ機能</a:t>
            </a:r>
          </a:p>
          <a:p>
            <a:pPr lvl="2"/>
            <a:r>
              <a:rPr lang="ja-JP" altLang="en-US" dirty="0"/>
              <a:t>入力映像を使用しないため関係なし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(2) </a:t>
            </a:r>
            <a:r>
              <a:rPr kumimoji="1" lang="ja-JP" altLang="en-US" dirty="0"/>
              <a:t>映像・グラフィックス画像処理フロー</a:t>
            </a:r>
          </a:p>
          <a:p>
            <a:pPr lvl="2"/>
            <a:r>
              <a:rPr lang="ja-JP" altLang="en-US" dirty="0"/>
              <a:t>グラフィックス部</a:t>
            </a:r>
            <a:r>
              <a:rPr lang="en-US" altLang="ja-JP" dirty="0"/>
              <a:t>2</a:t>
            </a:r>
            <a:r>
              <a:rPr lang="ja-JP" altLang="en-US" dirty="0"/>
              <a:t> レイヤ</a:t>
            </a:r>
            <a:r>
              <a:rPr lang="en-US" altLang="ja-JP" dirty="0"/>
              <a:t>2</a:t>
            </a:r>
            <a:r>
              <a:rPr lang="ja-JP" altLang="en-US" dirty="0"/>
              <a:t>のみを使用する</a:t>
            </a:r>
          </a:p>
          <a:p>
            <a:pPr lvl="1"/>
            <a:r>
              <a:rPr kumimoji="1" lang="en-US" altLang="ja-JP" dirty="0"/>
              <a:t>(3) YC→RGB </a:t>
            </a:r>
            <a:r>
              <a:rPr kumimoji="1" lang="ja-JP" altLang="en-US" dirty="0"/>
              <a:t>変換</a:t>
            </a:r>
          </a:p>
          <a:p>
            <a:pPr lvl="2"/>
            <a:r>
              <a:rPr lang="ja-JP" altLang="en-US" dirty="0"/>
              <a:t>入力映像を使用しないため関係なし</a:t>
            </a:r>
          </a:p>
          <a:p>
            <a:pPr lvl="1"/>
            <a:r>
              <a:rPr kumimoji="1" lang="en-US" altLang="ja-JP" dirty="0"/>
              <a:t>(4) RGB888→RGB565 </a:t>
            </a:r>
            <a:r>
              <a:rPr kumimoji="1" lang="ja-JP" altLang="en-US" dirty="0"/>
              <a:t>変換</a:t>
            </a:r>
          </a:p>
          <a:p>
            <a:pPr lvl="2"/>
            <a:r>
              <a:rPr lang="ja-JP" altLang="en-US" dirty="0"/>
              <a:t>グラフィックス部</a:t>
            </a:r>
            <a:r>
              <a:rPr lang="en-US" altLang="ja-JP" dirty="0"/>
              <a:t>2</a:t>
            </a:r>
            <a:r>
              <a:rPr lang="ja-JP" altLang="en-US" dirty="0"/>
              <a:t>の出力が通過するため減色されることの考慮が必要</a:t>
            </a:r>
          </a:p>
          <a:p>
            <a:pPr lvl="1"/>
            <a:r>
              <a:rPr kumimoji="1" lang="en-US" altLang="ja-JP" dirty="0"/>
              <a:t>(5) </a:t>
            </a:r>
            <a:r>
              <a:rPr kumimoji="1" lang="ja-JP" altLang="en-US" dirty="0"/>
              <a:t>入力映像 </a:t>
            </a:r>
            <a:r>
              <a:rPr kumimoji="1" lang="en-US" altLang="ja-JP" dirty="0" err="1"/>
              <a:t>Vsync</a:t>
            </a:r>
            <a:r>
              <a:rPr kumimoji="1" lang="en-US" altLang="ja-JP" dirty="0"/>
              <a:t> </a:t>
            </a:r>
            <a:r>
              <a:rPr kumimoji="1" lang="ja-JP" altLang="en-US" dirty="0"/>
              <a:t>と基準 </a:t>
            </a:r>
            <a:r>
              <a:rPr kumimoji="1" lang="en-US" altLang="ja-JP" dirty="0" err="1"/>
              <a:t>Vsync</a:t>
            </a:r>
            <a:r>
              <a:rPr kumimoji="1" lang="en-US" altLang="ja-JP" dirty="0"/>
              <a:t> </a:t>
            </a:r>
            <a:r>
              <a:rPr kumimoji="1" lang="ja-JP" altLang="en-US" dirty="0"/>
              <a:t>の関係</a:t>
            </a:r>
          </a:p>
          <a:p>
            <a:pPr lvl="2"/>
            <a:r>
              <a:rPr lang="ja-JP" altLang="en-US" dirty="0"/>
              <a:t>入力映像を使用しないため関係なし？</a:t>
            </a:r>
          </a:p>
          <a:p>
            <a:pPr lvl="1"/>
            <a:r>
              <a:rPr kumimoji="1" lang="en-US" altLang="ja-JP" dirty="0"/>
              <a:t>(6) </a:t>
            </a:r>
            <a:r>
              <a:rPr kumimoji="1" lang="ja-JP" altLang="en-US" dirty="0"/>
              <a:t>映像・グラフィックス画像表示位置制御</a:t>
            </a:r>
          </a:p>
          <a:p>
            <a:pPr lvl="2"/>
            <a:r>
              <a:rPr lang="ja-JP" altLang="en-US" dirty="0"/>
              <a:t>基準</a:t>
            </a:r>
            <a:r>
              <a:rPr lang="en-US" altLang="ja-JP" dirty="0" err="1"/>
              <a:t>Vsync</a:t>
            </a:r>
            <a:r>
              <a:rPr lang="ja-JP" altLang="en-US" dirty="0"/>
              <a:t>から</a:t>
            </a:r>
            <a:r>
              <a:rPr kumimoji="1" lang="ja-JP" altLang="en-US" dirty="0"/>
              <a:t>グラフィックス画像</a:t>
            </a:r>
            <a:r>
              <a:rPr kumimoji="1" lang="en-US" altLang="ja-JP" dirty="0" err="1"/>
              <a:t>Vsync</a:t>
            </a:r>
            <a:r>
              <a:rPr kumimoji="1" lang="ja-JP" altLang="en-US" dirty="0"/>
              <a:t>を生成</a:t>
            </a:r>
          </a:p>
        </p:txBody>
      </p:sp>
    </p:spTree>
    <p:extLst>
      <p:ext uri="{BB962C8B-B14F-4D97-AF65-F5344CB8AC3E}">
        <p14:creationId xmlns:p14="http://schemas.microsoft.com/office/powerpoint/2010/main" val="2187790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FC0136AA-7D8E-9341-BD7E-D4DB21A9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単色塗りつぶし表示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74CBAAD5-CE23-8A45-B4B8-E7B44084C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パネル制御信号出力機能</a:t>
            </a:r>
          </a:p>
          <a:p>
            <a:pPr lvl="1"/>
            <a:r>
              <a:rPr kumimoji="1" lang="en-US" altLang="ja-JP" dirty="0"/>
              <a:t>(1) </a:t>
            </a:r>
            <a:r>
              <a:rPr lang="ja-JP" altLang="en-US" dirty="0"/>
              <a:t>同期信号生成</a:t>
            </a:r>
            <a:endParaRPr kumimoji="1" lang="ja-JP" altLang="en-US" dirty="0"/>
          </a:p>
          <a:p>
            <a:pPr lvl="2"/>
            <a:r>
              <a:rPr lang="en-US" altLang="ja-JP" dirty="0"/>
              <a:t>LCD_HSYNC</a:t>
            </a:r>
            <a:r>
              <a:rPr lang="ja-JP" altLang="en-US" dirty="0"/>
              <a:t>は</a:t>
            </a:r>
            <a:r>
              <a:rPr lang="en-US" altLang="ja-JP" dirty="0"/>
              <a:t>1</a:t>
            </a:r>
            <a:r>
              <a:rPr lang="ja-JP" altLang="en-US" dirty="0"/>
              <a:t>クロック単位の任意のパルス幅、</a:t>
            </a:r>
            <a:r>
              <a:rPr lang="en-US" altLang="ja-JP" dirty="0"/>
              <a:t>LCD_VSYNC</a:t>
            </a:r>
            <a:r>
              <a:rPr lang="ja-JP" altLang="en-US" dirty="0"/>
              <a:t>は</a:t>
            </a:r>
            <a:r>
              <a:rPr lang="en-US" altLang="ja-JP" dirty="0"/>
              <a:t>1H</a:t>
            </a:r>
            <a:r>
              <a:rPr lang="ja-JP" altLang="en-US" dirty="0"/>
              <a:t>単位の任意のパルス幅を設定可能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(2) </a:t>
            </a:r>
            <a:r>
              <a:rPr kumimoji="1" lang="ja-JP" altLang="en-US" dirty="0"/>
              <a:t>データイネーブル信号生成</a:t>
            </a:r>
          </a:p>
          <a:p>
            <a:pPr lvl="2"/>
            <a:r>
              <a:rPr lang="ja-JP" altLang="en-US" dirty="0"/>
              <a:t>データイネーブル信号を使用しないため関係なし</a:t>
            </a:r>
          </a:p>
          <a:p>
            <a:pPr lvl="1"/>
            <a:r>
              <a:rPr kumimoji="1" lang="en-US" altLang="ja-JP" dirty="0"/>
              <a:t>(3) AC </a:t>
            </a:r>
            <a:r>
              <a:rPr kumimoji="1" lang="ja-JP" altLang="en-US" dirty="0"/>
              <a:t>モジュレーション信号</a:t>
            </a:r>
            <a:r>
              <a:rPr kumimoji="1" lang="en-US" altLang="ja-JP" dirty="0"/>
              <a:t>(</a:t>
            </a:r>
            <a:r>
              <a:rPr kumimoji="1" lang="ja-JP" altLang="en-US" dirty="0"/>
              <a:t>交流化信号</a:t>
            </a:r>
            <a:r>
              <a:rPr kumimoji="1" lang="en-US" altLang="ja-JP" dirty="0"/>
              <a:t>)</a:t>
            </a:r>
            <a:endParaRPr kumimoji="1" lang="ja-JP" altLang="en-US" dirty="0"/>
          </a:p>
          <a:p>
            <a:pPr lvl="2"/>
            <a:r>
              <a:rPr lang="ja-JP" altLang="en-US" dirty="0"/>
              <a:t>交流化信号を使用しないため関係なし</a:t>
            </a:r>
          </a:p>
          <a:p>
            <a:pPr lvl="1"/>
            <a:r>
              <a:rPr kumimoji="1" lang="en-US" altLang="ja-JP" dirty="0"/>
              <a:t>(4) </a:t>
            </a:r>
            <a:r>
              <a:rPr kumimoji="1" lang="ja-JP" altLang="en-US" dirty="0"/>
              <a:t>同期信号出力タイミング</a:t>
            </a:r>
          </a:p>
          <a:p>
            <a:pPr lvl="2"/>
            <a:r>
              <a:rPr lang="en-US" altLang="ja-JP" dirty="0"/>
              <a:t>LCD_HSYNC</a:t>
            </a:r>
            <a:r>
              <a:rPr lang="ja-JP" altLang="en-US" dirty="0"/>
              <a:t>および</a:t>
            </a:r>
            <a:r>
              <a:rPr lang="en-US" altLang="ja-JP" dirty="0"/>
              <a:t>LCD_VSYNC</a:t>
            </a:r>
            <a:r>
              <a:rPr lang="ja-JP" altLang="en-US" dirty="0"/>
              <a:t>は</a:t>
            </a:r>
            <a:r>
              <a:rPr lang="en-US" altLang="ja-JP" dirty="0"/>
              <a:t>LCD_CLK</a:t>
            </a:r>
            <a:r>
              <a:rPr lang="ja-JP" altLang="en-US" dirty="0"/>
              <a:t>の立ち上がりと同時に変化する</a:t>
            </a:r>
          </a:p>
          <a:p>
            <a:pPr lvl="2"/>
            <a:r>
              <a:rPr lang="ja-JP" altLang="en-US" dirty="0"/>
              <a:t>反転出力により立ち下がりでも可</a:t>
            </a:r>
          </a:p>
        </p:txBody>
      </p:sp>
    </p:spTree>
    <p:extLst>
      <p:ext uri="{BB962C8B-B14F-4D97-AF65-F5344CB8AC3E}">
        <p14:creationId xmlns:p14="http://schemas.microsoft.com/office/powerpoint/2010/main" val="3127395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単色塗りつぶし表示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kumimoji="1" lang="ja-JP" altLang="en-US" dirty="0"/>
              <a:t>端子</a:t>
            </a:r>
          </a:p>
          <a:p>
            <a:pPr lvl="1"/>
            <a:r>
              <a:rPr lang="en-US" altLang="ja-JP" dirty="0"/>
              <a:t>98</a:t>
            </a:r>
            <a:r>
              <a:rPr lang="ja-JP" altLang="en-US" dirty="0"/>
              <a:t>番ピン</a:t>
            </a:r>
            <a:r>
              <a:rPr lang="en-US" altLang="ja-JP" dirty="0"/>
              <a:t>(PG20/LCD_EXTCLK/MISO1/TxD7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  <a:endParaRPr lang="ja-JP" altLang="en-US" dirty="0"/>
          </a:p>
          <a:p>
            <a:pPr lvl="1"/>
            <a:r>
              <a:rPr lang="en-US" altLang="ja-JP" dirty="0"/>
              <a:t>99</a:t>
            </a:r>
            <a:r>
              <a:rPr lang="ja-JP" altLang="en-US" dirty="0"/>
              <a:t>番ピン</a:t>
            </a:r>
            <a:r>
              <a:rPr lang="en-US" altLang="ja-JP" dirty="0"/>
              <a:t>(PG19/LCD_CLK/TIOC2B/MOSI1/RxD7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100</a:t>
            </a:r>
            <a:r>
              <a:rPr lang="ja-JP" altLang="en-US" dirty="0"/>
              <a:t>番ピン</a:t>
            </a:r>
            <a:r>
              <a:rPr lang="en-US" altLang="ja-JP" dirty="0"/>
              <a:t>(PG18/LCD_DE/TIOC2A/SSL10/TxD6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101</a:t>
            </a:r>
            <a:r>
              <a:rPr lang="ja-JP" altLang="en-US" dirty="0"/>
              <a:t>番ピン</a:t>
            </a:r>
            <a:r>
              <a:rPr lang="en-US" altLang="ja-JP" dirty="0"/>
              <a:t>(PG17/LCD_HSYNC/TIOC1B/RSPCK1/RxD6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102</a:t>
            </a:r>
            <a:r>
              <a:rPr lang="ja-JP" altLang="en-US" dirty="0"/>
              <a:t>番ピン</a:t>
            </a:r>
            <a:r>
              <a:rPr lang="en-US" altLang="ja-JP" dirty="0"/>
              <a:t>(PG16/LCD_VSYNC/TIOC1A/TxD3/nCTS1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103</a:t>
            </a:r>
            <a:r>
              <a:rPr lang="ja-JP" altLang="en-US" dirty="0"/>
              <a:t>番ピン</a:t>
            </a:r>
            <a:r>
              <a:rPr lang="en-US" altLang="ja-JP" dirty="0"/>
              <a:t>(PG15/LCD_DATA15/TIOC0D/RxD3/nRTS1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104</a:t>
            </a:r>
            <a:r>
              <a:rPr lang="ja-JP" altLang="en-US" dirty="0"/>
              <a:t>番ピン</a:t>
            </a:r>
            <a:r>
              <a:rPr lang="en-US" altLang="ja-JP" dirty="0"/>
              <a:t>(PG14/LCD_DATA14/TIOC0C/SCK1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105</a:t>
            </a:r>
            <a:r>
              <a:rPr lang="ja-JP" altLang="en-US" dirty="0"/>
              <a:t>番ピン</a:t>
            </a:r>
            <a:r>
              <a:rPr lang="en-US" altLang="ja-JP" dirty="0"/>
              <a:t>(PG13/LCD_DATA13/TIOC0B/TxD1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107</a:t>
            </a:r>
            <a:r>
              <a:rPr lang="ja-JP" altLang="en-US" dirty="0"/>
              <a:t>番ピン</a:t>
            </a:r>
            <a:r>
              <a:rPr lang="en-US" altLang="ja-JP" dirty="0"/>
              <a:t>(PG12/LCD_DATA12/TIOC0A/RxD1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109</a:t>
            </a:r>
            <a:r>
              <a:rPr lang="ja-JP" altLang="en-US" dirty="0"/>
              <a:t>番ピン</a:t>
            </a:r>
            <a:r>
              <a:rPr lang="en-US" altLang="ja-JP" dirty="0"/>
              <a:t>(PG11/LCD_DATA11/SSITxD0/IRQ3/TxD5/</a:t>
            </a:r>
            <a:r>
              <a:rPr lang="en-US" altLang="ja-JP" dirty="0" err="1"/>
              <a:t>SIOFTxD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111</a:t>
            </a:r>
            <a:r>
              <a:rPr lang="ja-JP" altLang="en-US" dirty="0"/>
              <a:t>番ピン</a:t>
            </a:r>
            <a:r>
              <a:rPr lang="en-US" altLang="ja-JP" dirty="0"/>
              <a:t>(PG10/LCD_DATA10/SSIRxD0/IRQ2/RxD5/</a:t>
            </a:r>
            <a:r>
              <a:rPr lang="en-US" altLang="ja-JP" dirty="0" err="1"/>
              <a:t>SIOFRxD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112</a:t>
            </a:r>
            <a:r>
              <a:rPr lang="ja-JP" altLang="en-US" dirty="0"/>
              <a:t>番ピン</a:t>
            </a:r>
            <a:r>
              <a:rPr lang="en-US" altLang="ja-JP" dirty="0"/>
              <a:t>(PG9/LCD_DATA9/SSIWS0/TxD4/SIOFSYNC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113</a:t>
            </a:r>
            <a:r>
              <a:rPr lang="ja-JP" altLang="en-US" dirty="0"/>
              <a:t>番ピン</a:t>
            </a:r>
            <a:r>
              <a:rPr lang="en-US" altLang="ja-JP" dirty="0"/>
              <a:t>(PG8/LCD_DATA8/SSISCK0/RxD4/SIOFSCK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114</a:t>
            </a:r>
            <a:r>
              <a:rPr lang="ja-JP" altLang="en-US" dirty="0"/>
              <a:t>番ピン</a:t>
            </a:r>
            <a:r>
              <a:rPr lang="en-US" altLang="ja-JP" dirty="0"/>
              <a:t>(PG7/LCD_DATA7/SD_CD/PINT7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115</a:t>
            </a:r>
            <a:r>
              <a:rPr lang="ja-JP" altLang="en-US" dirty="0"/>
              <a:t>番ピン</a:t>
            </a:r>
            <a:r>
              <a:rPr lang="en-US" altLang="ja-JP" dirty="0"/>
              <a:t>(PG6/LCD_DATA6/SD_WP/PINT6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116</a:t>
            </a:r>
            <a:r>
              <a:rPr lang="ja-JP" altLang="en-US" dirty="0"/>
              <a:t>番ピン</a:t>
            </a:r>
            <a:r>
              <a:rPr lang="en-US" altLang="ja-JP" dirty="0"/>
              <a:t>(PG5/LCD_DATA5/SD_D1/PINT5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117</a:t>
            </a:r>
            <a:r>
              <a:rPr lang="ja-JP" altLang="en-US" dirty="0"/>
              <a:t>番ピン</a:t>
            </a:r>
            <a:r>
              <a:rPr lang="en-US" altLang="ja-JP" dirty="0"/>
              <a:t>(PG4/LCD_DATA4/SD_D0/PINT4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119</a:t>
            </a:r>
            <a:r>
              <a:rPr lang="ja-JP" altLang="en-US" dirty="0"/>
              <a:t>番ピン</a:t>
            </a:r>
            <a:r>
              <a:rPr lang="en-US" altLang="ja-JP" dirty="0"/>
              <a:t>(PG3/LCD_DATA3/SD_CLK/PINT3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121</a:t>
            </a:r>
            <a:r>
              <a:rPr lang="ja-JP" altLang="en-US" dirty="0"/>
              <a:t>番ピン</a:t>
            </a:r>
            <a:r>
              <a:rPr lang="en-US" altLang="ja-JP" dirty="0"/>
              <a:t>(PG2/LCD_DATA2/SD_CMD/PINT2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123</a:t>
            </a:r>
            <a:r>
              <a:rPr lang="ja-JP" altLang="en-US" dirty="0"/>
              <a:t>番ピン</a:t>
            </a:r>
            <a:r>
              <a:rPr lang="en-US" altLang="ja-JP" dirty="0"/>
              <a:t>(PG1/LCD_DATA1/SD_D3/PINT1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124</a:t>
            </a:r>
            <a:r>
              <a:rPr lang="ja-JP" altLang="en-US" dirty="0"/>
              <a:t>番ピン</a:t>
            </a:r>
            <a:r>
              <a:rPr lang="en-US" altLang="ja-JP" dirty="0"/>
              <a:t>(PG0/LCD_DATA0/SD_D2/PINT0/WDTOVF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8605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単色塗りつぶし表示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kumimoji="1" lang="ja-JP" altLang="en-US" dirty="0"/>
              <a:t>結線</a:t>
            </a:r>
          </a:p>
          <a:p>
            <a:pPr lvl="1"/>
            <a:r>
              <a:rPr lang="en-US" altLang="ja-JP" dirty="0"/>
              <a:t>98</a:t>
            </a:r>
            <a:r>
              <a:rPr lang="ja-JP" altLang="en-US" dirty="0"/>
              <a:t>番ピン</a:t>
            </a:r>
            <a:r>
              <a:rPr lang="en-US" altLang="ja-JP" dirty="0"/>
              <a:t>(PG20) - FRK-SH2A CN3_33 - LCD CN1_1(TEST)</a:t>
            </a:r>
            <a:endParaRPr lang="ja-JP" altLang="en-US" dirty="0"/>
          </a:p>
          <a:p>
            <a:pPr lvl="1"/>
            <a:r>
              <a:rPr lang="en-US" altLang="ja-JP" dirty="0"/>
              <a:t>99</a:t>
            </a:r>
            <a:r>
              <a:rPr lang="ja-JP" altLang="en-US" dirty="0"/>
              <a:t>番ピン</a:t>
            </a:r>
            <a:r>
              <a:rPr lang="en-US" altLang="ja-JP" dirty="0"/>
              <a:t>(LCD_CLK) - FRK-SH2A CN3_21 - LCD CN1_2(NCLK)</a:t>
            </a:r>
          </a:p>
          <a:p>
            <a:pPr lvl="1"/>
            <a:r>
              <a:rPr lang="en-US" altLang="ja-JP" dirty="0"/>
              <a:t>100</a:t>
            </a:r>
            <a:r>
              <a:rPr lang="ja-JP" altLang="en-US" dirty="0"/>
              <a:t>番ピン</a:t>
            </a:r>
            <a:r>
              <a:rPr lang="en-US" altLang="ja-JP" dirty="0"/>
              <a:t>(PG18) - FRK-SH2A CN3_22 - LCD CN1_6(</a:t>
            </a:r>
            <a:r>
              <a:rPr lang="ja-JP" altLang="en-US" dirty="0"/>
              <a:t>不明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101</a:t>
            </a:r>
            <a:r>
              <a:rPr lang="ja-JP" altLang="en-US" dirty="0"/>
              <a:t>番ピン</a:t>
            </a:r>
            <a:r>
              <a:rPr lang="en-US" altLang="ja-JP" dirty="0"/>
              <a:t>(LCD_HSYNC) - FRK-SH2A CN3_23 - LCD CN1_4(HSYNC)</a:t>
            </a:r>
          </a:p>
          <a:p>
            <a:pPr lvl="1"/>
            <a:r>
              <a:rPr lang="en-US" altLang="ja-JP" dirty="0"/>
              <a:t>102</a:t>
            </a:r>
            <a:r>
              <a:rPr lang="ja-JP" altLang="en-US" dirty="0"/>
              <a:t>番ピン</a:t>
            </a:r>
            <a:r>
              <a:rPr lang="en-US" altLang="ja-JP" dirty="0"/>
              <a:t>(LCD_VSYNC) - FRK-SH2A CN3_24 - LCD CN1_5(VSYNC)</a:t>
            </a:r>
          </a:p>
          <a:p>
            <a:pPr lvl="1"/>
            <a:r>
              <a:rPr lang="en-US" altLang="ja-JP" dirty="0"/>
              <a:t>103</a:t>
            </a:r>
            <a:r>
              <a:rPr lang="ja-JP" altLang="en-US" dirty="0"/>
              <a:t>番ピン</a:t>
            </a:r>
            <a:r>
              <a:rPr lang="en-US" altLang="ja-JP" dirty="0"/>
              <a:t>(LCD_DATA15) - FRK-SH2A CN3_18 - LCD CN1_22(R5)</a:t>
            </a:r>
          </a:p>
          <a:p>
            <a:pPr lvl="1"/>
            <a:r>
              <a:rPr lang="en-US" altLang="ja-JP" dirty="0"/>
              <a:t>104</a:t>
            </a:r>
            <a:r>
              <a:rPr lang="ja-JP" altLang="en-US" dirty="0"/>
              <a:t>番ピン</a:t>
            </a:r>
            <a:r>
              <a:rPr lang="en-US" altLang="ja-JP" dirty="0"/>
              <a:t>(LCD_DATA14) - FRK-SH2A CN3_17 - LCD CN1_23(R4)</a:t>
            </a:r>
          </a:p>
          <a:p>
            <a:pPr lvl="1"/>
            <a:r>
              <a:rPr lang="en-US" altLang="ja-JP" dirty="0"/>
              <a:t>105</a:t>
            </a:r>
            <a:r>
              <a:rPr lang="ja-JP" altLang="en-US" dirty="0"/>
              <a:t>番ピン</a:t>
            </a:r>
            <a:r>
              <a:rPr lang="en-US" altLang="ja-JP" dirty="0"/>
              <a:t>(LCD_DATA13) - FRK-SH2A CN3_16 - LCD CN1_24(R3)</a:t>
            </a:r>
          </a:p>
          <a:p>
            <a:pPr lvl="1"/>
            <a:r>
              <a:rPr lang="en-US" altLang="ja-JP" dirty="0"/>
              <a:t>107</a:t>
            </a:r>
            <a:r>
              <a:rPr lang="ja-JP" altLang="en-US" dirty="0"/>
              <a:t>番ピン</a:t>
            </a:r>
            <a:r>
              <a:rPr lang="en-US" altLang="ja-JP" dirty="0"/>
              <a:t>(LCD_DATA12) - FRK-SH2A CN3_15 - LCD CN1_25(R2)</a:t>
            </a:r>
          </a:p>
          <a:p>
            <a:pPr lvl="1"/>
            <a:r>
              <a:rPr lang="en-US" altLang="ja-JP" dirty="0"/>
              <a:t>109</a:t>
            </a:r>
            <a:r>
              <a:rPr lang="ja-JP" altLang="en-US" dirty="0"/>
              <a:t>番ピン</a:t>
            </a:r>
            <a:r>
              <a:rPr lang="en-US" altLang="ja-JP" dirty="0"/>
              <a:t>(LCD_DATA11) - FRK-SH2A CN3_14 - LCD CN1_26(R1)</a:t>
            </a:r>
          </a:p>
          <a:p>
            <a:pPr lvl="1"/>
            <a:r>
              <a:rPr lang="en-US" altLang="ja-JP" dirty="0"/>
              <a:t>111</a:t>
            </a:r>
            <a:r>
              <a:rPr lang="ja-JP" altLang="en-US" dirty="0"/>
              <a:t>番ピン</a:t>
            </a:r>
            <a:r>
              <a:rPr lang="en-US" altLang="ja-JP" dirty="0"/>
              <a:t>(LCD_DATA10) - FRK-SH2A CN3_13 - LCD CN1_15(G5)</a:t>
            </a:r>
          </a:p>
          <a:p>
            <a:pPr lvl="1"/>
            <a:r>
              <a:rPr lang="en-US" altLang="ja-JP" dirty="0"/>
              <a:t>112</a:t>
            </a:r>
            <a:r>
              <a:rPr lang="ja-JP" altLang="en-US" dirty="0"/>
              <a:t>番ピン</a:t>
            </a:r>
            <a:r>
              <a:rPr lang="en-US" altLang="ja-JP" dirty="0"/>
              <a:t>(LCD_DATA9) - FRK-SH2A CN3_12 - LCD CN1_16(G4)</a:t>
            </a:r>
          </a:p>
          <a:p>
            <a:pPr lvl="1"/>
            <a:r>
              <a:rPr lang="en-US" altLang="ja-JP" dirty="0"/>
              <a:t>113</a:t>
            </a:r>
            <a:r>
              <a:rPr lang="ja-JP" altLang="en-US" dirty="0"/>
              <a:t>番ピン</a:t>
            </a:r>
            <a:r>
              <a:rPr lang="en-US" altLang="ja-JP" dirty="0"/>
              <a:t>(LCD_DATA8) - FRK-SH2A CN3_11 - LCD CN1_17(G3)</a:t>
            </a:r>
          </a:p>
          <a:p>
            <a:pPr lvl="1"/>
            <a:r>
              <a:rPr lang="en-US" altLang="ja-JP" dirty="0"/>
              <a:t>114</a:t>
            </a:r>
            <a:r>
              <a:rPr lang="ja-JP" altLang="en-US" dirty="0"/>
              <a:t>番ピン</a:t>
            </a:r>
            <a:r>
              <a:rPr lang="en-US" altLang="ja-JP" dirty="0"/>
              <a:t>(LCD_DATA7) - FRK-SH2A CN3_8 - LCD CN1_18(G2)</a:t>
            </a:r>
          </a:p>
          <a:p>
            <a:pPr lvl="1"/>
            <a:r>
              <a:rPr lang="en-US" altLang="ja-JP" dirty="0"/>
              <a:t>115</a:t>
            </a:r>
            <a:r>
              <a:rPr lang="ja-JP" altLang="en-US" dirty="0"/>
              <a:t>番ピン</a:t>
            </a:r>
            <a:r>
              <a:rPr lang="en-US" altLang="ja-JP" dirty="0"/>
              <a:t>(LCD_DATA6) - FRK-SH2A CN3_7 - LCD CN1_19(G1)</a:t>
            </a:r>
          </a:p>
          <a:p>
            <a:pPr lvl="1"/>
            <a:r>
              <a:rPr lang="en-US" altLang="ja-JP" dirty="0"/>
              <a:t>116</a:t>
            </a:r>
            <a:r>
              <a:rPr lang="ja-JP" altLang="en-US" dirty="0"/>
              <a:t>番ピン</a:t>
            </a:r>
            <a:r>
              <a:rPr lang="en-US" altLang="ja-JP" dirty="0"/>
              <a:t>(LCD_DATA5) - FRK-SH2A CN3_6 - LCD CN1_20(G0)</a:t>
            </a:r>
          </a:p>
          <a:p>
            <a:pPr lvl="1"/>
            <a:r>
              <a:rPr lang="en-US" altLang="ja-JP" dirty="0"/>
              <a:t>117</a:t>
            </a:r>
            <a:r>
              <a:rPr lang="ja-JP" altLang="en-US" dirty="0"/>
              <a:t>番ピン</a:t>
            </a:r>
            <a:r>
              <a:rPr lang="en-US" altLang="ja-JP" dirty="0"/>
              <a:t>(LCD_DATA4) - FRK-SH2A CN3_5 - LCD CN1_8(B5)</a:t>
            </a:r>
          </a:p>
          <a:p>
            <a:pPr lvl="1"/>
            <a:r>
              <a:rPr lang="en-US" altLang="ja-JP" dirty="0"/>
              <a:t>119</a:t>
            </a:r>
            <a:r>
              <a:rPr lang="ja-JP" altLang="en-US" dirty="0"/>
              <a:t>番ピン</a:t>
            </a:r>
            <a:r>
              <a:rPr lang="en-US" altLang="ja-JP" dirty="0"/>
              <a:t>(LCD_DATA3) - FRK-SH2A CN3_4 - LCD CN1_9(B4)</a:t>
            </a:r>
          </a:p>
          <a:p>
            <a:pPr lvl="1"/>
            <a:r>
              <a:rPr lang="en-US" altLang="ja-JP" dirty="0"/>
              <a:t>121</a:t>
            </a:r>
            <a:r>
              <a:rPr lang="ja-JP" altLang="en-US" dirty="0"/>
              <a:t>番ピン</a:t>
            </a:r>
            <a:r>
              <a:rPr lang="en-US" altLang="ja-JP" dirty="0"/>
              <a:t>(LCD_DATA2) - FRK-SH2A CN3_3 - LCD CN1_10(B3)</a:t>
            </a:r>
          </a:p>
          <a:p>
            <a:pPr lvl="1"/>
            <a:r>
              <a:rPr lang="en-US" altLang="ja-JP" dirty="0"/>
              <a:t>123</a:t>
            </a:r>
            <a:r>
              <a:rPr lang="ja-JP" altLang="en-US" dirty="0"/>
              <a:t>番ピン</a:t>
            </a:r>
            <a:r>
              <a:rPr lang="en-US" altLang="ja-JP" dirty="0"/>
              <a:t>(LCD_DATA1) - FRK-SH2A CN3_2 - LCD CN1_11(B2)</a:t>
            </a:r>
          </a:p>
          <a:p>
            <a:pPr lvl="1"/>
            <a:r>
              <a:rPr lang="en-US" altLang="ja-JP" dirty="0"/>
              <a:t>124</a:t>
            </a:r>
            <a:r>
              <a:rPr lang="ja-JP" altLang="en-US" dirty="0"/>
              <a:t>番ピン</a:t>
            </a:r>
            <a:r>
              <a:rPr lang="en-US" altLang="ja-JP" dirty="0"/>
              <a:t>(LCD_DATA0) - FRK-SH2A CN3_1 - LCD CN1_12(B1)</a:t>
            </a:r>
          </a:p>
        </p:txBody>
      </p:sp>
    </p:spTree>
    <p:extLst>
      <p:ext uri="{BB962C8B-B14F-4D97-AF65-F5344CB8AC3E}">
        <p14:creationId xmlns:p14="http://schemas.microsoft.com/office/powerpoint/2010/main" val="1424982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1E5F5729-0275-7546-A9D5-327A6B01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アプリケーションノート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BE0176E4-2C3D-1B4D-8A34-64E8A7F4E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L</a:t>
            </a:r>
            <a:r>
              <a:rPr lang="ja-JP" altLang="en-US" dirty="0"/>
              <a:t>チカ</a:t>
            </a:r>
          </a:p>
          <a:p>
            <a:r>
              <a:rPr kumimoji="1" lang="en-US" altLang="ja-JP" dirty="0"/>
              <a:t>LCD</a:t>
            </a:r>
            <a:r>
              <a:rPr kumimoji="1" lang="ja-JP" altLang="en-US" dirty="0"/>
              <a:t>クロック</a:t>
            </a:r>
            <a:endParaRPr kumimoji="1" lang="en-US" altLang="ja-JP" dirty="0"/>
          </a:p>
          <a:p>
            <a:r>
              <a:rPr lang="en-US" altLang="ja-JP" dirty="0"/>
              <a:t>LCD</a:t>
            </a:r>
            <a:r>
              <a:rPr lang="ja-JP" altLang="en-US" dirty="0"/>
              <a:t>単色塗りつぶし表示</a:t>
            </a:r>
            <a:endParaRPr lang="en-US" altLang="ja-JP" dirty="0"/>
          </a:p>
          <a:p>
            <a:r>
              <a:rPr kumimoji="1" lang="en-US" altLang="ja-JP" dirty="0" smtClean="0"/>
              <a:t>UART</a:t>
            </a:r>
            <a:r>
              <a:rPr kumimoji="1" lang="ja-JP" altLang="en-US" dirty="0" smtClean="0"/>
              <a:t>テキスト出力</a:t>
            </a:r>
            <a:endParaRPr kumimoji="1" lang="en-US" altLang="ja-JP" dirty="0" smtClean="0"/>
          </a:p>
          <a:p>
            <a:r>
              <a:rPr kumimoji="1" lang="en-US" altLang="ja-JP" dirty="0" smtClean="0"/>
              <a:t>UART</a:t>
            </a:r>
            <a:r>
              <a:rPr kumimoji="1" lang="ja-JP" altLang="en-US" dirty="0"/>
              <a:t>エコーバック</a:t>
            </a:r>
          </a:p>
          <a:p>
            <a:r>
              <a:rPr lang="en-US" altLang="ja-JP" dirty="0" smtClean="0"/>
              <a:t>SPIROM</a:t>
            </a:r>
            <a:r>
              <a:rPr lang="ja-JP" altLang="en-US" dirty="0"/>
              <a:t> </a:t>
            </a:r>
            <a:r>
              <a:rPr lang="en-US" altLang="ja-JP" dirty="0" smtClean="0"/>
              <a:t>ID</a:t>
            </a:r>
            <a:r>
              <a:rPr lang="ja-JP" altLang="en-US" dirty="0" smtClean="0"/>
              <a:t>リード</a:t>
            </a:r>
            <a:endParaRPr lang="en-US" altLang="ja-JP" dirty="0" smtClean="0"/>
          </a:p>
          <a:p>
            <a:r>
              <a:rPr lang="en-US" altLang="ja-JP" dirty="0" smtClean="0"/>
              <a:t>SD</a:t>
            </a:r>
            <a:r>
              <a:rPr lang="ja-JP" altLang="en-US" dirty="0"/>
              <a:t>カードリーダー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3265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単色塗りつぶし表示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ja-JP" altLang="en-US" dirty="0"/>
              <a:t>レジスタ</a:t>
            </a:r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7(PGCR7)</a:t>
            </a:r>
            <a:endParaRPr lang="ja-JP" altLang="en-US" dirty="0"/>
          </a:p>
          <a:p>
            <a:pPr lvl="2"/>
            <a:r>
              <a:rPr lang="en-US" altLang="ja-JP" dirty="0"/>
              <a:t>PG0</a:t>
            </a:r>
            <a:r>
              <a:rPr lang="ja-JP" altLang="en-US" dirty="0"/>
              <a:t>モード：</a:t>
            </a:r>
            <a:r>
              <a:rPr lang="en-US" altLang="ja-JP" dirty="0"/>
              <a:t>LCD_DATA0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5(PGCR5)</a:t>
            </a:r>
            <a:endParaRPr lang="ja-JP" altLang="en-US" dirty="0"/>
          </a:p>
          <a:p>
            <a:pPr lvl="2"/>
            <a:r>
              <a:rPr lang="en-US" altLang="ja-JP" dirty="0"/>
              <a:t>PG20</a:t>
            </a:r>
            <a:r>
              <a:rPr lang="ja-JP" altLang="en-US" dirty="0"/>
              <a:t>モード：</a:t>
            </a:r>
            <a:r>
              <a:rPr lang="en-US" altLang="ja-JP" dirty="0"/>
              <a:t>PG20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4(PGCR4)</a:t>
            </a:r>
            <a:endParaRPr lang="ja-JP" altLang="en-US" dirty="0"/>
          </a:p>
          <a:p>
            <a:pPr lvl="2"/>
            <a:r>
              <a:rPr lang="en-US" altLang="ja-JP" dirty="0"/>
              <a:t>PG19</a:t>
            </a:r>
            <a:r>
              <a:rPr lang="ja-JP" altLang="en-US" dirty="0"/>
              <a:t>モード：</a:t>
            </a:r>
            <a:r>
              <a:rPr lang="en-US" altLang="ja-JP" dirty="0"/>
              <a:t>LCD_CLK</a:t>
            </a:r>
          </a:p>
          <a:p>
            <a:pPr lvl="2"/>
            <a:r>
              <a:rPr lang="en-US" altLang="ja-JP" dirty="0"/>
              <a:t>PG18</a:t>
            </a:r>
            <a:r>
              <a:rPr lang="ja-JP" altLang="en-US" dirty="0"/>
              <a:t>モード：</a:t>
            </a:r>
            <a:r>
              <a:rPr lang="en-US" altLang="ja-JP" dirty="0"/>
              <a:t>PG18</a:t>
            </a:r>
          </a:p>
          <a:p>
            <a:pPr lvl="2"/>
            <a:r>
              <a:rPr lang="en-US" altLang="ja-JP" dirty="0"/>
              <a:t>PG17</a:t>
            </a:r>
            <a:r>
              <a:rPr lang="ja-JP" altLang="en-US" dirty="0"/>
              <a:t>モード：</a:t>
            </a:r>
            <a:r>
              <a:rPr lang="en-US" altLang="ja-JP" dirty="0"/>
              <a:t>LCD_HSYNC</a:t>
            </a:r>
          </a:p>
          <a:p>
            <a:pPr lvl="2"/>
            <a:r>
              <a:rPr lang="en-US" altLang="ja-JP" dirty="0"/>
              <a:t>PG16</a:t>
            </a:r>
            <a:r>
              <a:rPr lang="ja-JP" altLang="en-US" dirty="0"/>
              <a:t>モード：</a:t>
            </a:r>
            <a:r>
              <a:rPr lang="en-US" altLang="ja-JP" dirty="0"/>
              <a:t>LCD_VSYNC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3(PGCR3)</a:t>
            </a:r>
            <a:endParaRPr lang="ja-JP" altLang="en-US" dirty="0"/>
          </a:p>
          <a:p>
            <a:pPr lvl="2"/>
            <a:r>
              <a:rPr lang="en-US" altLang="ja-JP" dirty="0"/>
              <a:t>PG15</a:t>
            </a:r>
            <a:r>
              <a:rPr lang="ja-JP" altLang="en-US" dirty="0"/>
              <a:t>モード：</a:t>
            </a:r>
            <a:r>
              <a:rPr lang="en-US" altLang="ja-JP" dirty="0"/>
              <a:t>LCD_DATA15</a:t>
            </a:r>
          </a:p>
          <a:p>
            <a:pPr lvl="2"/>
            <a:r>
              <a:rPr lang="en-US" altLang="ja-JP" dirty="0"/>
              <a:t>PG14</a:t>
            </a:r>
            <a:r>
              <a:rPr lang="ja-JP" altLang="en-US" dirty="0"/>
              <a:t>モード：</a:t>
            </a:r>
            <a:r>
              <a:rPr lang="en-US" altLang="ja-JP" dirty="0"/>
              <a:t>LCD_DATA14</a:t>
            </a:r>
          </a:p>
          <a:p>
            <a:pPr lvl="2"/>
            <a:r>
              <a:rPr lang="en-US" altLang="ja-JP" dirty="0"/>
              <a:t>PG13</a:t>
            </a:r>
            <a:r>
              <a:rPr lang="ja-JP" altLang="en-US" dirty="0"/>
              <a:t>モード：</a:t>
            </a:r>
            <a:r>
              <a:rPr lang="en-US" altLang="ja-JP" dirty="0"/>
              <a:t>LCD_DATA13</a:t>
            </a:r>
          </a:p>
          <a:p>
            <a:pPr lvl="2"/>
            <a:r>
              <a:rPr lang="en-US" altLang="ja-JP" dirty="0"/>
              <a:t>PG12</a:t>
            </a:r>
            <a:r>
              <a:rPr lang="ja-JP" altLang="en-US" dirty="0"/>
              <a:t>モード：</a:t>
            </a:r>
            <a:r>
              <a:rPr lang="en-US" altLang="ja-JP" dirty="0"/>
              <a:t>LCD_DATA12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2(PGCR2)</a:t>
            </a:r>
            <a:endParaRPr lang="ja-JP" altLang="en-US" dirty="0"/>
          </a:p>
          <a:p>
            <a:pPr lvl="2"/>
            <a:r>
              <a:rPr lang="en-US" altLang="ja-JP" dirty="0"/>
              <a:t>PG11</a:t>
            </a:r>
            <a:r>
              <a:rPr lang="ja-JP" altLang="en-US" dirty="0"/>
              <a:t>モード：</a:t>
            </a:r>
            <a:r>
              <a:rPr lang="en-US" altLang="ja-JP" dirty="0"/>
              <a:t>LCD_DATA11</a:t>
            </a:r>
          </a:p>
          <a:p>
            <a:pPr lvl="2"/>
            <a:r>
              <a:rPr lang="en-US" altLang="ja-JP" dirty="0"/>
              <a:t>PG10</a:t>
            </a:r>
            <a:r>
              <a:rPr lang="ja-JP" altLang="en-US" dirty="0"/>
              <a:t>モード：</a:t>
            </a:r>
            <a:r>
              <a:rPr lang="en-US" altLang="ja-JP" dirty="0"/>
              <a:t>LCD_DATA10</a:t>
            </a:r>
          </a:p>
          <a:p>
            <a:pPr lvl="2"/>
            <a:r>
              <a:rPr lang="en-US" altLang="ja-JP" dirty="0"/>
              <a:t>PG9</a:t>
            </a:r>
            <a:r>
              <a:rPr lang="ja-JP" altLang="en-US" dirty="0"/>
              <a:t>モード：</a:t>
            </a:r>
            <a:r>
              <a:rPr lang="en-US" altLang="ja-JP" dirty="0"/>
              <a:t>LCD_DATA9</a:t>
            </a:r>
          </a:p>
          <a:p>
            <a:pPr lvl="2"/>
            <a:r>
              <a:rPr lang="en-US" altLang="ja-JP" dirty="0"/>
              <a:t>PG8</a:t>
            </a:r>
            <a:r>
              <a:rPr lang="ja-JP" altLang="en-US" dirty="0"/>
              <a:t>モード：</a:t>
            </a:r>
            <a:r>
              <a:rPr lang="en-US" altLang="ja-JP" dirty="0"/>
              <a:t>LCD_DATA8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1(PGCR1)</a:t>
            </a:r>
            <a:endParaRPr lang="ja-JP" altLang="en-US" dirty="0"/>
          </a:p>
          <a:p>
            <a:pPr lvl="2"/>
            <a:r>
              <a:rPr lang="en-US" altLang="ja-JP" dirty="0"/>
              <a:t>PG7</a:t>
            </a:r>
            <a:r>
              <a:rPr lang="ja-JP" altLang="en-US" dirty="0"/>
              <a:t>モード：</a:t>
            </a:r>
            <a:r>
              <a:rPr lang="en-US" altLang="ja-JP" dirty="0"/>
              <a:t>LCD_DATA7</a:t>
            </a:r>
          </a:p>
          <a:p>
            <a:pPr lvl="2"/>
            <a:r>
              <a:rPr lang="en-US" altLang="ja-JP" dirty="0"/>
              <a:t>PG6</a:t>
            </a:r>
            <a:r>
              <a:rPr lang="ja-JP" altLang="en-US" dirty="0"/>
              <a:t>モード：</a:t>
            </a:r>
            <a:r>
              <a:rPr lang="en-US" altLang="ja-JP" dirty="0"/>
              <a:t>LCD_DATA6</a:t>
            </a:r>
          </a:p>
          <a:p>
            <a:pPr lvl="2"/>
            <a:r>
              <a:rPr lang="en-US" altLang="ja-JP" dirty="0"/>
              <a:t>PG5</a:t>
            </a:r>
            <a:r>
              <a:rPr lang="ja-JP" altLang="en-US" dirty="0"/>
              <a:t>モード：</a:t>
            </a:r>
            <a:r>
              <a:rPr lang="en-US" altLang="ja-JP" dirty="0"/>
              <a:t>LCD_DATA5</a:t>
            </a:r>
          </a:p>
          <a:p>
            <a:pPr lvl="2"/>
            <a:r>
              <a:rPr lang="en-US" altLang="ja-JP" dirty="0"/>
              <a:t>PG4</a:t>
            </a:r>
            <a:r>
              <a:rPr lang="ja-JP" altLang="en-US" dirty="0"/>
              <a:t>モード：</a:t>
            </a:r>
            <a:r>
              <a:rPr lang="en-US" altLang="ja-JP" dirty="0"/>
              <a:t>LCD_DATA4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0(PGCR0)</a:t>
            </a:r>
            <a:endParaRPr lang="ja-JP" altLang="en-US" dirty="0"/>
          </a:p>
          <a:p>
            <a:pPr lvl="2"/>
            <a:r>
              <a:rPr lang="en-US" altLang="ja-JP" dirty="0"/>
              <a:t>PG3</a:t>
            </a:r>
            <a:r>
              <a:rPr lang="ja-JP" altLang="en-US" dirty="0"/>
              <a:t>モード：</a:t>
            </a:r>
            <a:r>
              <a:rPr lang="en-US" altLang="ja-JP" dirty="0"/>
              <a:t>LCD_DATA3</a:t>
            </a:r>
          </a:p>
          <a:p>
            <a:pPr lvl="2"/>
            <a:r>
              <a:rPr lang="en-US" altLang="ja-JP" dirty="0"/>
              <a:t>PG2</a:t>
            </a:r>
            <a:r>
              <a:rPr lang="ja-JP" altLang="en-US" dirty="0"/>
              <a:t>モード：</a:t>
            </a:r>
            <a:r>
              <a:rPr lang="en-US" altLang="ja-JP" dirty="0"/>
              <a:t>LCD_DATA2</a:t>
            </a:r>
          </a:p>
          <a:p>
            <a:pPr lvl="2"/>
            <a:r>
              <a:rPr lang="en-US" altLang="ja-JP" dirty="0"/>
              <a:t>PG1</a:t>
            </a:r>
            <a:r>
              <a:rPr lang="ja-JP" altLang="en-US" dirty="0"/>
              <a:t>モード：</a:t>
            </a:r>
            <a:r>
              <a:rPr lang="en-US" altLang="ja-JP" dirty="0"/>
              <a:t>LCD_DATA1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117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単色塗りつぶし表示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レジスタ</a:t>
            </a:r>
            <a:r>
              <a:rPr lang="en-US" altLang="ja-JP" dirty="0"/>
              <a:t>(</a:t>
            </a:r>
            <a:r>
              <a:rPr lang="ja-JP" altLang="en-US" dirty="0"/>
              <a:t>続き</a:t>
            </a:r>
            <a:r>
              <a:rPr lang="en-US" altLang="ja-JP" dirty="0"/>
              <a:t>)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・</a:t>
            </a:r>
            <a:r>
              <a:rPr lang="en-US" altLang="ja-JP" dirty="0"/>
              <a:t>IO</a:t>
            </a:r>
            <a:r>
              <a:rPr lang="ja-JP" altLang="en-US" dirty="0"/>
              <a:t>レジスタ</a:t>
            </a:r>
            <a:r>
              <a:rPr lang="en-US" altLang="ja-JP" dirty="0"/>
              <a:t>1(PGIOR1)</a:t>
            </a:r>
          </a:p>
          <a:p>
            <a:pPr lvl="2"/>
            <a:r>
              <a:rPr lang="en-US" altLang="ja-JP" dirty="0"/>
              <a:t>PG20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PG18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データレジスタ</a:t>
            </a:r>
            <a:r>
              <a:rPr lang="en-US" altLang="ja-JP" dirty="0"/>
              <a:t>1(PGDR1)</a:t>
            </a:r>
          </a:p>
          <a:p>
            <a:pPr lvl="2"/>
            <a:r>
              <a:rPr lang="en-US" altLang="ja-JP" dirty="0"/>
              <a:t>PG20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PG18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87138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単色塗りつぶし表示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ja-JP" altLang="en-US" dirty="0"/>
              <a:t>レジスタ</a:t>
            </a:r>
            <a:r>
              <a:rPr lang="en-US" altLang="ja-JP" dirty="0"/>
              <a:t>(</a:t>
            </a:r>
            <a:r>
              <a:rPr lang="ja-JP" altLang="en-US" dirty="0"/>
              <a:t>続き</a:t>
            </a:r>
            <a:r>
              <a:rPr lang="en-US" altLang="ja-JP" dirty="0"/>
              <a:t>)</a:t>
            </a:r>
            <a:endParaRPr lang="ja-JP" altLang="en-US" dirty="0"/>
          </a:p>
          <a:p>
            <a:pPr lvl="1"/>
            <a:r>
              <a:rPr lang="ja-JP" altLang="en-US" dirty="0"/>
              <a:t>スタンバイコントロールレジスタ</a:t>
            </a:r>
            <a:r>
              <a:rPr lang="en-US" altLang="ja-JP" dirty="0"/>
              <a:t>7(STBCR7)</a:t>
            </a:r>
          </a:p>
          <a:p>
            <a:pPr lvl="2"/>
            <a:r>
              <a:rPr lang="ja-JP" altLang="en-US" dirty="0"/>
              <a:t>モジュールストップ</a:t>
            </a:r>
            <a:r>
              <a:rPr lang="en-US" altLang="ja-JP" dirty="0"/>
              <a:t>74</a:t>
            </a:r>
            <a:r>
              <a:rPr lang="ja-JP" altLang="en-US" dirty="0"/>
              <a:t>：ビデオディスプレイコントローラ</a:t>
            </a:r>
            <a:r>
              <a:rPr lang="en-US" altLang="ja-JP" dirty="0"/>
              <a:t>3 </a:t>
            </a:r>
            <a:r>
              <a:rPr lang="ja-JP" altLang="en-US" dirty="0"/>
              <a:t>は動作</a:t>
            </a:r>
            <a:endParaRPr lang="en-US" altLang="ja-JP" dirty="0"/>
          </a:p>
          <a:p>
            <a:pPr lvl="1"/>
            <a:r>
              <a:rPr lang="en-US" altLang="ja-JP" dirty="0"/>
              <a:t>SG</a:t>
            </a:r>
            <a:r>
              <a:rPr lang="ja-JP" altLang="en-US" dirty="0"/>
              <a:t>モード設定レジスタ</a:t>
            </a:r>
            <a:r>
              <a:rPr lang="en-US" altLang="ja-JP" dirty="0"/>
              <a:t>(SGMODE)</a:t>
            </a:r>
          </a:p>
          <a:p>
            <a:pPr lvl="2"/>
            <a:r>
              <a:rPr lang="ja-JP" altLang="en-US" dirty="0"/>
              <a:t>同期信号モード選択ビット：自走モード</a:t>
            </a:r>
            <a:endParaRPr lang="en-US" altLang="ja-JP" dirty="0"/>
          </a:p>
          <a:p>
            <a:pPr lvl="2"/>
            <a:r>
              <a:rPr lang="en-US" altLang="ja-JP" dirty="0"/>
              <a:t>RGB888RGB565</a:t>
            </a:r>
            <a:r>
              <a:rPr lang="ja-JP" altLang="en-US" dirty="0"/>
              <a:t>変換方式設定ビット：下位ビット切り捨て</a:t>
            </a:r>
            <a:endParaRPr lang="en-US" altLang="ja-JP" dirty="0"/>
          </a:p>
          <a:p>
            <a:pPr lvl="1"/>
            <a:r>
              <a:rPr lang="ja-JP" altLang="en-US" dirty="0"/>
              <a:t>同期信号制御レジスタ</a:t>
            </a:r>
            <a:r>
              <a:rPr lang="en-US" altLang="ja-JP" dirty="0"/>
              <a:t>(SYNCNT)</a:t>
            </a:r>
          </a:p>
          <a:p>
            <a:pPr lvl="2"/>
            <a:r>
              <a:rPr lang="en-US" altLang="ja-JP" dirty="0"/>
              <a:t>LCD_DATA</a:t>
            </a:r>
            <a:r>
              <a:rPr lang="ja-JP" altLang="en-US" dirty="0"/>
              <a:t>出力タイミング設定ビット：パネルクロックの立ち上がり同期で出力</a:t>
            </a:r>
            <a:endParaRPr lang="en-US" altLang="ja-JP" dirty="0"/>
          </a:p>
          <a:p>
            <a:pPr lvl="2"/>
            <a:r>
              <a:rPr lang="en-US" altLang="ja-JP" dirty="0"/>
              <a:t>LCD_VSYNC</a:t>
            </a:r>
            <a:r>
              <a:rPr lang="ja-JP" altLang="en-US" dirty="0"/>
              <a:t>出力タイミング設定ビット：パネルクロックの立ち上がり同期で出力</a:t>
            </a:r>
            <a:endParaRPr lang="en-US" altLang="ja-JP" dirty="0"/>
          </a:p>
          <a:p>
            <a:pPr lvl="2"/>
            <a:r>
              <a:rPr lang="en-US" altLang="ja-JP" dirty="0"/>
              <a:t>LCD_HSYNC</a:t>
            </a:r>
            <a:r>
              <a:rPr lang="ja-JP" altLang="en-US" dirty="0"/>
              <a:t>出力タイミング設定ビット：パネルクロックの立ち上がり同期で出力</a:t>
            </a:r>
            <a:endParaRPr lang="en-US" altLang="ja-JP" dirty="0"/>
          </a:p>
          <a:p>
            <a:pPr lvl="2"/>
            <a:r>
              <a:rPr lang="en-US" altLang="ja-JP" dirty="0"/>
              <a:t>LCD_VSYNC</a:t>
            </a:r>
            <a:r>
              <a:rPr lang="ja-JP" altLang="en-US" dirty="0"/>
              <a:t>反転制御ビット：反転出力</a:t>
            </a:r>
            <a:endParaRPr lang="en-US" altLang="ja-JP" dirty="0"/>
          </a:p>
          <a:p>
            <a:pPr lvl="2"/>
            <a:r>
              <a:rPr lang="en-US" altLang="ja-JP" dirty="0"/>
              <a:t>LCD_HSYNC</a:t>
            </a:r>
            <a:r>
              <a:rPr lang="ja-JP" altLang="en-US" dirty="0"/>
              <a:t>反転制御ビット：反転出力</a:t>
            </a:r>
            <a:endParaRPr lang="en-US" altLang="ja-JP" dirty="0"/>
          </a:p>
          <a:p>
            <a:pPr lvl="1"/>
            <a:r>
              <a:rPr lang="ja-JP" altLang="en-US" dirty="0"/>
              <a:t>パネルクロックセレクトレジスタ</a:t>
            </a:r>
            <a:r>
              <a:rPr lang="en-US" altLang="ja-JP" dirty="0"/>
              <a:t>(PANEL_CLKSEL)</a:t>
            </a:r>
          </a:p>
          <a:p>
            <a:pPr lvl="2"/>
            <a:r>
              <a:rPr lang="ja-JP" altLang="en-US" dirty="0"/>
              <a:t>パネルクロック選択ビット：バスクロックを選択</a:t>
            </a:r>
            <a:endParaRPr lang="en-US" altLang="ja-JP" dirty="0"/>
          </a:p>
          <a:p>
            <a:pPr lvl="2"/>
            <a:r>
              <a:rPr lang="ja-JP" altLang="en-US" dirty="0"/>
              <a:t>パネルクロック動作許可ビット：パネルクロック動作ブロックの動作許可</a:t>
            </a:r>
            <a:endParaRPr lang="en-US" altLang="ja-JP" dirty="0"/>
          </a:p>
          <a:p>
            <a:pPr lvl="2"/>
            <a:r>
              <a:rPr lang="ja-JP" altLang="en-US" dirty="0"/>
              <a:t>クロック分周比設定ビット：クロック分周比</a:t>
            </a:r>
            <a:r>
              <a:rPr lang="en-US" altLang="ja-JP" dirty="0"/>
              <a:t>1/8(</a:t>
            </a:r>
            <a:r>
              <a:rPr lang="ja-JP" altLang="en-US" dirty="0"/>
              <a:t>バスクロック</a:t>
            </a:r>
            <a:r>
              <a:rPr lang="en-US" altLang="ja-JP" dirty="0"/>
              <a:t>:48MHz</a:t>
            </a:r>
            <a:r>
              <a:rPr lang="ja-JP" altLang="en-US" dirty="0"/>
              <a:t>において入出力クロック</a:t>
            </a:r>
            <a:r>
              <a:rPr lang="en-US" altLang="ja-JP" dirty="0"/>
              <a:t>:6.000MHz</a:t>
            </a:r>
            <a:r>
              <a:rPr lang="ja-JP" altLang="en-US" dirty="0"/>
              <a:t>を設定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同期信号サイズレジスタ</a:t>
            </a:r>
            <a:r>
              <a:rPr lang="en-US" altLang="ja-JP" dirty="0"/>
              <a:t>(SYN_SIZE)</a:t>
            </a:r>
          </a:p>
          <a:p>
            <a:pPr lvl="2"/>
            <a:r>
              <a:rPr lang="ja-JP" altLang="en-US" dirty="0"/>
              <a:t>垂直方向帰線区間を含む高さ：</a:t>
            </a:r>
            <a:r>
              <a:rPr lang="en-US" altLang="ja-JP" dirty="0"/>
              <a:t>111(96+15)</a:t>
            </a:r>
          </a:p>
          <a:p>
            <a:pPr lvl="2"/>
            <a:r>
              <a:rPr lang="ja-JP" altLang="en-US" dirty="0"/>
              <a:t>水平方向帰線区間を含む幅：</a:t>
            </a:r>
            <a:r>
              <a:rPr lang="en-US" altLang="ja-JP" dirty="0"/>
              <a:t>507(400+107)</a:t>
            </a:r>
          </a:p>
          <a:p>
            <a:pPr lvl="1"/>
            <a:r>
              <a:rPr lang="ja-JP" altLang="en-US" dirty="0"/>
              <a:t>パネル出力用 垂直同期信号タイミング制御レジスタ</a:t>
            </a:r>
            <a:r>
              <a:rPr lang="en-US" altLang="ja-JP" dirty="0"/>
              <a:t>(PANEL_VSYNC_TIM)</a:t>
            </a:r>
          </a:p>
          <a:p>
            <a:pPr lvl="2"/>
            <a:r>
              <a:rPr lang="ja-JP" altLang="en-US" dirty="0"/>
              <a:t>基準垂直同期信号から、パネル出力用の垂直同期信号（</a:t>
            </a:r>
            <a:r>
              <a:rPr lang="en-US" altLang="ja-JP" dirty="0"/>
              <a:t>VSYNC</a:t>
            </a:r>
            <a:r>
              <a:rPr lang="ja-JP" altLang="en-US" dirty="0"/>
              <a:t>）の</a:t>
            </a:r>
            <a:r>
              <a:rPr lang="en-US" altLang="ja-JP" dirty="0"/>
              <a:t>“1”</a:t>
            </a:r>
            <a:r>
              <a:rPr lang="ja-JP" altLang="en-US" dirty="0"/>
              <a:t>セット位置まで：</a:t>
            </a:r>
            <a:r>
              <a:rPr lang="en-US" altLang="ja-JP" dirty="0"/>
              <a:t>0</a:t>
            </a:r>
          </a:p>
          <a:p>
            <a:pPr lvl="2"/>
            <a:r>
              <a:rPr lang="ja-JP" altLang="en-US" dirty="0"/>
              <a:t>基準垂直同期信号から、パネル出力用の垂直同期信号（</a:t>
            </a:r>
            <a:r>
              <a:rPr lang="en-US" altLang="ja-JP" dirty="0"/>
              <a:t>VSYNC</a:t>
            </a:r>
            <a:r>
              <a:rPr lang="ja-JP" altLang="en-US" dirty="0"/>
              <a:t>）の</a:t>
            </a:r>
            <a:r>
              <a:rPr lang="en-US" altLang="ja-JP" dirty="0"/>
              <a:t>“0”</a:t>
            </a:r>
            <a:r>
              <a:rPr lang="ja-JP" altLang="en-US" dirty="0"/>
              <a:t>クリア位置まで：</a:t>
            </a:r>
            <a:r>
              <a:rPr lang="en-US" altLang="ja-JP" dirty="0"/>
              <a:t>1</a:t>
            </a:r>
          </a:p>
          <a:p>
            <a:pPr lvl="1"/>
            <a:r>
              <a:rPr lang="ja-JP" altLang="en-US" dirty="0"/>
              <a:t>パネル出力用 水平同期信号タイミング制御レジスタ</a:t>
            </a:r>
            <a:r>
              <a:rPr lang="en-US" altLang="ja-JP" dirty="0"/>
              <a:t>(PANEL_HSYNC_TIM)</a:t>
            </a:r>
          </a:p>
          <a:p>
            <a:pPr lvl="2"/>
            <a:r>
              <a:rPr lang="ja-JP" altLang="en-US" dirty="0"/>
              <a:t>基準水平同期信号から、パネル出力用の水平同期信号（</a:t>
            </a:r>
            <a:r>
              <a:rPr lang="en-US" altLang="ja-JP" dirty="0"/>
              <a:t>HSYNC</a:t>
            </a:r>
            <a:r>
              <a:rPr lang="ja-JP" altLang="en-US" dirty="0"/>
              <a:t>）の</a:t>
            </a:r>
            <a:r>
              <a:rPr lang="en-US" altLang="ja-JP" dirty="0"/>
              <a:t>“1”</a:t>
            </a:r>
            <a:r>
              <a:rPr lang="ja-JP" altLang="en-US" dirty="0"/>
              <a:t>セット位置まで：</a:t>
            </a:r>
            <a:r>
              <a:rPr lang="en-US" altLang="ja-JP" dirty="0"/>
              <a:t>0</a:t>
            </a:r>
          </a:p>
          <a:p>
            <a:pPr lvl="2"/>
            <a:r>
              <a:rPr lang="ja-JP" altLang="en-US" dirty="0"/>
              <a:t>基準水平同期信号から、パネル出力用の水平同期信号（</a:t>
            </a:r>
            <a:r>
              <a:rPr lang="en-US" altLang="ja-JP" dirty="0"/>
              <a:t>HSYNC</a:t>
            </a:r>
            <a:r>
              <a:rPr lang="ja-JP" altLang="en-US" dirty="0"/>
              <a:t>）の</a:t>
            </a:r>
            <a:r>
              <a:rPr lang="en-US" altLang="ja-JP" dirty="0"/>
              <a:t>“0”</a:t>
            </a:r>
            <a:r>
              <a:rPr lang="ja-JP" altLang="en-US" dirty="0"/>
              <a:t>クリア位置まで：</a:t>
            </a:r>
            <a:r>
              <a:rPr lang="en-US" altLang="ja-JP" dirty="0"/>
              <a:t>1</a:t>
            </a:r>
          </a:p>
          <a:p>
            <a:pPr lvl="1"/>
            <a:r>
              <a:rPr lang="ja-JP" altLang="en-US" dirty="0"/>
              <a:t>グラフィックス画像用 垂直同期信号タイミング制御レジスタ</a:t>
            </a:r>
            <a:r>
              <a:rPr lang="en-US" altLang="ja-JP" dirty="0"/>
              <a:t>(GRA_VSYNC_TIM)</a:t>
            </a:r>
          </a:p>
          <a:p>
            <a:pPr lvl="2"/>
            <a:r>
              <a:rPr lang="ja-JP" altLang="en-US" dirty="0"/>
              <a:t>基準垂直同期信号から、グラフィックス画像用の垂直同期信号（</a:t>
            </a:r>
            <a:r>
              <a:rPr lang="en-US" altLang="ja-JP" dirty="0"/>
              <a:t>VSYNC</a:t>
            </a:r>
            <a:r>
              <a:rPr lang="ja-JP" altLang="en-US" dirty="0"/>
              <a:t>）の</a:t>
            </a:r>
            <a:r>
              <a:rPr lang="en-US" altLang="ja-JP" dirty="0"/>
              <a:t>“1”</a:t>
            </a:r>
            <a:r>
              <a:rPr lang="ja-JP" altLang="en-US" dirty="0"/>
              <a:t>セット位置まで：</a:t>
            </a:r>
            <a:r>
              <a:rPr lang="en-US" altLang="ja-JP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62631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単色塗りつぶし表示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ja-JP" altLang="en-US" dirty="0"/>
              <a:t>レジスタ</a:t>
            </a:r>
            <a:r>
              <a:rPr lang="en-US" altLang="ja-JP" dirty="0"/>
              <a:t>(</a:t>
            </a:r>
            <a:r>
              <a:rPr lang="ja-JP" altLang="en-US" dirty="0"/>
              <a:t>続き</a:t>
            </a:r>
            <a:r>
              <a:rPr lang="en-US" altLang="ja-JP" dirty="0"/>
              <a:t>)</a:t>
            </a:r>
            <a:endParaRPr lang="ja-JP" altLang="en-US" dirty="0"/>
          </a:p>
          <a:p>
            <a:pPr lvl="1"/>
            <a:r>
              <a:rPr lang="ja-JP" altLang="en-US" dirty="0"/>
              <a:t>グラフィックス部制御レジスタ</a:t>
            </a:r>
            <a:r>
              <a:rPr lang="en-US" altLang="ja-JP" dirty="0"/>
              <a:t>(GRCMEN2)</a:t>
            </a:r>
          </a:p>
          <a:p>
            <a:pPr lvl="2"/>
            <a:r>
              <a:rPr lang="ja-JP" altLang="en-US" dirty="0"/>
              <a:t>レジスタ値転送許可ビット：</a:t>
            </a:r>
            <a:r>
              <a:rPr lang="en-US" altLang="ja-JP" dirty="0"/>
              <a:t>GRCMEN </a:t>
            </a:r>
            <a:r>
              <a:rPr lang="ja-JP" altLang="en-US" dirty="0"/>
              <a:t>から</a:t>
            </a:r>
            <a:r>
              <a:rPr lang="en-US" altLang="ja-JP" dirty="0"/>
              <a:t>GROPEDPHV</a:t>
            </a:r>
            <a:r>
              <a:rPr lang="ja-JP" altLang="en-US" dirty="0"/>
              <a:t>（</a:t>
            </a:r>
            <a:r>
              <a:rPr lang="en-US" altLang="ja-JP" dirty="0"/>
              <a:t>GRCINTCNT </a:t>
            </a:r>
            <a:r>
              <a:rPr lang="ja-JP" altLang="en-US" dirty="0"/>
              <a:t>を除く）および</a:t>
            </a:r>
            <a:r>
              <a:rPr lang="en-US" altLang="ja-JP" dirty="0"/>
              <a:t>GROPBASERGB </a:t>
            </a:r>
            <a:r>
              <a:rPr lang="ja-JP" altLang="en-US" dirty="0"/>
              <a:t>のレジスタ値が</a:t>
            </a:r>
            <a:r>
              <a:rPr lang="en-US" altLang="ja-JP" dirty="0" err="1"/>
              <a:t>Vsync</a:t>
            </a:r>
            <a:r>
              <a:rPr lang="en-US" altLang="ja-JP" dirty="0"/>
              <a:t> </a:t>
            </a:r>
            <a:r>
              <a:rPr lang="ja-JP" altLang="en-US" dirty="0"/>
              <a:t>に同期して転送する際、</a:t>
            </a:r>
            <a:r>
              <a:rPr lang="en-US" altLang="ja-JP" dirty="0"/>
              <a:t>1</a:t>
            </a:r>
            <a:r>
              <a:rPr lang="ja-JP" altLang="en-US" dirty="0"/>
              <a:t>にセット</a:t>
            </a:r>
            <a:endParaRPr lang="en-US" altLang="ja-JP" dirty="0"/>
          </a:p>
          <a:p>
            <a:pPr lvl="2"/>
            <a:r>
              <a:rPr lang="ja-JP" altLang="en-US" dirty="0"/>
              <a:t>カレントレイヤ表示許可ビット：動作許可</a:t>
            </a:r>
            <a:endParaRPr lang="en-US" altLang="ja-JP" dirty="0"/>
          </a:p>
          <a:p>
            <a:pPr lvl="2"/>
            <a:r>
              <a:rPr lang="ja-JP" altLang="en-US" dirty="0"/>
              <a:t>下位レイヤ表示許可ビット：不許可</a:t>
            </a:r>
            <a:endParaRPr lang="en-US" altLang="ja-JP" dirty="0"/>
          </a:p>
          <a:p>
            <a:pPr lvl="1"/>
            <a:r>
              <a:rPr lang="ja-JP" altLang="en-US" dirty="0"/>
              <a:t>バス制御レジスタ</a:t>
            </a:r>
            <a:r>
              <a:rPr lang="en-US" altLang="ja-JP" dirty="0"/>
              <a:t>(GRCBUSCNT2)</a:t>
            </a:r>
          </a:p>
          <a:p>
            <a:pPr lvl="2"/>
            <a:r>
              <a:rPr lang="en-US" altLang="ja-JP" dirty="0"/>
              <a:t>I</a:t>
            </a:r>
            <a:r>
              <a:rPr lang="ja-JP" altLang="en-US" dirty="0"/>
              <a:t>バス転送モード選択ビット：</a:t>
            </a:r>
            <a:r>
              <a:rPr lang="en-US" altLang="ja-JP" dirty="0"/>
              <a:t>16Byte</a:t>
            </a:r>
            <a:r>
              <a:rPr lang="ja-JP" altLang="en-US" dirty="0"/>
              <a:t>バースト転送</a:t>
            </a:r>
            <a:endParaRPr lang="en-US" altLang="ja-JP" dirty="0"/>
          </a:p>
          <a:p>
            <a:pPr lvl="2"/>
            <a:r>
              <a:rPr lang="en-US" altLang="ja-JP" dirty="0"/>
              <a:t>I</a:t>
            </a:r>
            <a:r>
              <a:rPr lang="ja-JP" altLang="en-US" dirty="0"/>
              <a:t>バスデータ形式：</a:t>
            </a:r>
            <a:r>
              <a:rPr lang="en-US" altLang="ja-JP" dirty="0"/>
              <a:t>RGB565</a:t>
            </a:r>
            <a:r>
              <a:rPr lang="ja-JP" altLang="en-US" dirty="0"/>
              <a:t>形式</a:t>
            </a:r>
            <a:endParaRPr lang="en-US" altLang="ja-JP" dirty="0"/>
          </a:p>
          <a:p>
            <a:pPr lvl="2"/>
            <a:r>
              <a:rPr lang="en-US" altLang="ja-JP" dirty="0"/>
              <a:t>I</a:t>
            </a:r>
            <a:r>
              <a:rPr lang="ja-JP" altLang="en-US" dirty="0"/>
              <a:t>バスエンディアン：ビッグエンディアン</a:t>
            </a:r>
            <a:endParaRPr lang="en-US" altLang="ja-JP" dirty="0"/>
          </a:p>
          <a:p>
            <a:pPr lvl="1"/>
            <a:r>
              <a:rPr lang="ja-JP" altLang="en-US" dirty="0"/>
              <a:t>グラフィックス画像ベースアドレスレジスタ</a:t>
            </a:r>
            <a:r>
              <a:rPr lang="en-US" altLang="ja-JP" dirty="0"/>
              <a:t>(GROPSADR2)</a:t>
            </a:r>
          </a:p>
          <a:p>
            <a:pPr lvl="2"/>
            <a:r>
              <a:rPr lang="ja-JP" altLang="en-US" dirty="0"/>
              <a:t>グラフィックス画像読み出しアドレス：</a:t>
            </a:r>
            <a:r>
              <a:rPr lang="en-US" altLang="ja-JP" dirty="0"/>
              <a:t>0x1C03C000(</a:t>
            </a:r>
            <a:r>
              <a:rPr lang="ja-JP" altLang="en-US" dirty="0"/>
              <a:t>大容量内蔵</a:t>
            </a:r>
            <a:r>
              <a:rPr lang="en-US" altLang="ja-JP" dirty="0"/>
              <a:t>RAM</a:t>
            </a:r>
            <a:r>
              <a:rPr lang="ja-JP" altLang="en-US" dirty="0"/>
              <a:t>のアドレス</a:t>
            </a:r>
            <a:r>
              <a:rPr lang="en-US" altLang="ja-JP" dirty="0"/>
              <a:t>(2byte</a:t>
            </a:r>
            <a:r>
              <a:rPr lang="ja-JP" altLang="en-US" dirty="0"/>
              <a:t>アライメント。サイズ：</a:t>
            </a:r>
            <a:r>
              <a:rPr lang="en-US" altLang="ja-JP" dirty="0"/>
              <a:t>2(16bit color/pixel)x400(pixel/line)x96(line)=76,800byte</a:t>
            </a:r>
            <a:r>
              <a:rPr lang="ja-JP" altLang="en-US" dirty="0"/>
              <a:t>が収まるページ</a:t>
            </a:r>
            <a:r>
              <a:rPr lang="en-US" altLang="ja-JP" dirty="0"/>
              <a:t>2(80KB)</a:t>
            </a:r>
            <a:r>
              <a:rPr lang="ja-JP" altLang="en-US" dirty="0"/>
              <a:t>に配置。ページ</a:t>
            </a:r>
            <a:r>
              <a:rPr lang="en-US" altLang="ja-JP" dirty="0"/>
              <a:t>2</a:t>
            </a:r>
            <a:r>
              <a:rPr lang="ja-JP" altLang="en-US" dirty="0"/>
              <a:t>だと持てるのは</a:t>
            </a:r>
            <a:r>
              <a:rPr lang="en-US" altLang="ja-JP" dirty="0"/>
              <a:t>1</a:t>
            </a:r>
            <a:r>
              <a:rPr lang="ja-JP" altLang="en-US" dirty="0"/>
              <a:t>面</a:t>
            </a:r>
            <a:r>
              <a:rPr lang="en-US" altLang="ja-JP" dirty="0"/>
              <a:t>))</a:t>
            </a:r>
          </a:p>
          <a:p>
            <a:pPr lvl="1"/>
            <a:r>
              <a:rPr lang="ja-JP" altLang="en-US" dirty="0"/>
              <a:t>グラフィックス画像サイズレジスタ</a:t>
            </a:r>
            <a:r>
              <a:rPr lang="en-US" altLang="ja-JP" dirty="0"/>
              <a:t>(GROPSWH2)</a:t>
            </a:r>
          </a:p>
          <a:p>
            <a:pPr lvl="2"/>
            <a:r>
              <a:rPr lang="ja-JP" altLang="en-US" dirty="0"/>
              <a:t>グラフィックス画像領域高さ：</a:t>
            </a:r>
            <a:r>
              <a:rPr lang="en-US" altLang="ja-JP" dirty="0"/>
              <a:t>96</a:t>
            </a:r>
          </a:p>
          <a:p>
            <a:pPr lvl="2"/>
            <a:r>
              <a:rPr lang="ja-JP" altLang="en-US" dirty="0"/>
              <a:t>グラフィックス画像領域幅：</a:t>
            </a:r>
            <a:r>
              <a:rPr lang="en-US" altLang="ja-JP" dirty="0"/>
              <a:t>400</a:t>
            </a:r>
          </a:p>
          <a:p>
            <a:pPr lvl="1"/>
            <a:r>
              <a:rPr lang="ja-JP" altLang="en-US" dirty="0"/>
              <a:t>グラフィックス画像ラインオフセットレジスタ</a:t>
            </a:r>
            <a:r>
              <a:rPr lang="en-US" altLang="ja-JP" dirty="0"/>
              <a:t>(GROPSOFST2)</a:t>
            </a:r>
          </a:p>
          <a:p>
            <a:pPr lvl="2"/>
            <a:r>
              <a:rPr lang="ja-JP" altLang="en-US" dirty="0"/>
              <a:t>グラフィックス画像ラインオフセット：</a:t>
            </a:r>
            <a:r>
              <a:rPr lang="en-US" altLang="ja-JP" dirty="0"/>
              <a:t>800(=2(16bit color/pixel)x400(pixel/line)16Byte</a:t>
            </a:r>
            <a:r>
              <a:rPr lang="ja-JP" altLang="en-US" dirty="0"/>
              <a:t>バースト転送時下位</a:t>
            </a:r>
            <a:r>
              <a:rPr lang="en-US" altLang="ja-JP" dirty="0"/>
              <a:t>4</a:t>
            </a:r>
            <a:r>
              <a:rPr lang="ja-JP" altLang="en-US" dirty="0"/>
              <a:t>ビットは</a:t>
            </a:r>
            <a:r>
              <a:rPr lang="en-US" altLang="ja-JP" dirty="0"/>
              <a:t>0000</a:t>
            </a:r>
            <a:r>
              <a:rPr lang="ja-JP" altLang="en-US" dirty="0"/>
              <a:t>固定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グラフィックス画像開始位置レジスタ</a:t>
            </a:r>
            <a:r>
              <a:rPr lang="en-US" altLang="ja-JP" dirty="0"/>
              <a:t>(GROPDPHV2)</a:t>
            </a:r>
          </a:p>
          <a:p>
            <a:pPr lvl="2"/>
            <a:r>
              <a:rPr lang="ja-JP" altLang="en-US" dirty="0"/>
              <a:t>グラフィックス画像領域垂直表示開始位置：</a:t>
            </a:r>
            <a:r>
              <a:rPr lang="en-US" altLang="ja-JP" dirty="0"/>
              <a:t>14(15=GROPDPV+1)</a:t>
            </a:r>
          </a:p>
          <a:p>
            <a:pPr lvl="2"/>
            <a:r>
              <a:rPr lang="ja-JP" altLang="en-US" dirty="0"/>
              <a:t>グラフィックス画像領域水平表示開始位置：</a:t>
            </a:r>
            <a:r>
              <a:rPr lang="en-US" altLang="ja-JP" dirty="0"/>
              <a:t>91(107=GROPDPH+16)</a:t>
            </a:r>
          </a:p>
        </p:txBody>
      </p:sp>
    </p:spTree>
    <p:extLst>
      <p:ext uri="{BB962C8B-B14F-4D97-AF65-F5344CB8AC3E}">
        <p14:creationId xmlns:p14="http://schemas.microsoft.com/office/powerpoint/2010/main" val="3132358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UART</a:t>
            </a:r>
            <a:r>
              <a:rPr lang="ja-JP" altLang="en-US" dirty="0"/>
              <a:t>テキスト出力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実現する機能</a:t>
            </a:r>
          </a:p>
          <a:p>
            <a:pPr lvl="1"/>
            <a:r>
              <a:rPr kumimoji="1" lang="en-US" altLang="ja-JP" dirty="0" smtClean="0"/>
              <a:t>UART</a:t>
            </a:r>
            <a:r>
              <a:rPr kumimoji="1" lang="ja-JP" altLang="en-US" dirty="0" smtClean="0"/>
              <a:t>で固定文字を継続送信</a:t>
            </a:r>
            <a:r>
              <a:rPr kumimoji="1" lang="ja-JP" altLang="en-US" dirty="0"/>
              <a:t>する</a:t>
            </a:r>
          </a:p>
          <a:p>
            <a:r>
              <a:rPr kumimoji="1" lang="ja-JP" altLang="en-US" dirty="0"/>
              <a:t>制御部品</a:t>
            </a:r>
          </a:p>
          <a:p>
            <a:pPr lvl="1"/>
            <a:r>
              <a:rPr kumimoji="1" lang="en-US" altLang="ja-JP" dirty="0"/>
              <a:t>FRK-SH2A UART</a:t>
            </a:r>
            <a:r>
              <a:rPr kumimoji="1" lang="ja-JP" altLang="en-US" dirty="0"/>
              <a:t>送受信ピン</a:t>
            </a:r>
            <a:endParaRPr kumimoji="1" lang="en-US" altLang="ja-JP" dirty="0"/>
          </a:p>
          <a:p>
            <a:pPr lvl="2"/>
            <a:r>
              <a:rPr lang="ja-JP" altLang="en-US" dirty="0"/>
              <a:t>ボーレート：</a:t>
            </a:r>
            <a:r>
              <a:rPr lang="en-US" altLang="ja-JP" dirty="0"/>
              <a:t>19200bps/</a:t>
            </a:r>
            <a:r>
              <a:rPr lang="ja-JP" altLang="en-US" dirty="0"/>
              <a:t>データ長：</a:t>
            </a:r>
            <a:r>
              <a:rPr lang="en-US" altLang="ja-JP" dirty="0"/>
              <a:t>8bit/</a:t>
            </a:r>
            <a:r>
              <a:rPr lang="ja-JP" altLang="en-US" dirty="0"/>
              <a:t>パリティ：なし</a:t>
            </a:r>
            <a:r>
              <a:rPr lang="en-US" altLang="ja-JP" dirty="0"/>
              <a:t>/</a:t>
            </a:r>
            <a:r>
              <a:rPr lang="ja-JP" altLang="en-US" dirty="0"/>
              <a:t>ストップビット：</a:t>
            </a:r>
            <a:r>
              <a:rPr lang="en-US" altLang="ja-JP" dirty="0"/>
              <a:t>1</a:t>
            </a:r>
            <a:endParaRPr kumimoji="1" lang="en-US" altLang="ja-JP" dirty="0"/>
          </a:p>
          <a:p>
            <a:r>
              <a:rPr lang="ja-JP" altLang="en-US" dirty="0"/>
              <a:t>使用する周辺機能</a:t>
            </a:r>
          </a:p>
          <a:p>
            <a:pPr lvl="1"/>
            <a:r>
              <a:rPr lang="en-US" altLang="ja-JP" dirty="0"/>
              <a:t>FIFO</a:t>
            </a:r>
            <a:r>
              <a:rPr lang="ja-JP" altLang="en-US" dirty="0"/>
              <a:t>内蔵シリアルコミュニケーションインタフェース</a:t>
            </a:r>
            <a:r>
              <a:rPr lang="en-US" altLang="ja-JP" dirty="0"/>
              <a:t>(</a:t>
            </a:r>
            <a:r>
              <a:rPr lang="ja-JP" altLang="en-US" dirty="0" smtClean="0"/>
              <a:t>チャネル</a:t>
            </a:r>
            <a:r>
              <a:rPr lang="en-US" altLang="ja-JP" dirty="0" smtClean="0"/>
              <a:t>3</a:t>
            </a:r>
            <a:r>
              <a:rPr lang="en-US" altLang="ja-JP" dirty="0"/>
              <a:t>)</a:t>
            </a:r>
          </a:p>
          <a:p>
            <a:r>
              <a:rPr kumimoji="1" lang="ja-JP" altLang="en-US" dirty="0"/>
              <a:t>端子</a:t>
            </a:r>
          </a:p>
          <a:p>
            <a:pPr lvl="1"/>
            <a:r>
              <a:rPr lang="en-US" altLang="ja-JP" dirty="0" smtClean="0"/>
              <a:t>138</a:t>
            </a:r>
            <a:r>
              <a:rPr lang="ja-JP" altLang="en-US" dirty="0"/>
              <a:t>番ピン</a:t>
            </a:r>
            <a:r>
              <a:rPr lang="en-US" altLang="ja-JP" dirty="0"/>
              <a:t>(PF4/</a:t>
            </a:r>
            <a:r>
              <a:rPr lang="en-US" altLang="ja-JP" dirty="0" err="1"/>
              <a:t>nICIOWRnAH</a:t>
            </a:r>
            <a:r>
              <a:rPr lang="en-US" altLang="ja-JP" dirty="0"/>
              <a:t>/SSIWS2/DV_DATA4/TxD3/SD_CLK/AUDATA2</a:t>
            </a:r>
            <a:r>
              <a:rPr lang="ja-JP" altLang="en-US" dirty="0"/>
              <a:t>マルチプレクス</a:t>
            </a:r>
            <a:r>
              <a:rPr lang="en-US" altLang="ja-JP" dirty="0" smtClean="0"/>
              <a:t>)</a:t>
            </a:r>
          </a:p>
          <a:p>
            <a:r>
              <a:rPr lang="ja-JP" altLang="en-US" dirty="0"/>
              <a:t>結線</a:t>
            </a:r>
          </a:p>
          <a:p>
            <a:pPr lvl="1"/>
            <a:r>
              <a:rPr lang="en-US" altLang="ja-JP" dirty="0" smtClean="0"/>
              <a:t>138</a:t>
            </a:r>
            <a:r>
              <a:rPr lang="ja-JP" altLang="en-US" dirty="0" smtClean="0"/>
              <a:t>番</a:t>
            </a:r>
            <a:r>
              <a:rPr lang="ja-JP" altLang="en-US" dirty="0"/>
              <a:t>ピン</a:t>
            </a:r>
            <a:r>
              <a:rPr lang="en-US" altLang="ja-JP" dirty="0" smtClean="0"/>
              <a:t>(TxD3) </a:t>
            </a:r>
            <a:r>
              <a:rPr lang="en-US" altLang="ja-JP" dirty="0"/>
              <a:t>- FRK-SH2A </a:t>
            </a:r>
            <a:r>
              <a:rPr lang="en-US" altLang="ja-JP" dirty="0" smtClean="0"/>
              <a:t>CN2_16 – FT4232HX CN2_12(BDBUS1)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09738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UART</a:t>
            </a:r>
            <a:r>
              <a:rPr lang="ja-JP" altLang="en-US" dirty="0"/>
              <a:t>テキスト出力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ja-JP" altLang="en-US" dirty="0"/>
              <a:t>レジスタ</a:t>
            </a:r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F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1(PFCR1)</a:t>
            </a:r>
            <a:endParaRPr lang="ja-JP" altLang="en-US" dirty="0"/>
          </a:p>
          <a:p>
            <a:pPr lvl="2"/>
            <a:r>
              <a:rPr lang="en-US" altLang="ja-JP" dirty="0"/>
              <a:t>PF4</a:t>
            </a:r>
            <a:r>
              <a:rPr lang="ja-JP" altLang="en-US" dirty="0"/>
              <a:t>モード：</a:t>
            </a:r>
            <a:r>
              <a:rPr lang="en-US" altLang="ja-JP" dirty="0"/>
              <a:t>TxD3</a:t>
            </a:r>
            <a:endParaRPr lang="ja-JP" altLang="en-US" dirty="0"/>
          </a:p>
          <a:p>
            <a:pPr lvl="1"/>
            <a:r>
              <a:rPr lang="ja-JP" altLang="en-US" dirty="0" smtClean="0"/>
              <a:t>スタンバイコントロールレジスタ</a:t>
            </a:r>
            <a:r>
              <a:rPr lang="en-US" altLang="ja-JP" dirty="0"/>
              <a:t>4(STBCR4)</a:t>
            </a:r>
          </a:p>
          <a:p>
            <a:pPr lvl="2"/>
            <a:r>
              <a:rPr lang="ja-JP" altLang="en-US" dirty="0" smtClean="0"/>
              <a:t>モジュールストップ</a:t>
            </a:r>
            <a:r>
              <a:rPr lang="en-US" altLang="ja-JP" dirty="0"/>
              <a:t>44</a:t>
            </a:r>
            <a:r>
              <a:rPr lang="ja-JP" altLang="en-US" dirty="0"/>
              <a:t>：</a:t>
            </a:r>
            <a:r>
              <a:rPr lang="en-US" altLang="ja-JP" dirty="0"/>
              <a:t>FIFO </a:t>
            </a:r>
            <a:r>
              <a:rPr lang="ja-JP" altLang="en-US" dirty="0"/>
              <a:t>内蔵シリアルコミュニケーションユニットチャネル</a:t>
            </a:r>
            <a:r>
              <a:rPr lang="en-US" altLang="ja-JP" dirty="0"/>
              <a:t>3</a:t>
            </a:r>
            <a:r>
              <a:rPr lang="ja-JP" altLang="en-US" dirty="0"/>
              <a:t>は動作</a:t>
            </a:r>
            <a:endParaRPr lang="en-US" altLang="ja-JP" dirty="0"/>
          </a:p>
          <a:p>
            <a:pPr lvl="1"/>
            <a:r>
              <a:rPr kumimoji="1" lang="ja-JP" altLang="en-US" dirty="0"/>
              <a:t>シリアルモードレジスタ</a:t>
            </a:r>
            <a:r>
              <a:rPr kumimoji="1" lang="en-US" altLang="ja-JP" dirty="0" smtClean="0"/>
              <a:t>_3(SCSMR_3)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コミュニケーションモード</a:t>
            </a:r>
            <a:r>
              <a:rPr lang="ja-JP" altLang="en-US" dirty="0"/>
              <a:t>：調歩同期式モード</a:t>
            </a:r>
            <a:endParaRPr lang="en-US" altLang="ja-JP" dirty="0"/>
          </a:p>
          <a:p>
            <a:pPr lvl="2"/>
            <a:r>
              <a:rPr lang="ja-JP" altLang="en-US" dirty="0"/>
              <a:t>キャラクタレングス：</a:t>
            </a:r>
            <a:r>
              <a:rPr lang="en-US" altLang="ja-JP" dirty="0"/>
              <a:t>8</a:t>
            </a:r>
            <a:r>
              <a:rPr lang="ja-JP" altLang="en-US" dirty="0"/>
              <a:t>ビットデータ</a:t>
            </a:r>
            <a:endParaRPr lang="en-US" altLang="ja-JP" dirty="0"/>
          </a:p>
          <a:p>
            <a:pPr lvl="2"/>
            <a:r>
              <a:rPr lang="ja-JP" altLang="en-US" dirty="0"/>
              <a:t>パリティイネーブル：パリティビットの付加、およびチェックを禁止</a:t>
            </a:r>
            <a:endParaRPr lang="en-US" altLang="ja-JP" dirty="0"/>
          </a:p>
          <a:p>
            <a:pPr lvl="2"/>
            <a:r>
              <a:rPr lang="ja-JP" altLang="en-US" dirty="0"/>
              <a:t>ストップビットレングス：</a:t>
            </a:r>
            <a:r>
              <a:rPr lang="en-US" altLang="ja-JP" dirty="0"/>
              <a:t>1</a:t>
            </a:r>
            <a:r>
              <a:rPr lang="ja-JP" altLang="en-US" dirty="0"/>
              <a:t>ストップビット</a:t>
            </a:r>
            <a:endParaRPr lang="en-US" altLang="ja-JP" dirty="0"/>
          </a:p>
          <a:p>
            <a:pPr lvl="2"/>
            <a:r>
              <a:rPr lang="ja-JP" altLang="en-US" dirty="0"/>
              <a:t>クロックセレクト：</a:t>
            </a:r>
            <a:r>
              <a:rPr lang="en-US" altLang="ja-JP" dirty="0" err="1"/>
              <a:t>Pφ</a:t>
            </a:r>
            <a:r>
              <a:rPr lang="ja-JP" altLang="en-US" dirty="0"/>
              <a:t>クロック</a:t>
            </a:r>
            <a:r>
              <a:rPr lang="en-US" altLang="ja-JP" dirty="0"/>
              <a:t>(</a:t>
            </a:r>
            <a:r>
              <a:rPr lang="en-US" altLang="ja-JP" dirty="0" err="1"/>
              <a:t>Pφ</a:t>
            </a:r>
            <a:r>
              <a:rPr lang="ja-JP" altLang="en-US" dirty="0"/>
              <a:t>：</a:t>
            </a:r>
            <a:r>
              <a:rPr lang="en-US" altLang="ja-JP" dirty="0"/>
              <a:t>24MHz)</a:t>
            </a:r>
            <a:endParaRPr lang="ja-JP" altLang="en-US" dirty="0"/>
          </a:p>
          <a:p>
            <a:pPr lvl="1"/>
            <a:r>
              <a:rPr lang="ja-JP" altLang="en-US" dirty="0"/>
              <a:t>シリアル拡張</a:t>
            </a:r>
            <a:r>
              <a:rPr lang="ja-JP" altLang="en-US" dirty="0" smtClean="0"/>
              <a:t>モードレジスタ</a:t>
            </a:r>
            <a:r>
              <a:rPr lang="en-US" altLang="ja-JP" dirty="0" smtClean="0"/>
              <a:t>_3(SCEMR_3)</a:t>
            </a:r>
            <a:endParaRPr lang="en-US" altLang="ja-JP" dirty="0"/>
          </a:p>
          <a:p>
            <a:pPr lvl="2"/>
            <a:r>
              <a:rPr lang="ja-JP" altLang="en-US" dirty="0"/>
              <a:t>ボーレートジェネレータ倍速モード：通常モード</a:t>
            </a:r>
          </a:p>
          <a:p>
            <a:pPr lvl="2"/>
            <a:r>
              <a:rPr lang="ja-JP" altLang="en-US" dirty="0"/>
              <a:t>調歩同期式基本クロックセレクト：ビットレートの</a:t>
            </a:r>
            <a:r>
              <a:rPr lang="en-US" altLang="ja-JP" dirty="0"/>
              <a:t>16</a:t>
            </a:r>
            <a:r>
              <a:rPr lang="ja-JP" altLang="en-US" dirty="0"/>
              <a:t>倍の周波数の基本クロックで動作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ビットレートレジスタ</a:t>
            </a:r>
            <a:r>
              <a:rPr kumimoji="1" lang="en-US" altLang="ja-JP" dirty="0" smtClean="0"/>
              <a:t>_3(SCBRR_3)</a:t>
            </a:r>
            <a:endParaRPr kumimoji="1" lang="en-US" altLang="ja-JP" dirty="0"/>
          </a:p>
          <a:p>
            <a:pPr lvl="2"/>
            <a:r>
              <a:rPr lang="en-US" altLang="ja-JP" dirty="0"/>
              <a:t>N</a:t>
            </a:r>
            <a:r>
              <a:rPr lang="ja-JP" altLang="en-US" dirty="0"/>
              <a:t>：</a:t>
            </a:r>
            <a:r>
              <a:rPr lang="en-US" altLang="ja-JP" dirty="0"/>
              <a:t>38 (19200bps</a:t>
            </a:r>
            <a:r>
              <a:rPr lang="ja-JP" altLang="en-US" dirty="0" err="1"/>
              <a:t>、</a:t>
            </a:r>
            <a:r>
              <a:rPr lang="en-US" altLang="ja-JP" dirty="0" err="1"/>
              <a:t>Pφ</a:t>
            </a:r>
            <a:r>
              <a:rPr lang="ja-JP" altLang="en-US" dirty="0"/>
              <a:t>：</a:t>
            </a:r>
            <a:r>
              <a:rPr lang="en-US" altLang="ja-JP" dirty="0"/>
              <a:t>24MHz</a:t>
            </a:r>
            <a:r>
              <a:rPr lang="ja-JP" altLang="en-US" dirty="0" err="1"/>
              <a:t>、</a:t>
            </a:r>
            <a:r>
              <a:rPr lang="ja-JP" altLang="en-US" dirty="0"/>
              <a:t>誤差：</a:t>
            </a:r>
            <a:r>
              <a:rPr lang="en-US" altLang="ja-JP" dirty="0"/>
              <a:t>0.16%</a:t>
            </a:r>
            <a:r>
              <a:rPr lang="ja-JP" altLang="en-US" dirty="0" err="1"/>
              <a:t>、</a:t>
            </a:r>
            <a:r>
              <a:rPr lang="en-US" altLang="ja-JP" dirty="0"/>
              <a:t>N=(</a:t>
            </a:r>
            <a:r>
              <a:rPr lang="en-US" altLang="ja-JP" dirty="0" err="1"/>
              <a:t>Pφ</a:t>
            </a:r>
            <a:r>
              <a:rPr lang="en-US" altLang="ja-JP" dirty="0"/>
              <a:t>/(64×2</a:t>
            </a:r>
            <a:r>
              <a:rPr lang="en-US" altLang="ja-JP" baseline="30000" dirty="0"/>
              <a:t>2n-1</a:t>
            </a:r>
            <a:r>
              <a:rPr lang="en-US" altLang="ja-JP" dirty="0"/>
              <a:t>×B)×10</a:t>
            </a:r>
            <a:r>
              <a:rPr lang="en-US" altLang="ja-JP" baseline="30000" dirty="0"/>
              <a:t>6</a:t>
            </a:r>
            <a:r>
              <a:rPr lang="en-US" altLang="ja-JP" dirty="0"/>
              <a:t>-1)=(24/(64×2</a:t>
            </a:r>
            <a:r>
              <a:rPr lang="en-US" altLang="ja-JP" baseline="30000" dirty="0"/>
              <a:t>-1</a:t>
            </a:r>
            <a:r>
              <a:rPr lang="en-US" altLang="ja-JP" dirty="0"/>
              <a:t>×19200)×10</a:t>
            </a:r>
            <a:r>
              <a:rPr lang="en-US" altLang="ja-JP" baseline="30000" dirty="0"/>
              <a:t>6</a:t>
            </a:r>
            <a:r>
              <a:rPr lang="en-US" altLang="ja-JP" dirty="0"/>
              <a:t>-1))</a:t>
            </a:r>
            <a:r>
              <a:rPr lang="ja-JP" altLang="en-US" dirty="0"/>
              <a:t>≒</a:t>
            </a:r>
            <a:r>
              <a:rPr lang="en-US" altLang="ja-JP" dirty="0" smtClean="0"/>
              <a:t>38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38351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UART</a:t>
            </a:r>
            <a:r>
              <a:rPr lang="ja-JP" altLang="en-US" dirty="0"/>
              <a:t>テキスト出力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dirty="0" smtClean="0"/>
              <a:t>レジスタ</a:t>
            </a:r>
            <a:r>
              <a:rPr lang="en-US" altLang="ja-JP" dirty="0" smtClean="0"/>
              <a:t>(</a:t>
            </a:r>
            <a:r>
              <a:rPr lang="ja-JP" altLang="en-US" dirty="0" smtClean="0"/>
              <a:t>続き</a:t>
            </a:r>
            <a:r>
              <a:rPr lang="en-US" altLang="ja-JP" dirty="0" smtClean="0"/>
              <a:t>)</a:t>
            </a:r>
            <a:endParaRPr lang="ja-JP" altLang="en-US" dirty="0"/>
          </a:p>
          <a:p>
            <a:pPr lvl="1"/>
            <a:r>
              <a:rPr lang="ja-JP" altLang="en-US" dirty="0"/>
              <a:t>シリアルコントロールレジスタ</a:t>
            </a:r>
            <a:r>
              <a:rPr lang="en-US" altLang="ja-JP" dirty="0" smtClean="0"/>
              <a:t>_3(SCSCR_3)</a:t>
            </a:r>
            <a:endParaRPr lang="en-US" altLang="ja-JP" dirty="0"/>
          </a:p>
          <a:p>
            <a:pPr lvl="2"/>
            <a:r>
              <a:rPr lang="ja-JP" altLang="en-US" dirty="0"/>
              <a:t>送信</a:t>
            </a:r>
            <a:r>
              <a:rPr lang="ja-JP" altLang="en-US" dirty="0" smtClean="0"/>
              <a:t>イネーブル：シリアル送信動作の開始を禁止する際、送信</a:t>
            </a:r>
            <a:r>
              <a:rPr lang="ja-JP" altLang="en-US" dirty="0"/>
              <a:t>動作</a:t>
            </a:r>
            <a:r>
              <a:rPr lang="ja-JP" altLang="en-US" dirty="0" smtClean="0"/>
              <a:t>を禁止にクリア、</a:t>
            </a:r>
            <a:r>
              <a:rPr lang="ja-JP" altLang="en-US" dirty="0"/>
              <a:t>シリアル送信動作の開始</a:t>
            </a:r>
            <a:r>
              <a:rPr lang="ja-JP" altLang="en-US" dirty="0" smtClean="0"/>
              <a:t>を許可する</a:t>
            </a:r>
            <a:r>
              <a:rPr lang="ja-JP" altLang="en-US" dirty="0"/>
              <a:t>際、送信動作を許可に</a:t>
            </a:r>
            <a:r>
              <a:rPr lang="ja-JP" altLang="en-US" dirty="0" smtClean="0"/>
              <a:t>セット</a:t>
            </a:r>
            <a:endParaRPr lang="en-US" altLang="ja-JP" dirty="0"/>
          </a:p>
          <a:p>
            <a:pPr lvl="2"/>
            <a:r>
              <a:rPr lang="ja-JP" altLang="en-US" dirty="0" smtClean="0"/>
              <a:t>クロックイネーブル</a:t>
            </a:r>
            <a:r>
              <a:rPr lang="ja-JP" altLang="en-US" dirty="0"/>
              <a:t>：内部クロック／</a:t>
            </a:r>
            <a:r>
              <a:rPr lang="en-US" altLang="ja-JP" dirty="0"/>
              <a:t>SCK</a:t>
            </a:r>
            <a:r>
              <a:rPr lang="ja-JP" altLang="en-US" dirty="0"/>
              <a:t>端子は入力端子（入力信号は無視）</a:t>
            </a:r>
            <a:endParaRPr lang="en-US" altLang="ja-JP" dirty="0"/>
          </a:p>
          <a:p>
            <a:pPr lvl="1"/>
            <a:r>
              <a:rPr lang="ja-JP" altLang="en-US" dirty="0" smtClean="0"/>
              <a:t>シリアルステータスレジスタ</a:t>
            </a:r>
            <a:r>
              <a:rPr lang="en-US" altLang="ja-JP" dirty="0" smtClean="0"/>
              <a:t>_3(SCFSR_3)</a:t>
            </a:r>
            <a:endParaRPr lang="en-US" altLang="ja-JP" dirty="0"/>
          </a:p>
          <a:p>
            <a:pPr lvl="2"/>
            <a:r>
              <a:rPr lang="ja-JP" altLang="en-US" dirty="0"/>
              <a:t>送信エンド：</a:t>
            </a:r>
            <a:r>
              <a:rPr lang="en-US" altLang="ja-JP" dirty="0"/>
              <a:t>SCFTDR </a:t>
            </a:r>
            <a:r>
              <a:rPr lang="ja-JP" altLang="en-US" dirty="0"/>
              <a:t>へ送信データを書き込み、</a:t>
            </a:r>
            <a:r>
              <a:rPr lang="en-US" altLang="ja-JP" dirty="0"/>
              <a:t>TEND=1 </a:t>
            </a:r>
            <a:r>
              <a:rPr lang="ja-JP" altLang="en-US" dirty="0"/>
              <a:t>の状態を読み出した後、</a:t>
            </a:r>
            <a:r>
              <a:rPr lang="en-US" altLang="ja-JP" dirty="0"/>
              <a:t>TEND</a:t>
            </a:r>
            <a:r>
              <a:rPr lang="ja-JP" altLang="en-US" dirty="0"/>
              <a:t>フラグに</a:t>
            </a:r>
            <a:r>
              <a:rPr lang="en-US" altLang="ja-JP" dirty="0"/>
              <a:t>0 </a:t>
            </a:r>
            <a:r>
              <a:rPr lang="ja-JP" altLang="en-US" dirty="0"/>
              <a:t>を書き込んだとき、クリアされ送信中であることを表示、パワーオンリセット、</a:t>
            </a:r>
            <a:r>
              <a:rPr lang="en-US" altLang="ja-JP" dirty="0"/>
              <a:t>SCSCR </a:t>
            </a:r>
            <a:r>
              <a:rPr lang="ja-JP" altLang="en-US" dirty="0"/>
              <a:t>の</a:t>
            </a:r>
            <a:r>
              <a:rPr lang="en-US" altLang="ja-JP" dirty="0"/>
              <a:t>TE </a:t>
            </a:r>
            <a:r>
              <a:rPr lang="ja-JP" altLang="en-US" dirty="0"/>
              <a:t>ビットが</a:t>
            </a:r>
            <a:r>
              <a:rPr lang="en-US" altLang="ja-JP" dirty="0"/>
              <a:t>0 </a:t>
            </a:r>
            <a:r>
              <a:rPr lang="ja-JP" altLang="en-US" dirty="0"/>
              <a:t>のとき、</a:t>
            </a:r>
            <a:r>
              <a:rPr lang="en-US" altLang="ja-JP" dirty="0"/>
              <a:t>1 </a:t>
            </a:r>
            <a:r>
              <a:rPr lang="ja-JP" altLang="en-US" dirty="0"/>
              <a:t>バイトのシリアル送信キャラクタの最後尾ビット送信時に</a:t>
            </a:r>
            <a:r>
              <a:rPr lang="en-US" altLang="ja-JP" dirty="0"/>
              <a:t>SCFTDR </a:t>
            </a:r>
            <a:r>
              <a:rPr lang="ja-JP" altLang="en-US" dirty="0"/>
              <a:t>に送信データがないとき、セットされ送信を終了したことを表示</a:t>
            </a:r>
            <a:endParaRPr lang="en-US" altLang="ja-JP" dirty="0"/>
          </a:p>
          <a:p>
            <a:pPr lvl="2"/>
            <a:r>
              <a:rPr lang="ja-JP" altLang="en-US" dirty="0"/>
              <a:t>送信</a:t>
            </a:r>
            <a:r>
              <a:rPr lang="en-US" altLang="ja-JP" dirty="0"/>
              <a:t>FIFO</a:t>
            </a:r>
            <a:r>
              <a:rPr lang="ja-JP" altLang="en-US" dirty="0"/>
              <a:t>データエンプティ：</a:t>
            </a:r>
            <a:r>
              <a:rPr lang="en-US" altLang="ja-JP" dirty="0"/>
              <a:t>TDFE</a:t>
            </a:r>
            <a:r>
              <a:rPr lang="ja-JP" altLang="en-US" dirty="0"/>
              <a:t>＝</a:t>
            </a:r>
            <a:r>
              <a:rPr lang="en-US" altLang="ja-JP" dirty="0"/>
              <a:t>1 </a:t>
            </a:r>
            <a:r>
              <a:rPr lang="ja-JP" altLang="en-US" dirty="0"/>
              <a:t>の状態を読み出した後、指定送信トリガ数より多いデータを</a:t>
            </a:r>
            <a:r>
              <a:rPr lang="en-US" altLang="ja-JP" dirty="0"/>
              <a:t>SCFTDR </a:t>
            </a:r>
            <a:r>
              <a:rPr lang="ja-JP" altLang="en-US" dirty="0"/>
              <a:t>に書き込み、</a:t>
            </a:r>
            <a:r>
              <a:rPr lang="en-US" altLang="ja-JP" dirty="0"/>
              <a:t>TDFE </a:t>
            </a:r>
            <a:r>
              <a:rPr lang="ja-JP" altLang="en-US" dirty="0"/>
              <a:t>に</a:t>
            </a:r>
            <a:r>
              <a:rPr lang="en-US" altLang="ja-JP" dirty="0"/>
              <a:t>0 </a:t>
            </a:r>
            <a:r>
              <a:rPr lang="ja-JP" altLang="en-US" dirty="0"/>
              <a:t>を書き込んだとき、クリアされ</a:t>
            </a:r>
            <a:r>
              <a:rPr lang="en-US" altLang="ja-JP" dirty="0"/>
              <a:t>SCFTDR </a:t>
            </a:r>
            <a:r>
              <a:rPr lang="ja-JP" altLang="en-US" dirty="0"/>
              <a:t>に書き込んだ送信データ数が指定送信トリガ数より多いことを表示、パワーオンリセット、送信の結果 </a:t>
            </a:r>
            <a:r>
              <a:rPr lang="en-US" altLang="ja-JP" dirty="0"/>
              <a:t>SCFTDR </a:t>
            </a:r>
            <a:r>
              <a:rPr lang="ja-JP" altLang="en-US" dirty="0"/>
              <a:t>に書き込んだ送信データ数が指定送信トリガ数以下のとき、セットされ</a:t>
            </a:r>
            <a:r>
              <a:rPr lang="en-US" altLang="ja-JP" dirty="0"/>
              <a:t>SCFTDR </a:t>
            </a:r>
            <a:r>
              <a:rPr lang="ja-JP" altLang="en-US" dirty="0"/>
              <a:t>に書き込んだ送信データ数が指定送信トリガ数以下であること*</a:t>
            </a:r>
            <a:r>
              <a:rPr lang="en-US" altLang="ja-JP" dirty="0"/>
              <a:t>1</a:t>
            </a:r>
            <a:r>
              <a:rPr lang="ja-JP" altLang="en-US" dirty="0"/>
              <a:t>を表示</a:t>
            </a:r>
            <a:endParaRPr lang="en-US" altLang="ja-JP" dirty="0"/>
          </a:p>
          <a:p>
            <a:pPr lvl="1"/>
            <a:r>
              <a:rPr lang="ja-JP" altLang="en-US" dirty="0" smtClean="0"/>
              <a:t>送信</a:t>
            </a:r>
            <a:r>
              <a:rPr lang="en-US" altLang="ja-JP" dirty="0" smtClean="0"/>
              <a:t>FIFO</a:t>
            </a:r>
            <a:r>
              <a:rPr lang="ja-JP" altLang="en-US" dirty="0"/>
              <a:t>データレジスタ</a:t>
            </a:r>
            <a:r>
              <a:rPr lang="en-US" altLang="ja-JP" dirty="0" smtClean="0"/>
              <a:t>_</a:t>
            </a:r>
            <a:r>
              <a:rPr lang="en-US" altLang="ja-JP" dirty="0"/>
              <a:t>3</a:t>
            </a:r>
            <a:r>
              <a:rPr lang="en-US" altLang="ja-JP" dirty="0" smtClean="0"/>
              <a:t>(SCFTDR_3)</a:t>
            </a:r>
            <a:endParaRPr lang="en-US" altLang="ja-JP" dirty="0"/>
          </a:p>
          <a:p>
            <a:pPr lvl="2"/>
            <a:r>
              <a:rPr lang="ja-JP" altLang="en-US" dirty="0"/>
              <a:t>送信</a:t>
            </a:r>
            <a:r>
              <a:rPr lang="ja-JP" altLang="en-US" dirty="0" smtClean="0"/>
              <a:t>するシリアルデータ</a:t>
            </a:r>
            <a:r>
              <a:rPr lang="ja-JP" altLang="en-US" dirty="0"/>
              <a:t>を格納する</a:t>
            </a:r>
            <a:endParaRPr lang="en-US" altLang="ja-JP" dirty="0"/>
          </a:p>
          <a:p>
            <a:pPr lvl="1"/>
            <a:r>
              <a:rPr lang="en-US" altLang="ja-JP" dirty="0"/>
              <a:t>FIFO</a:t>
            </a:r>
            <a:r>
              <a:rPr lang="ja-JP" altLang="en-US" dirty="0"/>
              <a:t>コントロールレジスタ</a:t>
            </a:r>
            <a:r>
              <a:rPr lang="en-US" altLang="ja-JP" dirty="0" smtClean="0"/>
              <a:t>_3(SCFCR_3)</a:t>
            </a:r>
            <a:endParaRPr lang="ja-JP" altLang="en-US" dirty="0"/>
          </a:p>
          <a:p>
            <a:pPr lvl="2"/>
            <a:r>
              <a:rPr lang="ja-JP" altLang="en-US" dirty="0" smtClean="0"/>
              <a:t>送信</a:t>
            </a:r>
            <a:r>
              <a:rPr lang="en-US" altLang="ja-JP" dirty="0"/>
              <a:t>FIFO</a:t>
            </a:r>
            <a:r>
              <a:rPr lang="ja-JP" altLang="en-US" dirty="0"/>
              <a:t>データ数トリガ：</a:t>
            </a:r>
            <a:r>
              <a:rPr lang="en-US" altLang="ja-JP" dirty="0"/>
              <a:t>0</a:t>
            </a:r>
          </a:p>
          <a:p>
            <a:pPr lvl="2"/>
            <a:r>
              <a:rPr lang="ja-JP" altLang="en-US" dirty="0"/>
              <a:t>送信</a:t>
            </a:r>
            <a:r>
              <a:rPr lang="en-US" altLang="ja-JP" dirty="0"/>
              <a:t>FIFO</a:t>
            </a:r>
            <a:r>
              <a:rPr lang="ja-JP" altLang="en-US" dirty="0"/>
              <a:t>データレジスタリセット：送信</a:t>
            </a:r>
            <a:r>
              <a:rPr lang="en-US" altLang="ja-JP" dirty="0"/>
              <a:t>FIFO</a:t>
            </a:r>
            <a:r>
              <a:rPr lang="ja-JP" altLang="en-US" dirty="0"/>
              <a:t>データレジスタ内の送信データを無効にし、データが空の状態にリセットする際、リセット動作を許可に</a:t>
            </a:r>
            <a:r>
              <a:rPr lang="ja-JP" altLang="en-US" dirty="0" smtClean="0"/>
              <a:t>セット、リセットを解除する際、リセット</a:t>
            </a:r>
            <a:r>
              <a:rPr lang="ja-JP" altLang="en-US" dirty="0"/>
              <a:t>動作を禁止</a:t>
            </a:r>
            <a:r>
              <a:rPr lang="ja-JP" altLang="en-US" dirty="0" smtClean="0"/>
              <a:t>にクリア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29898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UART</a:t>
            </a:r>
            <a:r>
              <a:rPr lang="ja-JP" altLang="en-US" dirty="0"/>
              <a:t>エコーバック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ja-JP" altLang="en-US" dirty="0"/>
              <a:t>実現する機能</a:t>
            </a:r>
          </a:p>
          <a:p>
            <a:pPr lvl="1"/>
            <a:r>
              <a:rPr kumimoji="1" lang="en-US" altLang="ja-JP" dirty="0"/>
              <a:t>UART</a:t>
            </a:r>
            <a:r>
              <a:rPr kumimoji="1" lang="ja-JP" altLang="en-US" dirty="0"/>
              <a:t>受信データを折り返して送信する</a:t>
            </a:r>
          </a:p>
          <a:p>
            <a:r>
              <a:rPr kumimoji="1" lang="ja-JP" altLang="en-US" dirty="0"/>
              <a:t>制御部品</a:t>
            </a:r>
          </a:p>
          <a:p>
            <a:pPr lvl="1"/>
            <a:r>
              <a:rPr kumimoji="1" lang="en-US" altLang="ja-JP" dirty="0"/>
              <a:t>FRK-SH2A UART</a:t>
            </a:r>
            <a:r>
              <a:rPr kumimoji="1" lang="ja-JP" altLang="en-US" dirty="0"/>
              <a:t>送受信ピン</a:t>
            </a:r>
            <a:endParaRPr kumimoji="1" lang="en-US" altLang="ja-JP" dirty="0"/>
          </a:p>
          <a:p>
            <a:pPr lvl="2"/>
            <a:r>
              <a:rPr lang="ja-JP" altLang="en-US" dirty="0"/>
              <a:t>ボーレート：</a:t>
            </a:r>
            <a:r>
              <a:rPr lang="en-US" altLang="ja-JP" dirty="0"/>
              <a:t>19200bps/</a:t>
            </a:r>
            <a:r>
              <a:rPr lang="ja-JP" altLang="en-US" dirty="0"/>
              <a:t>データ長：</a:t>
            </a:r>
            <a:r>
              <a:rPr lang="en-US" altLang="ja-JP" dirty="0"/>
              <a:t>8bit/</a:t>
            </a:r>
            <a:r>
              <a:rPr lang="ja-JP" altLang="en-US" dirty="0"/>
              <a:t>パリティ：なし</a:t>
            </a:r>
            <a:r>
              <a:rPr lang="en-US" altLang="ja-JP" dirty="0"/>
              <a:t>/</a:t>
            </a:r>
            <a:r>
              <a:rPr lang="ja-JP" altLang="en-US" dirty="0"/>
              <a:t>ストップビット：</a:t>
            </a:r>
            <a:r>
              <a:rPr lang="en-US" altLang="ja-JP" dirty="0"/>
              <a:t>1</a:t>
            </a:r>
            <a:endParaRPr kumimoji="1" lang="en-US" altLang="ja-JP" dirty="0"/>
          </a:p>
          <a:p>
            <a:r>
              <a:rPr lang="ja-JP" altLang="en-US" dirty="0"/>
              <a:t>使用する周辺機能</a:t>
            </a:r>
          </a:p>
          <a:p>
            <a:pPr lvl="1"/>
            <a:r>
              <a:rPr lang="en-US" altLang="ja-JP" dirty="0"/>
              <a:t>FIFO</a:t>
            </a:r>
            <a:r>
              <a:rPr lang="ja-JP" altLang="en-US" dirty="0"/>
              <a:t>内蔵シリアルコミュニケーションインタフェース</a:t>
            </a:r>
            <a:r>
              <a:rPr lang="en-US" altLang="ja-JP" dirty="0"/>
              <a:t>(</a:t>
            </a:r>
            <a:r>
              <a:rPr lang="ja-JP" altLang="en-US" dirty="0"/>
              <a:t>チャネル</a:t>
            </a:r>
            <a:r>
              <a:rPr lang="en-US" altLang="ja-JP" dirty="0"/>
              <a:t>2,3)</a:t>
            </a:r>
          </a:p>
          <a:p>
            <a:r>
              <a:rPr kumimoji="1" lang="ja-JP" altLang="en-US" dirty="0"/>
              <a:t>端子</a:t>
            </a:r>
          </a:p>
          <a:p>
            <a:pPr lvl="1"/>
            <a:r>
              <a:rPr lang="en-US" altLang="ja-JP" dirty="0"/>
              <a:t>142</a:t>
            </a:r>
            <a:r>
              <a:rPr lang="ja-JP" altLang="en-US" dirty="0"/>
              <a:t>番ピン</a:t>
            </a:r>
            <a:r>
              <a:rPr lang="en-US" altLang="ja-JP" dirty="0"/>
              <a:t>(PF1/</a:t>
            </a:r>
            <a:r>
              <a:rPr lang="en-US" altLang="ja-JP" dirty="0" err="1"/>
              <a:t>nBREQ</a:t>
            </a:r>
            <a:r>
              <a:rPr lang="en-US" altLang="ja-JP" dirty="0"/>
              <a:t>/SSIWS1/DV_DATA1/RxD2/DREQ0/SD_D2/</a:t>
            </a:r>
            <a:r>
              <a:rPr lang="en-US" altLang="ja-JP" dirty="0" err="1"/>
              <a:t>nAUDSYNC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138</a:t>
            </a:r>
            <a:r>
              <a:rPr lang="ja-JP" altLang="en-US" dirty="0"/>
              <a:t>番ピン</a:t>
            </a:r>
            <a:r>
              <a:rPr lang="en-US" altLang="ja-JP" dirty="0"/>
              <a:t>(PF4/</a:t>
            </a:r>
            <a:r>
              <a:rPr lang="en-US" altLang="ja-JP" dirty="0" err="1"/>
              <a:t>nICIOWRnAH</a:t>
            </a:r>
            <a:r>
              <a:rPr lang="en-US" altLang="ja-JP" dirty="0"/>
              <a:t>/SSIWS2/DV_DATA4/TxD3/SD_CLK/AUDATA2</a:t>
            </a:r>
            <a:r>
              <a:rPr lang="ja-JP" altLang="en-US" dirty="0"/>
              <a:t>マルチプレクス</a:t>
            </a:r>
            <a:r>
              <a:rPr lang="en-US" altLang="ja-JP" dirty="0" smtClean="0"/>
              <a:t>)</a:t>
            </a:r>
          </a:p>
          <a:p>
            <a:r>
              <a:rPr lang="ja-JP" altLang="en-US" dirty="0"/>
              <a:t>結線</a:t>
            </a:r>
          </a:p>
          <a:p>
            <a:pPr lvl="1"/>
            <a:r>
              <a:rPr lang="en-US" altLang="ja-JP" dirty="0" smtClean="0"/>
              <a:t>142</a:t>
            </a:r>
            <a:r>
              <a:rPr lang="ja-JP" altLang="en-US" dirty="0" smtClean="0"/>
              <a:t>番</a:t>
            </a:r>
            <a:r>
              <a:rPr lang="ja-JP" altLang="en-US" dirty="0"/>
              <a:t>ピン</a:t>
            </a:r>
            <a:r>
              <a:rPr lang="en-US" altLang="ja-JP" dirty="0" smtClean="0"/>
              <a:t>(RxD2) - </a:t>
            </a:r>
            <a:r>
              <a:rPr lang="en-US" altLang="ja-JP" dirty="0"/>
              <a:t>FRK-SH2A </a:t>
            </a:r>
            <a:r>
              <a:rPr lang="en-US" altLang="ja-JP" dirty="0" smtClean="0"/>
              <a:t>CN2_11 </a:t>
            </a:r>
            <a:r>
              <a:rPr lang="en-US" altLang="ja-JP" dirty="0"/>
              <a:t>- </a:t>
            </a:r>
            <a:r>
              <a:rPr lang="en-US" altLang="ja-JP" dirty="0" smtClean="0"/>
              <a:t>FT4232HX CN2_3(ADBUS0)</a:t>
            </a:r>
            <a:endParaRPr lang="ja-JP" altLang="en-US" dirty="0"/>
          </a:p>
          <a:p>
            <a:pPr lvl="1"/>
            <a:r>
              <a:rPr lang="en-US" altLang="ja-JP" dirty="0" smtClean="0"/>
              <a:t>138</a:t>
            </a:r>
            <a:r>
              <a:rPr lang="ja-JP" altLang="en-US" dirty="0" smtClean="0"/>
              <a:t>番</a:t>
            </a:r>
            <a:r>
              <a:rPr lang="ja-JP" altLang="en-US" dirty="0"/>
              <a:t>ピン</a:t>
            </a:r>
            <a:r>
              <a:rPr lang="en-US" altLang="ja-JP" dirty="0" smtClean="0"/>
              <a:t>(TxD3) </a:t>
            </a:r>
            <a:r>
              <a:rPr lang="en-US" altLang="ja-JP" dirty="0"/>
              <a:t>- FRK-SH2A </a:t>
            </a:r>
            <a:r>
              <a:rPr lang="en-US" altLang="ja-JP" dirty="0" smtClean="0"/>
              <a:t>CN2_16 – FT4232HX CN2_12(BDBUS1)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97593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UART</a:t>
            </a:r>
            <a:r>
              <a:rPr lang="ja-JP" altLang="en-US" dirty="0"/>
              <a:t>エコーバック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ja-JP" altLang="en-US" dirty="0"/>
              <a:t>レジスタ</a:t>
            </a:r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F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1(PFCR1)</a:t>
            </a:r>
            <a:endParaRPr lang="ja-JP" altLang="en-US" dirty="0"/>
          </a:p>
          <a:p>
            <a:pPr lvl="2"/>
            <a:r>
              <a:rPr lang="en-US" altLang="ja-JP" dirty="0"/>
              <a:t>PF4</a:t>
            </a:r>
            <a:r>
              <a:rPr lang="ja-JP" altLang="en-US" dirty="0"/>
              <a:t>モード：</a:t>
            </a:r>
            <a:r>
              <a:rPr lang="en-US" altLang="ja-JP" dirty="0"/>
              <a:t>TxD3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F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0(PFCR0)</a:t>
            </a:r>
            <a:endParaRPr lang="ja-JP" altLang="en-US" dirty="0"/>
          </a:p>
          <a:p>
            <a:pPr lvl="2"/>
            <a:r>
              <a:rPr lang="en-US" altLang="ja-JP" dirty="0"/>
              <a:t>PF1</a:t>
            </a:r>
            <a:r>
              <a:rPr lang="ja-JP" altLang="en-US" dirty="0"/>
              <a:t>モード：</a:t>
            </a:r>
            <a:r>
              <a:rPr lang="en-US" altLang="ja-JP" dirty="0"/>
              <a:t>RxD2</a:t>
            </a:r>
            <a:endParaRPr lang="ja-JP" altLang="en-US" dirty="0"/>
          </a:p>
          <a:p>
            <a:pPr lvl="1"/>
            <a:r>
              <a:rPr lang="ja-JP" altLang="en-US" dirty="0" smtClean="0"/>
              <a:t>スタンバイコントロールレジスタ</a:t>
            </a:r>
            <a:r>
              <a:rPr lang="en-US" altLang="ja-JP" dirty="0"/>
              <a:t>4(STBCR4)</a:t>
            </a:r>
          </a:p>
          <a:p>
            <a:pPr lvl="2"/>
            <a:r>
              <a:rPr lang="ja-JP" altLang="en-US" dirty="0"/>
              <a:t>モジュールストップ</a:t>
            </a:r>
            <a:r>
              <a:rPr lang="en-US" altLang="ja-JP" dirty="0"/>
              <a:t>45</a:t>
            </a:r>
            <a:r>
              <a:rPr lang="ja-JP" altLang="en-US" dirty="0"/>
              <a:t>：</a:t>
            </a:r>
            <a:r>
              <a:rPr lang="en-US" altLang="ja-JP" dirty="0"/>
              <a:t>FIFO </a:t>
            </a:r>
            <a:r>
              <a:rPr lang="ja-JP" altLang="en-US" dirty="0"/>
              <a:t>内蔵シリアルコミュニケーションユニットチャネル</a:t>
            </a:r>
            <a:r>
              <a:rPr lang="en-US" altLang="ja-JP" dirty="0"/>
              <a:t>2</a:t>
            </a:r>
            <a:r>
              <a:rPr lang="ja-JP" altLang="en-US" dirty="0"/>
              <a:t>は動作</a:t>
            </a:r>
            <a:endParaRPr lang="en-US" altLang="ja-JP" dirty="0"/>
          </a:p>
          <a:p>
            <a:pPr lvl="2"/>
            <a:r>
              <a:rPr lang="ja-JP" altLang="en-US" dirty="0"/>
              <a:t>モジュールストップ</a:t>
            </a:r>
            <a:r>
              <a:rPr lang="en-US" altLang="ja-JP" dirty="0"/>
              <a:t>44</a:t>
            </a:r>
            <a:r>
              <a:rPr lang="ja-JP" altLang="en-US" dirty="0"/>
              <a:t>：</a:t>
            </a:r>
            <a:r>
              <a:rPr lang="en-US" altLang="ja-JP" dirty="0"/>
              <a:t>FIFO </a:t>
            </a:r>
            <a:r>
              <a:rPr lang="ja-JP" altLang="en-US" dirty="0"/>
              <a:t>内蔵シリアルコミュニケーションユニットチャネル</a:t>
            </a:r>
            <a:r>
              <a:rPr lang="en-US" altLang="ja-JP" dirty="0"/>
              <a:t>3</a:t>
            </a:r>
            <a:r>
              <a:rPr lang="ja-JP" altLang="en-US" dirty="0"/>
              <a:t>は動作</a:t>
            </a:r>
            <a:endParaRPr lang="en-US" altLang="ja-JP" dirty="0"/>
          </a:p>
          <a:p>
            <a:pPr lvl="1"/>
            <a:r>
              <a:rPr kumimoji="1" lang="ja-JP" altLang="en-US" dirty="0"/>
              <a:t>シリアルモードレジスタ</a:t>
            </a:r>
            <a:r>
              <a:rPr kumimoji="1" lang="en-US" altLang="ja-JP" dirty="0"/>
              <a:t>_</a:t>
            </a:r>
            <a:r>
              <a:rPr kumimoji="1" lang="en-US" altLang="ja-JP" dirty="0" smtClean="0"/>
              <a:t>2,3(SCSMR_2,3)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コミュニケーションモード</a:t>
            </a:r>
            <a:r>
              <a:rPr lang="ja-JP" altLang="en-US" dirty="0"/>
              <a:t>：調歩同期式モード</a:t>
            </a:r>
            <a:endParaRPr lang="en-US" altLang="ja-JP" dirty="0"/>
          </a:p>
          <a:p>
            <a:pPr lvl="2"/>
            <a:r>
              <a:rPr lang="ja-JP" altLang="en-US" dirty="0"/>
              <a:t>キャラクタレングス：</a:t>
            </a:r>
            <a:r>
              <a:rPr lang="en-US" altLang="ja-JP" dirty="0"/>
              <a:t>8</a:t>
            </a:r>
            <a:r>
              <a:rPr lang="ja-JP" altLang="en-US" dirty="0"/>
              <a:t>ビットデータ</a:t>
            </a:r>
            <a:endParaRPr lang="en-US" altLang="ja-JP" dirty="0"/>
          </a:p>
          <a:p>
            <a:pPr lvl="2"/>
            <a:r>
              <a:rPr lang="ja-JP" altLang="en-US" dirty="0"/>
              <a:t>パリティイネーブル：パリティビットの付加、およびチェックを禁止</a:t>
            </a:r>
            <a:endParaRPr lang="en-US" altLang="ja-JP" dirty="0"/>
          </a:p>
          <a:p>
            <a:pPr lvl="2"/>
            <a:r>
              <a:rPr lang="ja-JP" altLang="en-US" dirty="0"/>
              <a:t>ストップビットレングス：</a:t>
            </a:r>
            <a:r>
              <a:rPr lang="en-US" altLang="ja-JP" dirty="0"/>
              <a:t>1</a:t>
            </a:r>
            <a:r>
              <a:rPr lang="ja-JP" altLang="en-US" dirty="0"/>
              <a:t>ストップビット</a:t>
            </a:r>
            <a:endParaRPr lang="en-US" altLang="ja-JP" dirty="0"/>
          </a:p>
          <a:p>
            <a:pPr lvl="2"/>
            <a:r>
              <a:rPr lang="ja-JP" altLang="en-US" dirty="0"/>
              <a:t>クロックセレクト：</a:t>
            </a:r>
            <a:r>
              <a:rPr lang="en-US" altLang="ja-JP" dirty="0" err="1"/>
              <a:t>Pφ</a:t>
            </a:r>
            <a:r>
              <a:rPr lang="ja-JP" altLang="en-US" dirty="0"/>
              <a:t>クロック</a:t>
            </a:r>
            <a:r>
              <a:rPr lang="en-US" altLang="ja-JP" dirty="0"/>
              <a:t>(</a:t>
            </a:r>
            <a:r>
              <a:rPr lang="en-US" altLang="ja-JP" dirty="0" err="1"/>
              <a:t>Pφ</a:t>
            </a:r>
            <a:r>
              <a:rPr lang="ja-JP" altLang="en-US" dirty="0"/>
              <a:t>：</a:t>
            </a:r>
            <a:r>
              <a:rPr lang="en-US" altLang="ja-JP" dirty="0"/>
              <a:t>24MHz)</a:t>
            </a:r>
            <a:endParaRPr lang="ja-JP" altLang="en-US" dirty="0"/>
          </a:p>
          <a:p>
            <a:pPr lvl="1"/>
            <a:r>
              <a:rPr lang="ja-JP" altLang="en-US" dirty="0"/>
              <a:t>シリアル拡張</a:t>
            </a:r>
            <a:r>
              <a:rPr lang="ja-JP" altLang="en-US" dirty="0" smtClean="0"/>
              <a:t>モードレジスタ</a:t>
            </a:r>
            <a:r>
              <a:rPr lang="en-US" altLang="ja-JP" dirty="0" smtClean="0"/>
              <a:t>_2,3(SCEMR_2,3)</a:t>
            </a:r>
            <a:endParaRPr lang="en-US" altLang="ja-JP" dirty="0"/>
          </a:p>
          <a:p>
            <a:pPr lvl="2"/>
            <a:r>
              <a:rPr lang="ja-JP" altLang="en-US" dirty="0"/>
              <a:t>ボーレートジェネレータ倍速モード：通常モード</a:t>
            </a:r>
          </a:p>
          <a:p>
            <a:pPr lvl="2"/>
            <a:r>
              <a:rPr lang="ja-JP" altLang="en-US" dirty="0"/>
              <a:t>調歩同期式基本クロックセレクト：ビットレートの</a:t>
            </a:r>
            <a:r>
              <a:rPr lang="en-US" altLang="ja-JP" dirty="0"/>
              <a:t>16</a:t>
            </a:r>
            <a:r>
              <a:rPr lang="ja-JP" altLang="en-US" dirty="0"/>
              <a:t>倍の周波数の基本クロックで動作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ビットレートレジスタ</a:t>
            </a:r>
            <a:r>
              <a:rPr kumimoji="1" lang="en-US" altLang="ja-JP" dirty="0"/>
              <a:t>_</a:t>
            </a:r>
            <a:r>
              <a:rPr kumimoji="1" lang="en-US" altLang="ja-JP" dirty="0" smtClean="0"/>
              <a:t>2,3(SCBRR_2,3)</a:t>
            </a:r>
            <a:endParaRPr kumimoji="1" lang="en-US" altLang="ja-JP" dirty="0"/>
          </a:p>
          <a:p>
            <a:pPr lvl="2"/>
            <a:r>
              <a:rPr lang="en-US" altLang="ja-JP" dirty="0"/>
              <a:t>N</a:t>
            </a:r>
            <a:r>
              <a:rPr lang="ja-JP" altLang="en-US" dirty="0"/>
              <a:t>：</a:t>
            </a:r>
            <a:r>
              <a:rPr lang="en-US" altLang="ja-JP" dirty="0"/>
              <a:t>38 (19200bps</a:t>
            </a:r>
            <a:r>
              <a:rPr lang="ja-JP" altLang="en-US" dirty="0" err="1"/>
              <a:t>、</a:t>
            </a:r>
            <a:r>
              <a:rPr lang="en-US" altLang="ja-JP" dirty="0" err="1"/>
              <a:t>Pφ</a:t>
            </a:r>
            <a:r>
              <a:rPr lang="ja-JP" altLang="en-US" dirty="0"/>
              <a:t>：</a:t>
            </a:r>
            <a:r>
              <a:rPr lang="en-US" altLang="ja-JP" dirty="0"/>
              <a:t>24MHz</a:t>
            </a:r>
            <a:r>
              <a:rPr lang="ja-JP" altLang="en-US" dirty="0" err="1"/>
              <a:t>、</a:t>
            </a:r>
            <a:r>
              <a:rPr lang="ja-JP" altLang="en-US" dirty="0"/>
              <a:t>誤差：</a:t>
            </a:r>
            <a:r>
              <a:rPr lang="en-US" altLang="ja-JP" dirty="0"/>
              <a:t>0.16%</a:t>
            </a:r>
            <a:r>
              <a:rPr lang="ja-JP" altLang="en-US" dirty="0" err="1"/>
              <a:t>、</a:t>
            </a:r>
            <a:r>
              <a:rPr lang="en-US" altLang="ja-JP" dirty="0"/>
              <a:t>N=(</a:t>
            </a:r>
            <a:r>
              <a:rPr lang="en-US" altLang="ja-JP" dirty="0" err="1"/>
              <a:t>Pφ</a:t>
            </a:r>
            <a:r>
              <a:rPr lang="en-US" altLang="ja-JP" dirty="0"/>
              <a:t>/(64×2</a:t>
            </a:r>
            <a:r>
              <a:rPr lang="en-US" altLang="ja-JP" baseline="30000" dirty="0"/>
              <a:t>2n-1</a:t>
            </a:r>
            <a:r>
              <a:rPr lang="en-US" altLang="ja-JP" dirty="0"/>
              <a:t>×B)×10</a:t>
            </a:r>
            <a:r>
              <a:rPr lang="en-US" altLang="ja-JP" baseline="30000" dirty="0"/>
              <a:t>6</a:t>
            </a:r>
            <a:r>
              <a:rPr lang="en-US" altLang="ja-JP" dirty="0"/>
              <a:t>-1)=(24/(64×2</a:t>
            </a:r>
            <a:r>
              <a:rPr lang="en-US" altLang="ja-JP" baseline="30000" dirty="0"/>
              <a:t>-1</a:t>
            </a:r>
            <a:r>
              <a:rPr lang="en-US" altLang="ja-JP" dirty="0"/>
              <a:t>×19200)×10</a:t>
            </a:r>
            <a:r>
              <a:rPr lang="en-US" altLang="ja-JP" baseline="30000" dirty="0"/>
              <a:t>6</a:t>
            </a:r>
            <a:r>
              <a:rPr lang="en-US" altLang="ja-JP" dirty="0"/>
              <a:t>-1))</a:t>
            </a:r>
            <a:r>
              <a:rPr lang="ja-JP" altLang="en-US" dirty="0"/>
              <a:t>≒</a:t>
            </a:r>
            <a:r>
              <a:rPr lang="en-US" altLang="ja-JP" dirty="0" smtClean="0"/>
              <a:t>38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88257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UART</a:t>
            </a:r>
            <a:r>
              <a:rPr lang="ja-JP" altLang="en-US" dirty="0"/>
              <a:t>エコーバック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ja-JP" altLang="en-US" dirty="0" smtClean="0"/>
              <a:t>レジスタ</a:t>
            </a:r>
            <a:r>
              <a:rPr lang="en-US" altLang="ja-JP" dirty="0" smtClean="0"/>
              <a:t>(</a:t>
            </a:r>
            <a:r>
              <a:rPr lang="ja-JP" altLang="en-US" dirty="0" smtClean="0"/>
              <a:t>続き</a:t>
            </a:r>
            <a:r>
              <a:rPr lang="en-US" altLang="ja-JP" dirty="0" smtClean="0"/>
              <a:t>)</a:t>
            </a:r>
            <a:endParaRPr lang="ja-JP" altLang="en-US" dirty="0"/>
          </a:p>
          <a:p>
            <a:pPr lvl="1"/>
            <a:r>
              <a:rPr lang="ja-JP" altLang="en-US" dirty="0"/>
              <a:t>シリアルコントロールレジスタ</a:t>
            </a:r>
            <a:r>
              <a:rPr lang="en-US" altLang="ja-JP" dirty="0"/>
              <a:t>_</a:t>
            </a:r>
            <a:r>
              <a:rPr lang="en-US" altLang="ja-JP" dirty="0" smtClean="0"/>
              <a:t>2,3(SCSCR_2,3)</a:t>
            </a:r>
            <a:endParaRPr lang="en-US" altLang="ja-JP" dirty="0"/>
          </a:p>
          <a:p>
            <a:pPr lvl="2"/>
            <a:r>
              <a:rPr lang="ja-JP" altLang="en-US" dirty="0"/>
              <a:t>送信</a:t>
            </a:r>
            <a:r>
              <a:rPr lang="ja-JP" altLang="en-US" dirty="0" smtClean="0"/>
              <a:t>イネーブル：シリアル送信動作の開始を禁止する際、送信</a:t>
            </a:r>
            <a:r>
              <a:rPr lang="ja-JP" altLang="en-US" dirty="0"/>
              <a:t>動作</a:t>
            </a:r>
            <a:r>
              <a:rPr lang="ja-JP" altLang="en-US" dirty="0" smtClean="0"/>
              <a:t>を禁止にクリア、</a:t>
            </a:r>
            <a:r>
              <a:rPr lang="ja-JP" altLang="en-US" dirty="0"/>
              <a:t>シリアル送信動作の開始</a:t>
            </a:r>
            <a:r>
              <a:rPr lang="ja-JP" altLang="en-US" dirty="0" smtClean="0"/>
              <a:t>を許可する</a:t>
            </a:r>
            <a:r>
              <a:rPr lang="ja-JP" altLang="en-US" dirty="0"/>
              <a:t>際、送信動作を許可に</a:t>
            </a:r>
            <a:r>
              <a:rPr lang="ja-JP" altLang="en-US" dirty="0" smtClean="0"/>
              <a:t>セット</a:t>
            </a:r>
            <a:endParaRPr lang="en-US" altLang="ja-JP" dirty="0"/>
          </a:p>
          <a:p>
            <a:pPr lvl="2"/>
            <a:r>
              <a:rPr lang="ja-JP" altLang="en-US" dirty="0"/>
              <a:t>受信イネーブル</a:t>
            </a:r>
            <a:r>
              <a:rPr lang="ja-JP" altLang="en-US" dirty="0" smtClean="0"/>
              <a:t>：シリアル受信動作</a:t>
            </a:r>
            <a:r>
              <a:rPr lang="ja-JP" altLang="en-US" dirty="0"/>
              <a:t>の開始を禁止する際</a:t>
            </a:r>
            <a:r>
              <a:rPr lang="ja-JP" altLang="en-US" dirty="0" smtClean="0"/>
              <a:t>、受信動作</a:t>
            </a:r>
            <a:r>
              <a:rPr lang="ja-JP" altLang="en-US" dirty="0"/>
              <a:t>を禁止にクリア、</a:t>
            </a:r>
            <a:r>
              <a:rPr lang="ja-JP" altLang="en-US" dirty="0" smtClean="0"/>
              <a:t>シリアル受信動作</a:t>
            </a:r>
            <a:r>
              <a:rPr lang="ja-JP" altLang="en-US" dirty="0"/>
              <a:t>の開始を許可する際</a:t>
            </a:r>
            <a:r>
              <a:rPr lang="ja-JP" altLang="en-US" dirty="0" smtClean="0"/>
              <a:t>、受信動作</a:t>
            </a:r>
            <a:r>
              <a:rPr lang="ja-JP" altLang="en-US" dirty="0"/>
              <a:t>を許可にセット</a:t>
            </a:r>
            <a:endParaRPr lang="en-US" altLang="ja-JP" dirty="0"/>
          </a:p>
          <a:p>
            <a:pPr lvl="2"/>
            <a:r>
              <a:rPr lang="ja-JP" altLang="en-US" dirty="0"/>
              <a:t>クロックイネーブル：内部クロック／</a:t>
            </a:r>
            <a:r>
              <a:rPr lang="en-US" altLang="ja-JP" dirty="0"/>
              <a:t>SCK</a:t>
            </a:r>
            <a:r>
              <a:rPr lang="ja-JP" altLang="en-US" dirty="0"/>
              <a:t>端子は入力端子（入力信号は無視）</a:t>
            </a:r>
            <a:endParaRPr lang="en-US" altLang="ja-JP" dirty="0"/>
          </a:p>
          <a:p>
            <a:pPr lvl="1"/>
            <a:r>
              <a:rPr lang="ja-JP" altLang="en-US" dirty="0" smtClean="0"/>
              <a:t>シリアルステータスレジスタ</a:t>
            </a:r>
            <a:r>
              <a:rPr lang="en-US" altLang="ja-JP" dirty="0"/>
              <a:t>_</a:t>
            </a:r>
            <a:r>
              <a:rPr lang="en-US" altLang="ja-JP" dirty="0" smtClean="0"/>
              <a:t>2,3(SCFSR_2,3)</a:t>
            </a:r>
            <a:endParaRPr lang="en-US" altLang="ja-JP" dirty="0"/>
          </a:p>
          <a:p>
            <a:pPr lvl="2"/>
            <a:r>
              <a:rPr lang="ja-JP" altLang="en-US" dirty="0"/>
              <a:t>送信エンド：</a:t>
            </a:r>
            <a:r>
              <a:rPr lang="en-US" altLang="ja-JP" dirty="0"/>
              <a:t>SCFTDR </a:t>
            </a:r>
            <a:r>
              <a:rPr lang="ja-JP" altLang="en-US" dirty="0"/>
              <a:t>へ送信データを書き込み、</a:t>
            </a:r>
            <a:r>
              <a:rPr lang="en-US" altLang="ja-JP" dirty="0"/>
              <a:t>TEND=1 </a:t>
            </a:r>
            <a:r>
              <a:rPr lang="ja-JP" altLang="en-US" dirty="0"/>
              <a:t>の状態を読み出した後、</a:t>
            </a:r>
            <a:r>
              <a:rPr lang="en-US" altLang="ja-JP" dirty="0"/>
              <a:t>TEND</a:t>
            </a:r>
            <a:r>
              <a:rPr lang="ja-JP" altLang="en-US" dirty="0"/>
              <a:t>フラグに</a:t>
            </a:r>
            <a:r>
              <a:rPr lang="en-US" altLang="ja-JP" dirty="0"/>
              <a:t>0 </a:t>
            </a:r>
            <a:r>
              <a:rPr lang="ja-JP" altLang="en-US" dirty="0"/>
              <a:t>を書き込んだとき、クリアされ送信中であることを表示、パワーオンリセット、</a:t>
            </a:r>
            <a:r>
              <a:rPr lang="en-US" altLang="ja-JP" dirty="0"/>
              <a:t>SCSCR </a:t>
            </a:r>
            <a:r>
              <a:rPr lang="ja-JP" altLang="en-US" dirty="0"/>
              <a:t>の</a:t>
            </a:r>
            <a:r>
              <a:rPr lang="en-US" altLang="ja-JP" dirty="0"/>
              <a:t>TE </a:t>
            </a:r>
            <a:r>
              <a:rPr lang="ja-JP" altLang="en-US" dirty="0"/>
              <a:t>ビットが</a:t>
            </a:r>
            <a:r>
              <a:rPr lang="en-US" altLang="ja-JP" dirty="0"/>
              <a:t>0 </a:t>
            </a:r>
            <a:r>
              <a:rPr lang="ja-JP" altLang="en-US" dirty="0"/>
              <a:t>のとき、</a:t>
            </a:r>
            <a:r>
              <a:rPr lang="en-US" altLang="ja-JP" dirty="0"/>
              <a:t>1 </a:t>
            </a:r>
            <a:r>
              <a:rPr lang="ja-JP" altLang="en-US" dirty="0"/>
              <a:t>バイトのシリアル送信キャラクタの最後尾ビット送信時に</a:t>
            </a:r>
            <a:r>
              <a:rPr lang="en-US" altLang="ja-JP" dirty="0"/>
              <a:t>SCFTDR </a:t>
            </a:r>
            <a:r>
              <a:rPr lang="ja-JP" altLang="en-US" dirty="0"/>
              <a:t>に送信データがないとき、セットされ送信を終了したことを表示</a:t>
            </a:r>
            <a:endParaRPr lang="en-US" altLang="ja-JP" dirty="0"/>
          </a:p>
          <a:p>
            <a:pPr lvl="2"/>
            <a:r>
              <a:rPr lang="ja-JP" altLang="en-US" dirty="0"/>
              <a:t>送信</a:t>
            </a:r>
            <a:r>
              <a:rPr lang="en-US" altLang="ja-JP" dirty="0"/>
              <a:t>FIFO</a:t>
            </a:r>
            <a:r>
              <a:rPr lang="ja-JP" altLang="en-US" dirty="0"/>
              <a:t>データエンプティ：</a:t>
            </a:r>
            <a:r>
              <a:rPr lang="en-US" altLang="ja-JP" dirty="0"/>
              <a:t>TDFE</a:t>
            </a:r>
            <a:r>
              <a:rPr lang="ja-JP" altLang="en-US" dirty="0"/>
              <a:t>＝</a:t>
            </a:r>
            <a:r>
              <a:rPr lang="en-US" altLang="ja-JP" dirty="0"/>
              <a:t>1 </a:t>
            </a:r>
            <a:r>
              <a:rPr lang="ja-JP" altLang="en-US" dirty="0"/>
              <a:t>の状態を読み出した後、指定送信トリガ数より多いデータを</a:t>
            </a:r>
            <a:r>
              <a:rPr lang="en-US" altLang="ja-JP" dirty="0"/>
              <a:t>SCFTDR </a:t>
            </a:r>
            <a:r>
              <a:rPr lang="ja-JP" altLang="en-US" dirty="0"/>
              <a:t>に書き込み、</a:t>
            </a:r>
            <a:r>
              <a:rPr lang="en-US" altLang="ja-JP" dirty="0"/>
              <a:t>TDFE </a:t>
            </a:r>
            <a:r>
              <a:rPr lang="ja-JP" altLang="en-US" dirty="0"/>
              <a:t>に</a:t>
            </a:r>
            <a:r>
              <a:rPr lang="en-US" altLang="ja-JP" dirty="0"/>
              <a:t>0 </a:t>
            </a:r>
            <a:r>
              <a:rPr lang="ja-JP" altLang="en-US" dirty="0"/>
              <a:t>を書き込んだとき、クリアされ</a:t>
            </a:r>
            <a:r>
              <a:rPr lang="en-US" altLang="ja-JP" dirty="0"/>
              <a:t>SCFTDR </a:t>
            </a:r>
            <a:r>
              <a:rPr lang="ja-JP" altLang="en-US" dirty="0"/>
              <a:t>に書き込んだ送信データ数が指定送信トリガ数より多いことを表示、パワーオンリセット、送信の結果 </a:t>
            </a:r>
            <a:r>
              <a:rPr lang="en-US" altLang="ja-JP" dirty="0"/>
              <a:t>SCFTDR </a:t>
            </a:r>
            <a:r>
              <a:rPr lang="ja-JP" altLang="en-US" dirty="0"/>
              <a:t>に書き込んだ送信データ数が指定送信トリガ数以下のとき、セットされ</a:t>
            </a:r>
            <a:r>
              <a:rPr lang="en-US" altLang="ja-JP" dirty="0"/>
              <a:t>SCFTDR </a:t>
            </a:r>
            <a:r>
              <a:rPr lang="ja-JP" altLang="en-US" dirty="0"/>
              <a:t>に書き込んだ送信データ数が指定送信トリガ数以下であること*</a:t>
            </a:r>
            <a:r>
              <a:rPr lang="en-US" altLang="ja-JP" dirty="0"/>
              <a:t>1</a:t>
            </a:r>
            <a:r>
              <a:rPr lang="ja-JP" altLang="en-US" dirty="0"/>
              <a:t>を表示</a:t>
            </a:r>
            <a:endParaRPr lang="en-US" altLang="ja-JP" dirty="0"/>
          </a:p>
          <a:p>
            <a:pPr lvl="2"/>
            <a:r>
              <a:rPr lang="ja-JP" altLang="en-US" dirty="0"/>
              <a:t>受信</a:t>
            </a:r>
            <a:r>
              <a:rPr lang="en-US" altLang="ja-JP" dirty="0"/>
              <a:t>FIFO</a:t>
            </a:r>
            <a:r>
              <a:rPr lang="ja-JP" altLang="en-US" dirty="0"/>
              <a:t>データフル：パワーオンリセット、</a:t>
            </a:r>
            <a:r>
              <a:rPr lang="en-US" altLang="ja-JP" dirty="0"/>
              <a:t>RDF</a:t>
            </a:r>
            <a:r>
              <a:rPr lang="ja-JP" altLang="en-US" dirty="0"/>
              <a:t>＝</a:t>
            </a:r>
            <a:r>
              <a:rPr lang="en-US" altLang="ja-JP" dirty="0"/>
              <a:t>1 </a:t>
            </a:r>
            <a:r>
              <a:rPr lang="ja-JP" altLang="en-US" dirty="0"/>
              <a:t>を読み出した後、</a:t>
            </a:r>
            <a:r>
              <a:rPr lang="en-US" altLang="ja-JP" dirty="0"/>
              <a:t>SCFRDR </a:t>
            </a:r>
            <a:r>
              <a:rPr lang="ja-JP" altLang="en-US" dirty="0"/>
              <a:t>の受信データ数が指定受信トリガ数より少なくなるまで</a:t>
            </a:r>
            <a:r>
              <a:rPr lang="en-US" altLang="ja-JP" dirty="0"/>
              <a:t>SCFRDR </a:t>
            </a:r>
            <a:r>
              <a:rPr lang="ja-JP" altLang="en-US" dirty="0"/>
              <a:t>を読み出し、</a:t>
            </a:r>
            <a:r>
              <a:rPr lang="en-US" altLang="ja-JP" dirty="0"/>
              <a:t>RDF </a:t>
            </a:r>
            <a:r>
              <a:rPr lang="ja-JP" altLang="en-US" dirty="0"/>
              <a:t>に</a:t>
            </a:r>
            <a:r>
              <a:rPr lang="en-US" altLang="ja-JP" dirty="0"/>
              <a:t>0 </a:t>
            </a:r>
            <a:r>
              <a:rPr lang="ja-JP" altLang="en-US" dirty="0"/>
              <a:t>を書き込んだとき、クリアされ</a:t>
            </a:r>
            <a:r>
              <a:rPr lang="en-US" altLang="ja-JP" dirty="0"/>
              <a:t>SCFRDR </a:t>
            </a:r>
            <a:r>
              <a:rPr lang="ja-JP" altLang="en-US" dirty="0"/>
              <a:t>の書き込まれた受信データ数が指定受信トリガ数より少ないことを表示、指定受信トリガ数以上の受信データ数が</a:t>
            </a:r>
            <a:r>
              <a:rPr lang="en-US" altLang="ja-JP" dirty="0"/>
              <a:t>SCFRDR </a:t>
            </a:r>
            <a:r>
              <a:rPr lang="ja-JP" altLang="en-US" dirty="0"/>
              <a:t>に格納されるとき、セットされ</a:t>
            </a:r>
            <a:r>
              <a:rPr lang="en-US" altLang="ja-JP" dirty="0"/>
              <a:t>SCFRDR </a:t>
            </a:r>
            <a:r>
              <a:rPr lang="ja-JP" altLang="en-US" dirty="0"/>
              <a:t>の受信データ数が指定受信トリガ数以上であることを表示</a:t>
            </a:r>
            <a:endParaRPr lang="en-US" altLang="ja-JP" dirty="0"/>
          </a:p>
          <a:p>
            <a:pPr lvl="2"/>
            <a:r>
              <a:rPr lang="ja-JP" altLang="en-US" dirty="0"/>
              <a:t>受信データレディ：パワーオンリセット、</a:t>
            </a:r>
            <a:r>
              <a:rPr lang="en-US" altLang="ja-JP" dirty="0"/>
              <a:t>DR=1 </a:t>
            </a:r>
            <a:r>
              <a:rPr lang="ja-JP" altLang="en-US" dirty="0"/>
              <a:t>の状態を読み出した後、</a:t>
            </a:r>
            <a:r>
              <a:rPr lang="en-US" altLang="ja-JP" dirty="0"/>
              <a:t>SCFRDR </a:t>
            </a:r>
            <a:r>
              <a:rPr lang="ja-JP" altLang="en-US" dirty="0"/>
              <a:t>内の受信データをすべて読み出し、</a:t>
            </a:r>
            <a:r>
              <a:rPr lang="en-US" altLang="ja-JP" dirty="0"/>
              <a:t>0</a:t>
            </a:r>
            <a:r>
              <a:rPr lang="ja-JP" altLang="en-US" dirty="0"/>
              <a:t>を書き込んだとき、クリアされ受信中であるか、正常に受信完了後</a:t>
            </a:r>
            <a:r>
              <a:rPr lang="en-US" altLang="ja-JP" dirty="0"/>
              <a:t>SCFRDR </a:t>
            </a:r>
            <a:r>
              <a:rPr lang="ja-JP" altLang="en-US" dirty="0"/>
              <a:t>に受信データが残っていないことを表示、指定受信トリガ数未満のデータを</a:t>
            </a:r>
            <a:r>
              <a:rPr lang="en-US" altLang="ja-JP" dirty="0"/>
              <a:t>SCFRDR </a:t>
            </a:r>
            <a:r>
              <a:rPr lang="ja-JP" altLang="en-US" dirty="0"/>
              <a:t>が格納し、最後のストップビットから</a:t>
            </a:r>
            <a:r>
              <a:rPr lang="en-US" altLang="ja-JP" dirty="0"/>
              <a:t>15ETU </a:t>
            </a:r>
            <a:r>
              <a:rPr lang="ja-JP" altLang="en-US" dirty="0"/>
              <a:t>の時間経過後も次のデータが受信されないとき、セットされ次の受信データが受信されていないことを表示</a:t>
            </a:r>
            <a:endParaRPr lang="en-US" altLang="ja-JP" dirty="0"/>
          </a:p>
          <a:p>
            <a:pPr lvl="1"/>
            <a:r>
              <a:rPr lang="ja-JP" altLang="en-US" dirty="0" smtClean="0"/>
              <a:t>受信</a:t>
            </a:r>
            <a:r>
              <a:rPr lang="en-US" altLang="ja-JP" dirty="0"/>
              <a:t>FIFO</a:t>
            </a:r>
            <a:r>
              <a:rPr lang="ja-JP" altLang="en-US" dirty="0"/>
              <a:t>データレジスタ</a:t>
            </a:r>
            <a:r>
              <a:rPr lang="en-US" altLang="ja-JP" dirty="0"/>
              <a:t>_2(SCFRDR_2)</a:t>
            </a:r>
          </a:p>
          <a:p>
            <a:pPr lvl="2"/>
            <a:r>
              <a:rPr lang="ja-JP" altLang="en-US" dirty="0"/>
              <a:t>受信したシリアルデータを格納する</a:t>
            </a:r>
            <a:endParaRPr lang="en-US" altLang="ja-JP" dirty="0"/>
          </a:p>
          <a:p>
            <a:pPr lvl="1"/>
            <a:r>
              <a:rPr lang="ja-JP" altLang="en-US" dirty="0"/>
              <a:t>送信</a:t>
            </a:r>
            <a:r>
              <a:rPr lang="en-US" altLang="ja-JP" dirty="0"/>
              <a:t>FIFO</a:t>
            </a:r>
            <a:r>
              <a:rPr lang="ja-JP" altLang="en-US" dirty="0"/>
              <a:t>データレジスタ</a:t>
            </a:r>
            <a:r>
              <a:rPr lang="en-US" altLang="ja-JP" dirty="0"/>
              <a:t>_3(SCFTDR_3)</a:t>
            </a:r>
          </a:p>
          <a:p>
            <a:pPr lvl="2"/>
            <a:r>
              <a:rPr lang="ja-JP" altLang="en-US" dirty="0"/>
              <a:t>送信するシリアルデータを格納する</a:t>
            </a:r>
            <a:endParaRPr lang="en-US" altLang="ja-JP" dirty="0"/>
          </a:p>
          <a:p>
            <a:pPr lvl="1"/>
            <a:r>
              <a:rPr lang="en-US" altLang="ja-JP" dirty="0" smtClean="0"/>
              <a:t>FIFO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_</a:t>
            </a:r>
            <a:r>
              <a:rPr lang="en-US" altLang="ja-JP" dirty="0" smtClean="0"/>
              <a:t>2,3(SCFCR_2,3)</a:t>
            </a:r>
            <a:endParaRPr lang="ja-JP" altLang="en-US" dirty="0"/>
          </a:p>
          <a:p>
            <a:pPr lvl="2"/>
            <a:r>
              <a:rPr lang="ja-JP" altLang="en-US" dirty="0"/>
              <a:t>受信</a:t>
            </a:r>
            <a:r>
              <a:rPr lang="en-US" altLang="ja-JP" dirty="0"/>
              <a:t>FIFO</a:t>
            </a:r>
            <a:r>
              <a:rPr lang="ja-JP" altLang="en-US" dirty="0"/>
              <a:t>データ数トリガ：</a:t>
            </a:r>
            <a:r>
              <a:rPr lang="en-US" altLang="ja-JP" dirty="0"/>
              <a:t>1</a:t>
            </a:r>
          </a:p>
          <a:p>
            <a:pPr lvl="2"/>
            <a:r>
              <a:rPr lang="ja-JP" altLang="en-US" dirty="0"/>
              <a:t>送信</a:t>
            </a:r>
            <a:r>
              <a:rPr lang="en-US" altLang="ja-JP" dirty="0"/>
              <a:t>FIFO</a:t>
            </a:r>
            <a:r>
              <a:rPr lang="ja-JP" altLang="en-US" dirty="0"/>
              <a:t>データ数トリガ：</a:t>
            </a:r>
            <a:r>
              <a:rPr lang="en-US" altLang="ja-JP" dirty="0"/>
              <a:t>0</a:t>
            </a:r>
          </a:p>
          <a:p>
            <a:pPr lvl="2"/>
            <a:r>
              <a:rPr lang="ja-JP" altLang="en-US" dirty="0"/>
              <a:t>送信</a:t>
            </a:r>
            <a:r>
              <a:rPr lang="en-US" altLang="ja-JP" dirty="0"/>
              <a:t>FIFO</a:t>
            </a:r>
            <a:r>
              <a:rPr lang="ja-JP" altLang="en-US" dirty="0"/>
              <a:t>データレジスタリセット：送信</a:t>
            </a:r>
            <a:r>
              <a:rPr lang="en-US" altLang="ja-JP" dirty="0"/>
              <a:t>FIFO</a:t>
            </a:r>
            <a:r>
              <a:rPr lang="ja-JP" altLang="en-US" dirty="0"/>
              <a:t>データレジスタ内の送信データを無効にし、データが空の状態にリセットする際、リセット動作を許可に</a:t>
            </a:r>
            <a:r>
              <a:rPr lang="ja-JP" altLang="en-US" dirty="0" smtClean="0"/>
              <a:t>セット、リセットを解除する際、リセット</a:t>
            </a:r>
            <a:r>
              <a:rPr lang="ja-JP" altLang="en-US" dirty="0"/>
              <a:t>動作を禁止</a:t>
            </a:r>
            <a:r>
              <a:rPr lang="ja-JP" altLang="en-US" dirty="0" smtClean="0"/>
              <a:t>に</a:t>
            </a:r>
            <a:r>
              <a:rPr lang="ja-JP" altLang="en-US" dirty="0"/>
              <a:t>クリア</a:t>
            </a:r>
            <a:endParaRPr lang="en-US" altLang="ja-JP" dirty="0"/>
          </a:p>
          <a:p>
            <a:pPr lvl="2"/>
            <a:r>
              <a:rPr lang="ja-JP" altLang="en-US" dirty="0"/>
              <a:t>受信</a:t>
            </a:r>
            <a:r>
              <a:rPr lang="en-US" altLang="ja-JP" dirty="0"/>
              <a:t>FIFO</a:t>
            </a:r>
            <a:r>
              <a:rPr lang="ja-JP" altLang="en-US" dirty="0"/>
              <a:t>データレジスタリセット：受信</a:t>
            </a:r>
            <a:r>
              <a:rPr lang="en-US" altLang="ja-JP" dirty="0"/>
              <a:t>FIFO</a:t>
            </a:r>
            <a:r>
              <a:rPr lang="ja-JP" altLang="en-US" dirty="0"/>
              <a:t>データレジスタ内の受信データを無効にし、データを空の状態にリセットする際、リセット動作を許可に</a:t>
            </a:r>
            <a:r>
              <a:rPr lang="ja-JP" altLang="en-US" dirty="0" smtClean="0"/>
              <a:t>セット、リセットを解除する際、リセット</a:t>
            </a:r>
            <a:r>
              <a:rPr lang="ja-JP" altLang="en-US" dirty="0"/>
              <a:t>動作を禁止</a:t>
            </a:r>
            <a:r>
              <a:rPr lang="ja-JP" altLang="en-US" dirty="0" smtClean="0"/>
              <a:t>に</a:t>
            </a:r>
            <a:r>
              <a:rPr lang="ja-JP" altLang="en-US" dirty="0"/>
              <a:t>クリア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9332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SH7262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dirty="0"/>
              <a:t>製品分類</a:t>
            </a:r>
            <a:endParaRPr lang="en-US" altLang="ja-JP" dirty="0"/>
          </a:p>
          <a:p>
            <a:pPr lvl="1"/>
            <a:r>
              <a:rPr lang="en-US" altLang="ja-JP" dirty="0"/>
              <a:t>SH7262 </a:t>
            </a:r>
            <a:r>
              <a:rPr lang="ja-JP" altLang="en-US" dirty="0"/>
              <a:t>グループ</a:t>
            </a:r>
            <a:endParaRPr lang="en-US" altLang="ja-JP" dirty="0"/>
          </a:p>
          <a:p>
            <a:r>
              <a:rPr lang="ja-JP" altLang="en-US" dirty="0"/>
              <a:t>カタログ型名</a:t>
            </a:r>
            <a:endParaRPr lang="en-US" altLang="ja-JP" dirty="0"/>
          </a:p>
          <a:p>
            <a:pPr lvl="1"/>
            <a:r>
              <a:rPr lang="en-US" altLang="ja-JP" dirty="0"/>
              <a:t>R5S72620W144FPU</a:t>
            </a:r>
          </a:p>
          <a:p>
            <a:r>
              <a:rPr lang="ja-JP" altLang="en-US" dirty="0"/>
              <a:t>大容量内蔵</a:t>
            </a:r>
            <a:r>
              <a:rPr lang="en-US" altLang="ja-JP" dirty="0"/>
              <a:t>RAM</a:t>
            </a:r>
          </a:p>
          <a:p>
            <a:pPr lvl="1"/>
            <a:r>
              <a:rPr lang="en-US" altLang="ja-JP" dirty="0"/>
              <a:t>1MB</a:t>
            </a:r>
          </a:p>
          <a:p>
            <a:r>
              <a:rPr lang="en-US" altLang="ja-JP" dirty="0" err="1"/>
              <a:t>IEBus</a:t>
            </a:r>
            <a:r>
              <a:rPr lang="ja-JP" altLang="en-US" dirty="0"/>
              <a:t>コントローラ</a:t>
            </a:r>
            <a:endParaRPr lang="en-US" altLang="ja-JP" dirty="0"/>
          </a:p>
          <a:p>
            <a:pPr lvl="1"/>
            <a:r>
              <a:rPr lang="ja-JP" altLang="en-US" dirty="0"/>
              <a:t>非搭載</a:t>
            </a:r>
            <a:endParaRPr lang="en-US" altLang="ja-JP" dirty="0"/>
          </a:p>
          <a:p>
            <a:r>
              <a:rPr lang="ja-JP" altLang="en-US" dirty="0"/>
              <a:t>コントローラエリアネットワーク</a:t>
            </a:r>
            <a:endParaRPr lang="en-US" altLang="ja-JP" dirty="0"/>
          </a:p>
          <a:p>
            <a:pPr lvl="1"/>
            <a:r>
              <a:rPr lang="ja-JP" altLang="en-US" dirty="0"/>
              <a:t>非搭載</a:t>
            </a:r>
            <a:endParaRPr lang="en-US" altLang="ja-JP" dirty="0"/>
          </a:p>
          <a:p>
            <a:r>
              <a:rPr lang="ja-JP" altLang="en-US" dirty="0"/>
              <a:t>温度範囲</a:t>
            </a:r>
            <a:endParaRPr lang="en-US" altLang="ja-JP" dirty="0"/>
          </a:p>
          <a:p>
            <a:pPr lvl="1"/>
            <a:r>
              <a:rPr lang="ja-JP" altLang="en-US" dirty="0"/>
              <a:t>標準温度範囲</a:t>
            </a:r>
            <a:r>
              <a:rPr kumimoji="1" lang="ja-JP" altLang="en-US" dirty="0"/>
              <a:t>（</a:t>
            </a:r>
            <a:r>
              <a:rPr kumimoji="1" lang="ja-JP" altLang="en-US" dirty="0" err="1"/>
              <a:t>ー</a:t>
            </a:r>
            <a:r>
              <a:rPr kumimoji="1" lang="en-US" altLang="ja-JP" dirty="0"/>
              <a:t>20</a:t>
            </a:r>
            <a:r>
              <a:rPr kumimoji="1" lang="ja-JP" altLang="en-US" dirty="0"/>
              <a:t>～＋</a:t>
            </a:r>
            <a:r>
              <a:rPr kumimoji="1" lang="en-US" altLang="ja-JP" dirty="0"/>
              <a:t>85</a:t>
            </a:r>
            <a:r>
              <a:rPr kumimoji="1" lang="ja-JP" altLang="en-US" dirty="0"/>
              <a:t>℃）</a:t>
            </a:r>
            <a:endParaRPr kumimoji="1" lang="en-US" altLang="ja-JP" dirty="0"/>
          </a:p>
          <a:p>
            <a:r>
              <a:rPr lang="ja-JP" altLang="en-US" dirty="0"/>
              <a:t>パッケージ</a:t>
            </a:r>
            <a:endParaRPr lang="en-US" altLang="ja-JP" dirty="0"/>
          </a:p>
          <a:p>
            <a:pPr lvl="1"/>
            <a:r>
              <a:rPr kumimoji="1" lang="en-US" altLang="ja-JP" dirty="0"/>
              <a:t>176</a:t>
            </a:r>
            <a:r>
              <a:rPr lang="ja-JP" altLang="en-US" dirty="0"/>
              <a:t>ピン</a:t>
            </a:r>
            <a:r>
              <a:rPr lang="en-US" altLang="ja-JP" dirty="0"/>
              <a:t>QFP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35196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SPIROM ID</a:t>
            </a:r>
            <a:r>
              <a:rPr lang="ja-JP" altLang="en-US" dirty="0"/>
              <a:t>リード</a:t>
            </a:r>
            <a:endParaRPr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ja-JP" altLang="en-US" dirty="0"/>
              <a:t>実現する機能</a:t>
            </a:r>
          </a:p>
          <a:p>
            <a:pPr lvl="1"/>
            <a:r>
              <a:rPr lang="en-US" altLang="ja-JP" dirty="0" smtClean="0"/>
              <a:t>SPI</a:t>
            </a:r>
            <a:r>
              <a:rPr lang="ja-JP" altLang="en-US" dirty="0" smtClean="0"/>
              <a:t>バス接続のシリアルフラッシュメモリから</a:t>
            </a:r>
            <a:r>
              <a:rPr lang="en-US" altLang="ja-JP" dirty="0" smtClean="0"/>
              <a:t>ID</a:t>
            </a:r>
            <a:r>
              <a:rPr lang="ja-JP" altLang="en-US" dirty="0" smtClean="0"/>
              <a:t>を読み出す</a:t>
            </a:r>
            <a:endParaRPr lang="ja-JP" altLang="en-US" dirty="0"/>
          </a:p>
          <a:p>
            <a:r>
              <a:rPr kumimoji="1" lang="ja-JP" altLang="en-US" dirty="0"/>
              <a:t>制御部品</a:t>
            </a:r>
          </a:p>
          <a:p>
            <a:pPr lvl="1"/>
            <a:r>
              <a:rPr lang="en-US" altLang="ja-JP" dirty="0"/>
              <a:t>FRK-SH2A U</a:t>
            </a:r>
            <a:r>
              <a:rPr lang="en-US" altLang="ja-JP" dirty="0" smtClean="0"/>
              <a:t>5 M25P05-A(C/D/Q/</a:t>
            </a:r>
            <a:r>
              <a:rPr lang="en-US" altLang="ja-JP" dirty="0" err="1" smtClean="0"/>
              <a:t>nS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nW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nHOLD</a:t>
            </a:r>
            <a:r>
              <a:rPr kumimoji="1" lang="en-US" altLang="ja-JP" dirty="0" smtClean="0"/>
              <a:t>)</a:t>
            </a:r>
            <a:endParaRPr kumimoji="1" lang="en-US" altLang="ja-JP" dirty="0"/>
          </a:p>
          <a:p>
            <a:pPr lvl="2"/>
            <a:r>
              <a:rPr lang="ja-JP" altLang="en-US" dirty="0" smtClean="0"/>
              <a:t>ライトプロテクト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nW</a:t>
            </a:r>
            <a:r>
              <a:rPr lang="en-US" altLang="ja-JP" dirty="0" smtClean="0"/>
              <a:t>)</a:t>
            </a:r>
            <a:r>
              <a:rPr lang="ja-JP" altLang="en-US" dirty="0" smtClean="0"/>
              <a:t>は</a:t>
            </a:r>
            <a:r>
              <a:rPr lang="en-US" altLang="ja-JP" dirty="0"/>
              <a:t>H</a:t>
            </a:r>
            <a:r>
              <a:rPr lang="ja-JP" altLang="en-US" dirty="0" smtClean="0"/>
              <a:t>に固定</a:t>
            </a:r>
            <a:r>
              <a:rPr lang="ja-JP" altLang="en-US" dirty="0" smtClean="0"/>
              <a:t>されてい</a:t>
            </a:r>
            <a:r>
              <a:rPr lang="ja-JP" altLang="en-US" dirty="0"/>
              <a:t>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ホールド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nHOLD</a:t>
            </a:r>
            <a:r>
              <a:rPr lang="en-US" altLang="ja-JP" dirty="0" smtClean="0"/>
              <a:t>)</a:t>
            </a:r>
            <a:r>
              <a:rPr lang="ja-JP" altLang="en-US" dirty="0" smtClean="0"/>
              <a:t>は</a:t>
            </a:r>
            <a:r>
              <a:rPr lang="en-US" altLang="ja-JP" dirty="0"/>
              <a:t>4.7kΩ</a:t>
            </a:r>
            <a:r>
              <a:rPr lang="ja-JP" altLang="en-US" dirty="0"/>
              <a:t>抵抗でプルアップ</a:t>
            </a:r>
            <a:r>
              <a:rPr lang="ja-JP" altLang="en-US" dirty="0" smtClean="0"/>
              <a:t>され、リセット信号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nRST</a:t>
            </a:r>
            <a:r>
              <a:rPr lang="en-US" altLang="ja-JP" dirty="0" smtClean="0"/>
              <a:t>)</a:t>
            </a:r>
            <a:r>
              <a:rPr lang="ja-JP" altLang="en-US" dirty="0" smtClean="0"/>
              <a:t>に接続されている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シリアルクロック</a:t>
            </a:r>
            <a:r>
              <a:rPr lang="en-US" altLang="ja-JP" dirty="0" smtClean="0"/>
              <a:t>(C)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チップセレクト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nS</a:t>
            </a:r>
            <a:r>
              <a:rPr lang="en-US" altLang="ja-JP" dirty="0" smtClean="0"/>
              <a:t>)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シリアルデータアウトプット</a:t>
            </a:r>
            <a:r>
              <a:rPr lang="en-US" altLang="ja-JP" dirty="0" smtClean="0"/>
              <a:t>(Q)</a:t>
            </a:r>
            <a:r>
              <a:rPr lang="ja-JP" altLang="en-US" dirty="0" smtClean="0"/>
              <a:t>は</a:t>
            </a:r>
            <a:r>
              <a:rPr lang="en-US" altLang="ja-JP" dirty="0" smtClean="0"/>
              <a:t>4.7kΩ</a:t>
            </a:r>
            <a:r>
              <a:rPr lang="ja-JP" altLang="en-US" dirty="0" smtClean="0"/>
              <a:t>抵抗でプルアップされている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シリアルデータインプット</a:t>
            </a:r>
            <a:r>
              <a:rPr lang="en-US" altLang="ja-JP" dirty="0" smtClean="0"/>
              <a:t>(D)</a:t>
            </a:r>
            <a:r>
              <a:rPr lang="ja-JP" altLang="en-US" dirty="0" smtClean="0"/>
              <a:t>は</a:t>
            </a:r>
            <a:r>
              <a:rPr lang="en-US" altLang="ja-JP" dirty="0" smtClean="0"/>
              <a:t>1MΩ</a:t>
            </a:r>
            <a:r>
              <a:rPr lang="ja-JP" altLang="en-US" dirty="0" smtClean="0"/>
              <a:t>抵抗でプルアップされている</a:t>
            </a:r>
            <a:endParaRPr lang="en-US" altLang="ja-JP" dirty="0"/>
          </a:p>
          <a:p>
            <a:pPr lvl="2"/>
            <a:r>
              <a:rPr lang="ja-JP" altLang="en-US" dirty="0" smtClean="0"/>
              <a:t>メモリサイズ：</a:t>
            </a:r>
            <a:r>
              <a:rPr lang="en-US" altLang="ja-JP" dirty="0" smtClean="0"/>
              <a:t>65,536</a:t>
            </a:r>
            <a:r>
              <a:rPr lang="ja-JP" altLang="en-US" dirty="0" smtClean="0"/>
              <a:t>バイト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セクタ数：</a:t>
            </a:r>
            <a:r>
              <a:rPr kumimoji="1" lang="en-US" altLang="ja-JP" dirty="0" smtClean="0"/>
              <a:t>2</a:t>
            </a:r>
          </a:p>
          <a:p>
            <a:pPr lvl="2"/>
            <a:r>
              <a:rPr lang="ja-JP" altLang="en-US" dirty="0" smtClean="0"/>
              <a:t>ページ数：</a:t>
            </a:r>
            <a:r>
              <a:rPr lang="en-US" altLang="ja-JP" dirty="0" smtClean="0"/>
              <a:t>256</a:t>
            </a:r>
          </a:p>
          <a:p>
            <a:pPr lvl="2"/>
            <a:r>
              <a:rPr lang="ja-JP" altLang="en-US" dirty="0" smtClean="0"/>
              <a:t>消去単位：セクタもしくはデバイス全体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書き込み単位：ページ</a:t>
            </a:r>
            <a:endParaRPr lang="en-US" altLang="ja-JP" dirty="0" smtClean="0"/>
          </a:p>
          <a:p>
            <a:r>
              <a:rPr lang="ja-JP" altLang="en-US" dirty="0" smtClean="0"/>
              <a:t>使用</a:t>
            </a:r>
            <a:r>
              <a:rPr lang="ja-JP" altLang="en-US" dirty="0"/>
              <a:t>する周辺機能</a:t>
            </a:r>
          </a:p>
          <a:p>
            <a:pPr lvl="1"/>
            <a:r>
              <a:rPr lang="ja-JP" altLang="en-US" dirty="0" smtClean="0"/>
              <a:t>ルネサスシリアルペリフェラルインタフェース</a:t>
            </a:r>
            <a:r>
              <a:rPr lang="en-US" altLang="ja-JP" dirty="0" smtClean="0"/>
              <a:t>(</a:t>
            </a:r>
            <a:r>
              <a:rPr lang="ja-JP" altLang="en-US" dirty="0" smtClean="0"/>
              <a:t>チャネル</a:t>
            </a:r>
            <a:r>
              <a:rPr lang="en-US" altLang="ja-JP" dirty="0"/>
              <a:t>0</a:t>
            </a:r>
            <a:r>
              <a:rPr lang="en-US" altLang="ja-JP" dirty="0" smtClean="0"/>
              <a:t>)</a:t>
            </a:r>
          </a:p>
          <a:p>
            <a:pPr lvl="2"/>
            <a:r>
              <a:rPr lang="ja-JP" altLang="en-US" dirty="0" smtClean="0"/>
              <a:t>本</a:t>
            </a:r>
            <a:r>
              <a:rPr lang="en-US" altLang="ja-JP" dirty="0" smtClean="0"/>
              <a:t>LSI</a:t>
            </a:r>
            <a:r>
              <a:rPr lang="ja-JP" altLang="en-US" dirty="0" smtClean="0"/>
              <a:t>はマスタとして動作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87988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SPIROM ID</a:t>
            </a:r>
            <a:r>
              <a:rPr lang="ja-JP" altLang="en-US" dirty="0"/>
              <a:t>リード</a:t>
            </a:r>
            <a:endParaRPr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 smtClean="0"/>
              <a:t>端子</a:t>
            </a:r>
            <a:endParaRPr lang="ja-JP" altLang="en-US" dirty="0"/>
          </a:p>
          <a:p>
            <a:pPr lvl="1"/>
            <a:r>
              <a:rPr lang="en-US" altLang="ja-JP" dirty="0" smtClean="0"/>
              <a:t>127</a:t>
            </a:r>
            <a:r>
              <a:rPr lang="ja-JP" altLang="en-US" dirty="0" smtClean="0"/>
              <a:t>番</a:t>
            </a:r>
            <a:r>
              <a:rPr lang="ja-JP" altLang="en-US" dirty="0"/>
              <a:t>ピン</a:t>
            </a:r>
            <a:r>
              <a:rPr lang="en-US" altLang="ja-JP" dirty="0"/>
              <a:t>(</a:t>
            </a:r>
            <a:r>
              <a:rPr lang="en-US" altLang="ja-JP" dirty="0" smtClean="0"/>
              <a:t>PF12/</a:t>
            </a:r>
            <a:r>
              <a:rPr lang="en-US" altLang="ja-JP" dirty="0" err="1" smtClean="0"/>
              <a:t>nBS</a:t>
            </a:r>
            <a:r>
              <a:rPr lang="en-US" altLang="ja-JP" dirty="0" smtClean="0"/>
              <a:t>/AUDIO_XOUT/MISO0/TIOC3D/SPDIF_OUT</a:t>
            </a:r>
            <a:r>
              <a:rPr lang="ja-JP" altLang="en-US" dirty="0" smtClean="0"/>
              <a:t>マルチプレクス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 smtClean="0"/>
              <a:t>129</a:t>
            </a:r>
            <a:r>
              <a:rPr lang="ja-JP" altLang="en-US" dirty="0" smtClean="0"/>
              <a:t>番</a:t>
            </a:r>
            <a:r>
              <a:rPr lang="ja-JP" altLang="en-US" dirty="0"/>
              <a:t>ピン</a:t>
            </a:r>
            <a:r>
              <a:rPr lang="en-US" altLang="ja-JP" dirty="0"/>
              <a:t>(</a:t>
            </a:r>
            <a:r>
              <a:rPr lang="en-US" altLang="ja-JP" dirty="0" smtClean="0"/>
              <a:t>PF11/A25/SSIDATA3/MOSI0/TIOC3C/SPDIF_IN</a:t>
            </a:r>
            <a:r>
              <a:rPr lang="ja-JP" altLang="en-US" dirty="0" smtClean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 smtClean="0"/>
              <a:t>131</a:t>
            </a:r>
            <a:r>
              <a:rPr lang="ja-JP" altLang="en-US" dirty="0" smtClean="0"/>
              <a:t>番</a:t>
            </a:r>
            <a:r>
              <a:rPr lang="ja-JP" altLang="en-US" dirty="0"/>
              <a:t>ピン</a:t>
            </a:r>
            <a:r>
              <a:rPr lang="en-US" altLang="ja-JP" dirty="0"/>
              <a:t>(</a:t>
            </a:r>
            <a:r>
              <a:rPr lang="en-US" altLang="ja-JP" dirty="0" smtClean="0"/>
              <a:t>PF10/A24/SSIWS3/SSL00/TIOC3B/</a:t>
            </a:r>
            <a:r>
              <a:rPr lang="en-US" altLang="ja-JP" dirty="0" err="1" smtClean="0"/>
              <a:t>nFCE</a:t>
            </a:r>
            <a:r>
              <a:rPr lang="ja-JP" altLang="en-US" dirty="0" smtClean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 smtClean="0"/>
              <a:t>133</a:t>
            </a:r>
            <a:r>
              <a:rPr lang="ja-JP" altLang="en-US" dirty="0" smtClean="0"/>
              <a:t>番</a:t>
            </a:r>
            <a:r>
              <a:rPr lang="ja-JP" altLang="en-US" dirty="0"/>
              <a:t>ピン</a:t>
            </a:r>
            <a:r>
              <a:rPr lang="en-US" altLang="ja-JP" dirty="0"/>
              <a:t>(</a:t>
            </a:r>
            <a:r>
              <a:rPr lang="en-US" altLang="ja-JP" dirty="0" smtClean="0"/>
              <a:t>PF9/A23/SSISCK3/RSPCK0/TIOC3A/FRB</a:t>
            </a:r>
            <a:r>
              <a:rPr lang="ja-JP" altLang="en-US" dirty="0" smtClean="0"/>
              <a:t>マルチプレクス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結線</a:t>
            </a:r>
            <a:endParaRPr lang="ja-JP" altLang="en-US" dirty="0"/>
          </a:p>
          <a:p>
            <a:pPr lvl="1"/>
            <a:r>
              <a:rPr lang="en-US" altLang="ja-JP" dirty="0" smtClean="0"/>
              <a:t>127</a:t>
            </a:r>
            <a:r>
              <a:rPr lang="ja-JP" altLang="en-US" dirty="0" smtClean="0"/>
              <a:t>番</a:t>
            </a:r>
            <a:r>
              <a:rPr lang="ja-JP" altLang="en-US" dirty="0"/>
              <a:t>ピン</a:t>
            </a:r>
            <a:r>
              <a:rPr lang="en-US" altLang="ja-JP" dirty="0" smtClean="0"/>
              <a:t>(MISO0) </a:t>
            </a:r>
            <a:r>
              <a:rPr lang="en-US" altLang="ja-JP" dirty="0"/>
              <a:t>- FRK-SH2A </a:t>
            </a:r>
            <a:r>
              <a:rPr lang="en-US" altLang="ja-JP" dirty="0" smtClean="0"/>
              <a:t>U5 M25P05-A 2(Q)</a:t>
            </a:r>
          </a:p>
          <a:p>
            <a:pPr lvl="1"/>
            <a:r>
              <a:rPr lang="en-US" altLang="ja-JP" dirty="0" smtClean="0"/>
              <a:t>129</a:t>
            </a:r>
            <a:r>
              <a:rPr lang="ja-JP" altLang="en-US" dirty="0" smtClean="0"/>
              <a:t>番</a:t>
            </a:r>
            <a:r>
              <a:rPr lang="ja-JP" altLang="en-US" dirty="0"/>
              <a:t>ピン</a:t>
            </a:r>
            <a:r>
              <a:rPr lang="en-US" altLang="ja-JP" dirty="0"/>
              <a:t>(</a:t>
            </a:r>
            <a:r>
              <a:rPr lang="en-US" altLang="ja-JP" dirty="0" smtClean="0"/>
              <a:t>MOSI0</a:t>
            </a:r>
            <a:r>
              <a:rPr lang="en-US" altLang="ja-JP" dirty="0"/>
              <a:t>) - FRK-SH2A U5 M25P05-A 5</a:t>
            </a:r>
            <a:r>
              <a:rPr lang="en-US" altLang="ja-JP" dirty="0" smtClean="0"/>
              <a:t>(D)</a:t>
            </a:r>
            <a:endParaRPr lang="en-US" altLang="ja-JP" dirty="0"/>
          </a:p>
          <a:p>
            <a:pPr lvl="1"/>
            <a:r>
              <a:rPr lang="en-US" altLang="ja-JP" dirty="0" smtClean="0"/>
              <a:t>131</a:t>
            </a:r>
            <a:r>
              <a:rPr lang="ja-JP" altLang="en-US" dirty="0" smtClean="0"/>
              <a:t>番</a:t>
            </a:r>
            <a:r>
              <a:rPr lang="ja-JP" altLang="en-US" dirty="0"/>
              <a:t>ピン</a:t>
            </a:r>
            <a:r>
              <a:rPr lang="en-US" altLang="ja-JP" dirty="0" smtClean="0"/>
              <a:t>(SSL00</a:t>
            </a:r>
            <a:r>
              <a:rPr lang="en-US" altLang="ja-JP" dirty="0"/>
              <a:t>) - FRK-SH2A U5 M25P05-A 1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nS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lvl="1"/>
            <a:r>
              <a:rPr lang="en-US" altLang="ja-JP" dirty="0" smtClean="0"/>
              <a:t>133</a:t>
            </a:r>
            <a:r>
              <a:rPr lang="ja-JP" altLang="en-US" dirty="0" smtClean="0"/>
              <a:t>番</a:t>
            </a:r>
            <a:r>
              <a:rPr lang="ja-JP" altLang="en-US" dirty="0"/>
              <a:t>ピン</a:t>
            </a:r>
            <a:r>
              <a:rPr lang="en-US" altLang="ja-JP" dirty="0" smtClean="0"/>
              <a:t>(RSPCK0</a:t>
            </a:r>
            <a:r>
              <a:rPr lang="en-US" altLang="ja-JP" dirty="0"/>
              <a:t>) - FRK-SH2A U5 M25P05-A 6</a:t>
            </a:r>
            <a:r>
              <a:rPr lang="en-US" altLang="ja-JP" dirty="0" smtClean="0"/>
              <a:t>(C)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7749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SPIROM ID</a:t>
            </a:r>
            <a:r>
              <a:rPr lang="ja-JP" altLang="en-US" dirty="0"/>
              <a:t>リード</a:t>
            </a:r>
            <a:endParaRPr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ja-JP" altLang="en-US" dirty="0"/>
              <a:t>レジスタ</a:t>
            </a:r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F</a:t>
            </a:r>
            <a:r>
              <a:rPr lang="ja-JP" altLang="en-US" dirty="0" smtClean="0"/>
              <a:t>コントロールレジスタ</a:t>
            </a:r>
            <a:r>
              <a:rPr lang="en-US" altLang="ja-JP" dirty="0" smtClean="0"/>
              <a:t>3</a:t>
            </a:r>
            <a:r>
              <a:rPr lang="en-US" altLang="ja-JP" dirty="0" smtClean="0"/>
              <a:t>(PFCR3)</a:t>
            </a:r>
            <a:endParaRPr lang="ja-JP" altLang="en-US" dirty="0"/>
          </a:p>
          <a:p>
            <a:pPr lvl="2"/>
            <a:r>
              <a:rPr lang="en-US" altLang="ja-JP" dirty="0" smtClean="0"/>
              <a:t>PF12</a:t>
            </a:r>
            <a:r>
              <a:rPr lang="ja-JP" altLang="en-US" dirty="0" smtClean="0"/>
              <a:t>モード：</a:t>
            </a:r>
            <a:r>
              <a:rPr lang="en-US" altLang="ja-JP" dirty="0" smtClean="0"/>
              <a:t>MISO0</a:t>
            </a:r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F</a:t>
            </a:r>
            <a:r>
              <a:rPr lang="ja-JP" altLang="en-US" dirty="0" smtClean="0"/>
              <a:t>コントロールレジスタ</a:t>
            </a:r>
            <a:r>
              <a:rPr lang="en-US" altLang="ja-JP" dirty="0"/>
              <a:t>2</a:t>
            </a:r>
            <a:r>
              <a:rPr lang="en-US" altLang="ja-JP" dirty="0" smtClean="0"/>
              <a:t>(PFCR2)</a:t>
            </a:r>
          </a:p>
          <a:p>
            <a:pPr lvl="2"/>
            <a:r>
              <a:rPr lang="en-US" altLang="ja-JP" dirty="0" smtClean="0"/>
              <a:t>PF11</a:t>
            </a:r>
            <a:r>
              <a:rPr lang="ja-JP" altLang="en-US" dirty="0" smtClean="0"/>
              <a:t>モード：</a:t>
            </a:r>
            <a:r>
              <a:rPr lang="en-US" altLang="ja-JP" dirty="0" smtClean="0"/>
              <a:t>MOSI0</a:t>
            </a:r>
          </a:p>
          <a:p>
            <a:pPr lvl="2"/>
            <a:r>
              <a:rPr lang="en-US" altLang="ja-JP" dirty="0" smtClean="0"/>
              <a:t>PF10</a:t>
            </a:r>
            <a:r>
              <a:rPr lang="ja-JP" altLang="en-US" dirty="0" smtClean="0"/>
              <a:t>モード：</a:t>
            </a:r>
            <a:r>
              <a:rPr lang="en-US" altLang="ja-JP" dirty="0" smtClean="0"/>
              <a:t>SSL00</a:t>
            </a:r>
            <a:endParaRPr lang="en-US" altLang="ja-JP" dirty="0"/>
          </a:p>
          <a:p>
            <a:pPr lvl="2"/>
            <a:r>
              <a:rPr lang="en-US" altLang="ja-JP" dirty="0" smtClean="0"/>
              <a:t>PF9</a:t>
            </a:r>
            <a:r>
              <a:rPr lang="ja-JP" altLang="en-US" dirty="0" smtClean="0"/>
              <a:t>モード：</a:t>
            </a:r>
            <a:r>
              <a:rPr lang="en-US" altLang="ja-JP" dirty="0" smtClean="0"/>
              <a:t>RSPCK0</a:t>
            </a:r>
            <a:endParaRPr lang="ja-JP" altLang="en-US" dirty="0"/>
          </a:p>
          <a:p>
            <a:pPr lvl="1"/>
            <a:r>
              <a:rPr lang="ja-JP" altLang="en-US" dirty="0" smtClean="0"/>
              <a:t>スタンバイコントロールレジスタ</a:t>
            </a:r>
            <a:r>
              <a:rPr lang="en-US" altLang="ja-JP" dirty="0" smtClean="0"/>
              <a:t>5(STBCR5)</a:t>
            </a:r>
            <a:endParaRPr lang="en-US" altLang="ja-JP" dirty="0"/>
          </a:p>
          <a:p>
            <a:pPr lvl="2"/>
            <a:r>
              <a:rPr lang="ja-JP" altLang="en-US" dirty="0" smtClean="0"/>
              <a:t>モジュールストップ</a:t>
            </a:r>
            <a:r>
              <a:rPr lang="en-US" altLang="ja-JP" dirty="0" smtClean="0"/>
              <a:t>51</a:t>
            </a:r>
            <a:r>
              <a:rPr lang="ja-JP" altLang="en-US" dirty="0" smtClean="0"/>
              <a:t>：</a:t>
            </a:r>
            <a:r>
              <a:rPr lang="ja-JP" altLang="en-US" dirty="0" smtClean="0"/>
              <a:t>ル</a:t>
            </a:r>
            <a:r>
              <a:rPr lang="ja-JP" altLang="en-US" dirty="0" smtClean="0"/>
              <a:t>ネサス</a:t>
            </a:r>
            <a:r>
              <a:rPr lang="ja-JP" altLang="en-US" dirty="0" smtClean="0"/>
              <a:t>シリアルペリフェラルインタフェースチャネル</a:t>
            </a:r>
            <a:r>
              <a:rPr lang="en-US" altLang="ja-JP" dirty="0"/>
              <a:t>0</a:t>
            </a:r>
            <a:r>
              <a:rPr lang="ja-JP" altLang="en-US" dirty="0" smtClean="0"/>
              <a:t>は動作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制御レジスタ</a:t>
            </a:r>
            <a:r>
              <a:rPr kumimoji="1" lang="en-US" altLang="ja-JP" dirty="0" smtClean="0"/>
              <a:t>_0(SPCR_0)</a:t>
            </a:r>
          </a:p>
          <a:p>
            <a:pPr lvl="2"/>
            <a:r>
              <a:rPr lang="ja-JP" altLang="en-US" dirty="0" smtClean="0"/>
              <a:t>機能</a:t>
            </a:r>
            <a:r>
              <a:rPr lang="ja-JP" altLang="en-US" dirty="0"/>
              <a:t>イネーブル</a:t>
            </a:r>
            <a:r>
              <a:rPr lang="ja-JP" altLang="en-US" dirty="0" smtClean="0"/>
              <a:t>：本モジュールの機能を無効化しモジュール機能の一部を初期化する際、本モジュールの機能を無効化するに設定、本モジュールの機能を有効化する際、本モジュールの機能を有効化するに設定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マスタ／スレーブモード選択：マスタモード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スレーブセレクト極性レジスタ</a:t>
            </a:r>
            <a:r>
              <a:rPr lang="en-US" altLang="ja-JP" dirty="0" smtClean="0"/>
              <a:t>_0(SSLP_0)</a:t>
            </a:r>
          </a:p>
          <a:p>
            <a:pPr lvl="2"/>
            <a:r>
              <a:rPr kumimoji="1" lang="en-US" altLang="ja-JP" dirty="0" smtClean="0"/>
              <a:t>SSL</a:t>
            </a:r>
            <a:r>
              <a:rPr kumimoji="1" lang="ja-JP" altLang="en-US" dirty="0" smtClean="0"/>
              <a:t>信号極性設定：</a:t>
            </a:r>
            <a:r>
              <a:rPr kumimoji="1" lang="en-US" altLang="ja-JP" dirty="0" smtClean="0"/>
              <a:t>SSL</a:t>
            </a:r>
            <a:r>
              <a:rPr kumimoji="1" lang="ja-JP" altLang="en-US" dirty="0" smtClean="0"/>
              <a:t>信号は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アクティブ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端子制御レジスタ</a:t>
            </a:r>
            <a:r>
              <a:rPr kumimoji="1" lang="en-US" altLang="ja-JP" dirty="0" smtClean="0"/>
              <a:t>_0(SPPCR_0)</a:t>
            </a:r>
          </a:p>
          <a:p>
            <a:pPr lvl="2"/>
            <a:r>
              <a:rPr kumimoji="1" lang="en-US" altLang="ja-JP" dirty="0" smtClean="0"/>
              <a:t>MOSI</a:t>
            </a:r>
            <a:r>
              <a:rPr kumimoji="1" lang="ja-JP" altLang="en-US" dirty="0" smtClean="0"/>
              <a:t>アイドル値固定イネーブル：</a:t>
            </a:r>
            <a:r>
              <a:rPr kumimoji="1" lang="en-US" altLang="ja-JP" dirty="0" smtClean="0"/>
              <a:t>MOSI</a:t>
            </a:r>
            <a:r>
              <a:rPr kumimoji="1" lang="ja-JP" altLang="en-US" dirty="0" smtClean="0"/>
              <a:t>出力値は前回転送の最終データ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シーケンス</a:t>
            </a:r>
            <a:r>
              <a:rPr lang="ja-JP" altLang="en-US" dirty="0"/>
              <a:t>制</a:t>
            </a:r>
            <a:r>
              <a:rPr lang="ja-JP" altLang="en-US" dirty="0" smtClean="0"/>
              <a:t>御レジスタ</a:t>
            </a:r>
            <a:r>
              <a:rPr lang="en-US" altLang="ja-JP" dirty="0" smtClean="0"/>
              <a:t>_0(SPSCR_0)</a:t>
            </a:r>
          </a:p>
          <a:p>
            <a:pPr lvl="2"/>
            <a:r>
              <a:rPr kumimoji="1" lang="ja-JP" altLang="en-US" dirty="0" smtClean="0"/>
              <a:t>シーケンス長：シーケンス長</a:t>
            </a:r>
            <a:r>
              <a:rPr kumimoji="1" lang="en-US" altLang="ja-JP" dirty="0" smtClean="0"/>
              <a:t>1(00)</a:t>
            </a:r>
          </a:p>
          <a:p>
            <a:pPr lvl="1"/>
            <a:r>
              <a:rPr kumimoji="1" lang="ja-JP" altLang="en-US" dirty="0" smtClean="0"/>
              <a:t>ビットレートレジスタ</a:t>
            </a:r>
            <a:r>
              <a:rPr kumimoji="1" lang="en-US" altLang="ja-JP" dirty="0" smtClean="0"/>
              <a:t>_</a:t>
            </a:r>
            <a:r>
              <a:rPr lang="en-US" altLang="ja-JP" dirty="0" smtClean="0"/>
              <a:t>0</a:t>
            </a:r>
            <a:r>
              <a:rPr kumimoji="1" lang="en-US" altLang="ja-JP" dirty="0" smtClean="0"/>
              <a:t>(SPBR_0)</a:t>
            </a:r>
            <a:endParaRPr kumimoji="1" lang="en-US" altLang="ja-JP" dirty="0"/>
          </a:p>
          <a:p>
            <a:pPr lvl="2"/>
            <a:r>
              <a:rPr lang="en-US" altLang="ja-JP" dirty="0" smtClean="0"/>
              <a:t>n</a:t>
            </a:r>
            <a:r>
              <a:rPr lang="ja-JP" altLang="en-US" dirty="0" smtClean="0"/>
              <a:t>：</a:t>
            </a:r>
            <a:r>
              <a:rPr lang="en-US" altLang="ja-JP" dirty="0" smtClean="0"/>
              <a:t>5 </a:t>
            </a:r>
          </a:p>
          <a:p>
            <a:pPr lvl="2"/>
            <a:r>
              <a:rPr lang="en-US" altLang="ja-JP" dirty="0" smtClean="0"/>
              <a:t>N</a:t>
            </a:r>
            <a:r>
              <a:rPr lang="ja-JP" altLang="en-US" dirty="0" smtClean="0"/>
              <a:t>：</a:t>
            </a:r>
            <a:r>
              <a:rPr lang="en-US" altLang="ja-JP" dirty="0" smtClean="0"/>
              <a:t>2</a:t>
            </a:r>
          </a:p>
          <a:p>
            <a:pPr lvl="2"/>
            <a:r>
              <a:rPr lang="en-US" altLang="ja-JP" dirty="0" smtClean="0"/>
              <a:t>1.00M</a:t>
            </a:r>
            <a:r>
              <a:rPr lang="en-US" altLang="ja-JP" dirty="0" smtClean="0"/>
              <a:t>bps</a:t>
            </a:r>
            <a:r>
              <a:rPr lang="ja-JP" altLang="en-US" dirty="0" err="1" smtClean="0"/>
              <a:t>、</a:t>
            </a:r>
            <a:r>
              <a:rPr lang="en-US" altLang="ja-JP" dirty="0" err="1"/>
              <a:t>B</a:t>
            </a:r>
            <a:r>
              <a:rPr lang="en-US" altLang="ja-JP" dirty="0" err="1" smtClean="0"/>
              <a:t>φ</a:t>
            </a:r>
            <a:r>
              <a:rPr lang="ja-JP" altLang="en-US" dirty="0" smtClean="0"/>
              <a:t>：</a:t>
            </a:r>
            <a:r>
              <a:rPr lang="en-US" altLang="ja-JP" dirty="0" smtClean="0"/>
              <a:t>48</a:t>
            </a:r>
            <a:r>
              <a:rPr lang="en-US" altLang="ja-JP" dirty="0" smtClean="0"/>
              <a:t>MHz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ビットレート</a:t>
            </a:r>
            <a:r>
              <a:rPr lang="en-US" altLang="ja-JP" dirty="0" smtClean="0"/>
              <a:t>=f(</a:t>
            </a:r>
            <a:r>
              <a:rPr lang="en-US" altLang="ja-JP" dirty="0" err="1" smtClean="0"/>
              <a:t>Bφ</a:t>
            </a:r>
            <a:r>
              <a:rPr lang="en-US" altLang="ja-JP" dirty="0" smtClean="0"/>
              <a:t>)/(2×(n+1)×2</a:t>
            </a:r>
            <a:r>
              <a:rPr lang="en-US" altLang="ja-JP" baseline="30000" dirty="0" smtClean="0"/>
              <a:t>N</a:t>
            </a:r>
            <a:r>
              <a:rPr lang="en-US" altLang="ja-JP" dirty="0" smtClean="0"/>
              <a:t>)=48/(</a:t>
            </a:r>
            <a:r>
              <a:rPr lang="en-US" altLang="ja-JP" dirty="0" smtClean="0"/>
              <a:t>2×(5+1)</a:t>
            </a:r>
            <a:r>
              <a:rPr lang="en-US" altLang="ja-JP" dirty="0" smtClean="0"/>
              <a:t>×2</a:t>
            </a:r>
            <a:r>
              <a:rPr lang="en-US" altLang="ja-JP" baseline="30000" dirty="0" smtClean="0"/>
              <a:t>2</a:t>
            </a:r>
            <a:r>
              <a:rPr lang="en-US" altLang="ja-JP" dirty="0" smtClean="0"/>
              <a:t>)=1.00</a:t>
            </a:r>
          </a:p>
        </p:txBody>
      </p:sp>
    </p:spTree>
    <p:extLst>
      <p:ext uri="{BB962C8B-B14F-4D97-AF65-F5344CB8AC3E}">
        <p14:creationId xmlns:p14="http://schemas.microsoft.com/office/powerpoint/2010/main" val="327213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SPIROM ID</a:t>
            </a:r>
            <a:r>
              <a:rPr lang="ja-JP" altLang="en-US" dirty="0"/>
              <a:t>リード</a:t>
            </a:r>
            <a:endParaRPr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ja-JP" altLang="en-US" dirty="0" smtClean="0"/>
              <a:t>レジスタ</a:t>
            </a:r>
            <a:r>
              <a:rPr lang="en-US" altLang="ja-JP" dirty="0" smtClean="0"/>
              <a:t>(</a:t>
            </a:r>
            <a:r>
              <a:rPr lang="ja-JP" altLang="en-US" dirty="0" smtClean="0"/>
              <a:t>続き</a:t>
            </a:r>
            <a:r>
              <a:rPr lang="en-US" altLang="ja-JP" dirty="0" smtClean="0"/>
              <a:t>)</a:t>
            </a:r>
            <a:endParaRPr lang="ja-JP" altLang="en-US" dirty="0"/>
          </a:p>
          <a:p>
            <a:pPr lvl="1"/>
            <a:r>
              <a:rPr lang="ja-JP" altLang="en-US" dirty="0"/>
              <a:t>データコントロールレジスタ</a:t>
            </a:r>
            <a:r>
              <a:rPr lang="en-US" altLang="ja-JP" dirty="0"/>
              <a:t>_0(SPDCR_0)</a:t>
            </a:r>
          </a:p>
          <a:p>
            <a:pPr lvl="2"/>
            <a:r>
              <a:rPr lang="ja-JP" altLang="en-US" dirty="0"/>
              <a:t>ダミーデータ送信イネーブル：ダミーデータ送信を禁止にする</a:t>
            </a:r>
            <a:endParaRPr lang="en-US" altLang="ja-JP" dirty="0"/>
          </a:p>
          <a:p>
            <a:pPr lvl="2"/>
            <a:r>
              <a:rPr lang="ja-JP" altLang="en-US" dirty="0"/>
              <a:t>アクセス幅設定：</a:t>
            </a:r>
            <a:r>
              <a:rPr lang="en-US" altLang="ja-JP" dirty="0"/>
              <a:t>SPDR</a:t>
            </a:r>
            <a:r>
              <a:rPr lang="ja-JP" altLang="en-US" dirty="0"/>
              <a:t>レジスタへバイトアクセス</a:t>
            </a:r>
            <a:endParaRPr lang="en-US" altLang="ja-JP" dirty="0"/>
          </a:p>
          <a:p>
            <a:pPr lvl="1"/>
            <a:r>
              <a:rPr lang="ja-JP" altLang="en-US" dirty="0" smtClean="0"/>
              <a:t>クロック遅延レジスタ</a:t>
            </a:r>
            <a:r>
              <a:rPr lang="en-US" altLang="ja-JP" dirty="0" smtClean="0"/>
              <a:t>_0(SPCKD0)</a:t>
            </a:r>
          </a:p>
          <a:p>
            <a:pPr lvl="2"/>
            <a:r>
              <a:rPr lang="en-US" altLang="ja-JP" dirty="0" smtClean="0"/>
              <a:t>RSPCK</a:t>
            </a:r>
            <a:r>
              <a:rPr lang="ja-JP" altLang="en-US" dirty="0" smtClean="0"/>
              <a:t>遅延設定：</a:t>
            </a:r>
            <a:r>
              <a:rPr lang="en-US" altLang="ja-JP" dirty="0" smtClean="0"/>
              <a:t>1RSPCK</a:t>
            </a:r>
          </a:p>
          <a:p>
            <a:pPr lvl="1"/>
            <a:r>
              <a:rPr lang="ja-JP" altLang="en-US" dirty="0" smtClean="0"/>
              <a:t>スレーブセレクトネゲート遅延レジスタ</a:t>
            </a:r>
            <a:r>
              <a:rPr lang="en-US" altLang="ja-JP" dirty="0" smtClean="0"/>
              <a:t>_0(SSLND0)</a:t>
            </a:r>
          </a:p>
          <a:p>
            <a:pPr lvl="2"/>
            <a:r>
              <a:rPr lang="en-US" altLang="ja-JP" dirty="0" smtClean="0"/>
              <a:t>SSL</a:t>
            </a:r>
            <a:r>
              <a:rPr lang="ja-JP" altLang="en-US" dirty="0" smtClean="0"/>
              <a:t>ネゲート遅延設定：</a:t>
            </a:r>
            <a:r>
              <a:rPr lang="en-US" altLang="ja-JP" dirty="0" smtClean="0"/>
              <a:t>1RSPCK</a:t>
            </a:r>
          </a:p>
          <a:p>
            <a:pPr lvl="1"/>
            <a:r>
              <a:rPr lang="ja-JP" altLang="en-US" dirty="0" smtClean="0"/>
              <a:t>次アクセス遅延レジスタ</a:t>
            </a:r>
            <a:r>
              <a:rPr lang="en-US" altLang="ja-JP" dirty="0" smtClean="0"/>
              <a:t>_0(SPND0)</a:t>
            </a:r>
          </a:p>
          <a:p>
            <a:pPr lvl="2"/>
            <a:r>
              <a:rPr lang="ja-JP" altLang="en-US" dirty="0" smtClean="0"/>
              <a:t>次アクセス遅延設定：</a:t>
            </a:r>
            <a:r>
              <a:rPr lang="en-US" altLang="ja-JP" dirty="0" smtClean="0"/>
              <a:t>1RSPCK+2Bφ</a:t>
            </a:r>
          </a:p>
          <a:p>
            <a:pPr lvl="1"/>
            <a:r>
              <a:rPr lang="ja-JP" altLang="en-US" dirty="0" smtClean="0"/>
              <a:t>コマンドレジスタ</a:t>
            </a:r>
            <a:r>
              <a:rPr lang="en-US" altLang="ja-JP" dirty="0" smtClean="0"/>
              <a:t>_00(SPCMD_00)</a:t>
            </a:r>
          </a:p>
          <a:p>
            <a:pPr lvl="2"/>
            <a:r>
              <a:rPr lang="en-US" altLang="ja-JP" dirty="0" smtClean="0"/>
              <a:t>RSPCK</a:t>
            </a:r>
            <a:r>
              <a:rPr lang="ja-JP" altLang="en-US" dirty="0" smtClean="0"/>
              <a:t>遅延設定イネーブル：</a:t>
            </a:r>
            <a:r>
              <a:rPr lang="en-US" altLang="ja-JP" dirty="0" smtClean="0"/>
              <a:t>RSPCK</a:t>
            </a:r>
            <a:r>
              <a:rPr lang="ja-JP" altLang="en-US" dirty="0" smtClean="0"/>
              <a:t>遅延は</a:t>
            </a:r>
            <a:r>
              <a:rPr lang="en-US" altLang="ja-JP" dirty="0" smtClean="0"/>
              <a:t>RSPCK</a:t>
            </a:r>
            <a:r>
              <a:rPr lang="ja-JP" altLang="en-US" dirty="0" smtClean="0"/>
              <a:t>遅延レジスタ</a:t>
            </a:r>
            <a:r>
              <a:rPr lang="ja-JP" altLang="en-US" dirty="0"/>
              <a:t>（</a:t>
            </a:r>
            <a:r>
              <a:rPr lang="en-US" altLang="ja-JP" dirty="0" smtClean="0"/>
              <a:t>SPCKD</a:t>
            </a:r>
            <a:r>
              <a:rPr lang="ja-JP" altLang="en-US" dirty="0"/>
              <a:t>）</a:t>
            </a:r>
            <a:r>
              <a:rPr lang="ja-JP" altLang="en-US" dirty="0" smtClean="0"/>
              <a:t>の設定値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SSL</a:t>
            </a:r>
            <a:r>
              <a:rPr lang="ja-JP" altLang="en-US" dirty="0" smtClean="0"/>
              <a:t>ネゲート遅延</a:t>
            </a:r>
            <a:r>
              <a:rPr lang="ja-JP" altLang="en-US" dirty="0"/>
              <a:t>設定イネーブル</a:t>
            </a:r>
            <a:r>
              <a:rPr lang="ja-JP" altLang="en-US" dirty="0" smtClean="0"/>
              <a:t>：</a:t>
            </a:r>
            <a:r>
              <a:rPr lang="en-US" altLang="ja-JP" dirty="0" smtClean="0"/>
              <a:t>SSL</a:t>
            </a:r>
            <a:r>
              <a:rPr lang="ja-JP" altLang="en-US" dirty="0" smtClean="0"/>
              <a:t>ネゲート遅延はスレーブセレクトネゲート遅延</a:t>
            </a:r>
            <a:r>
              <a:rPr lang="ja-JP" altLang="en-US" dirty="0"/>
              <a:t>レジスタ</a:t>
            </a:r>
            <a:r>
              <a:rPr lang="ja-JP" altLang="en-US" dirty="0" smtClean="0"/>
              <a:t>（</a:t>
            </a:r>
            <a:r>
              <a:rPr lang="en-US" altLang="ja-JP" dirty="0" smtClean="0"/>
              <a:t>SSLND</a:t>
            </a:r>
            <a:r>
              <a:rPr lang="ja-JP" altLang="en-US" dirty="0"/>
              <a:t>）の設定値</a:t>
            </a:r>
            <a:endParaRPr lang="en-US" altLang="ja-JP" dirty="0"/>
          </a:p>
          <a:p>
            <a:pPr lvl="2"/>
            <a:r>
              <a:rPr lang="ja-JP" altLang="en-US" dirty="0" smtClean="0"/>
              <a:t>次アクセス遅延イネーブル：次アクセス遅延は次アクセス遅延</a:t>
            </a:r>
            <a:r>
              <a:rPr lang="ja-JP" altLang="en-US" dirty="0"/>
              <a:t>レジスタ（</a:t>
            </a:r>
            <a:r>
              <a:rPr lang="en-US" altLang="ja-JP" dirty="0" smtClean="0"/>
              <a:t>SPND</a:t>
            </a:r>
            <a:r>
              <a:rPr lang="ja-JP" altLang="en-US" dirty="0"/>
              <a:t>）の</a:t>
            </a:r>
            <a:r>
              <a:rPr lang="ja-JP" altLang="en-US" dirty="0" smtClean="0"/>
              <a:t>設定値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LSB</a:t>
            </a:r>
            <a:r>
              <a:rPr lang="ja-JP" altLang="en-US" dirty="0" smtClean="0"/>
              <a:t>ファースト：</a:t>
            </a:r>
            <a:r>
              <a:rPr lang="en-US" altLang="ja-JP" dirty="0"/>
              <a:t>M</a:t>
            </a:r>
            <a:r>
              <a:rPr lang="en-US" altLang="ja-JP" dirty="0" smtClean="0"/>
              <a:t>SB</a:t>
            </a:r>
            <a:r>
              <a:rPr lang="ja-JP" altLang="en-US" dirty="0" smtClean="0"/>
              <a:t>ファースト</a:t>
            </a:r>
            <a:endParaRPr lang="en-US" altLang="ja-JP" dirty="0"/>
          </a:p>
          <a:p>
            <a:pPr lvl="2"/>
            <a:r>
              <a:rPr lang="ja-JP" altLang="en-US" dirty="0" smtClean="0"/>
              <a:t>データ長設定：</a:t>
            </a:r>
            <a:r>
              <a:rPr lang="en-US" altLang="ja-JP" dirty="0" smtClean="0"/>
              <a:t>8</a:t>
            </a:r>
            <a:r>
              <a:rPr lang="ja-JP" altLang="en-US" dirty="0" smtClean="0"/>
              <a:t>ビット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SSL</a:t>
            </a:r>
            <a:r>
              <a:rPr lang="ja-JP" altLang="en-US" dirty="0" smtClean="0"/>
              <a:t>信号レベル</a:t>
            </a:r>
            <a:r>
              <a:rPr lang="ja-JP" altLang="en-US" dirty="0"/>
              <a:t>保持：転送終了後から次アクセス開始まで</a:t>
            </a:r>
            <a:r>
              <a:rPr lang="en-US" altLang="ja-JP" dirty="0"/>
              <a:t>SSL </a:t>
            </a:r>
            <a:r>
              <a:rPr lang="ja-JP" altLang="en-US" dirty="0"/>
              <a:t>信号レベルを保持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ビットレート分周設定：ベースのビットレートの</a:t>
            </a:r>
            <a:r>
              <a:rPr lang="en-US" altLang="ja-JP" dirty="0" smtClean="0"/>
              <a:t>4</a:t>
            </a:r>
            <a:r>
              <a:rPr lang="ja-JP" altLang="en-US" dirty="0" smtClean="0"/>
              <a:t>分周を選択</a:t>
            </a:r>
            <a:r>
              <a:rPr lang="en-US" altLang="ja-JP" dirty="0" smtClean="0"/>
              <a:t>(N=2)</a:t>
            </a:r>
          </a:p>
          <a:p>
            <a:pPr lvl="2"/>
            <a:r>
              <a:rPr lang="en-US" altLang="ja-JP" dirty="0" smtClean="0"/>
              <a:t>RSPCK</a:t>
            </a:r>
            <a:r>
              <a:rPr lang="ja-JP" altLang="en-US" dirty="0" smtClean="0"/>
              <a:t>極性設定：アイドル時の</a:t>
            </a:r>
            <a:r>
              <a:rPr lang="en-US" altLang="ja-JP" dirty="0" smtClean="0"/>
              <a:t>RSPCK</a:t>
            </a:r>
            <a:r>
              <a:rPr lang="ja-JP" altLang="en-US" dirty="0" smtClean="0"/>
              <a:t>が</a:t>
            </a:r>
            <a:r>
              <a:rPr lang="en-US" altLang="ja-JP" dirty="0" smtClean="0"/>
              <a:t>1</a:t>
            </a:r>
          </a:p>
          <a:p>
            <a:pPr lvl="2"/>
            <a:r>
              <a:rPr lang="en-US" altLang="ja-JP" dirty="0" smtClean="0"/>
              <a:t>RSPCK</a:t>
            </a:r>
            <a:r>
              <a:rPr lang="ja-JP" altLang="en-US" dirty="0" smtClean="0"/>
              <a:t>位相</a:t>
            </a:r>
            <a:r>
              <a:rPr lang="ja-JP" altLang="en-US" dirty="0"/>
              <a:t>設定</a:t>
            </a:r>
            <a:r>
              <a:rPr lang="ja-JP" altLang="en-US" dirty="0" smtClean="0"/>
              <a:t>：奇数エッジでデータ変化、偶然エッジでデータ</a:t>
            </a:r>
            <a:r>
              <a:rPr lang="ja-JP" altLang="en-US" dirty="0"/>
              <a:t>サンプル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838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SPIROM ID</a:t>
            </a:r>
            <a:r>
              <a:rPr lang="ja-JP" altLang="en-US" dirty="0"/>
              <a:t>リード</a:t>
            </a:r>
            <a:endParaRPr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ja-JP" altLang="en-US" dirty="0" smtClean="0"/>
              <a:t>レジスタ</a:t>
            </a:r>
            <a:r>
              <a:rPr lang="en-US" altLang="ja-JP" dirty="0" smtClean="0"/>
              <a:t>(</a:t>
            </a:r>
            <a:r>
              <a:rPr lang="ja-JP" altLang="en-US" dirty="0" smtClean="0"/>
              <a:t>続き</a:t>
            </a:r>
            <a:r>
              <a:rPr lang="en-US" altLang="ja-JP" dirty="0" smtClean="0"/>
              <a:t>)</a:t>
            </a:r>
            <a:endParaRPr lang="ja-JP" altLang="en-US" dirty="0"/>
          </a:p>
          <a:p>
            <a:pPr lvl="1"/>
            <a:r>
              <a:rPr lang="ja-JP" altLang="en-US" dirty="0" smtClean="0"/>
              <a:t>バッファコントロールレジスタ</a:t>
            </a:r>
            <a:r>
              <a:rPr lang="en-US" altLang="ja-JP" dirty="0" smtClean="0"/>
              <a:t>_0(SPBFCR_0)</a:t>
            </a:r>
            <a:endParaRPr lang="ja-JP" altLang="en-US" dirty="0" smtClean="0"/>
          </a:p>
          <a:p>
            <a:pPr lvl="2"/>
            <a:r>
              <a:rPr lang="ja-JP" altLang="en-US" dirty="0" smtClean="0"/>
              <a:t>送信</a:t>
            </a:r>
            <a:r>
              <a:rPr lang="ja-JP" altLang="en-US" dirty="0" smtClean="0"/>
              <a:t>バッファ</a:t>
            </a:r>
            <a:r>
              <a:rPr lang="ja-JP" altLang="en-US" dirty="0" smtClean="0"/>
              <a:t>データリセット：送信バッファ内の送信データを無効にし、データが何もない状態にリセットする際、リセット動作を許可にセット、リセットを解除する際、リセット動作を禁止にクリア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受信</a:t>
            </a:r>
            <a:r>
              <a:rPr lang="ja-JP" altLang="en-US" dirty="0" smtClean="0"/>
              <a:t>バッファ</a:t>
            </a:r>
            <a:r>
              <a:rPr lang="ja-JP" altLang="en-US" dirty="0" smtClean="0"/>
              <a:t>データリセット：受信バッファ内の受信データを無効にし、データが何もない状態にリセットする際、リセット動作を許可にセット、リセットを解除する際、リセット動作を禁止にクリア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送信バッファデータ数トリガ：</a:t>
            </a:r>
            <a:r>
              <a:rPr lang="en-US" altLang="ja-JP" dirty="0" smtClean="0"/>
              <a:t>7Byte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受信バッファデータ数トリガ：</a:t>
            </a:r>
            <a:r>
              <a:rPr lang="en-US" altLang="ja-JP" dirty="0" smtClean="0"/>
              <a:t>1Byte</a:t>
            </a:r>
          </a:p>
          <a:p>
            <a:pPr lvl="1"/>
            <a:r>
              <a:rPr lang="ja-JP" altLang="en-US" dirty="0" smtClean="0"/>
              <a:t>ステータスレジスタ</a:t>
            </a:r>
            <a:r>
              <a:rPr lang="en-US" altLang="ja-JP" dirty="0" smtClean="0"/>
              <a:t>_0(SPSR_0)</a:t>
            </a:r>
            <a:endParaRPr lang="en-US" altLang="ja-JP" dirty="0"/>
          </a:p>
          <a:p>
            <a:pPr lvl="2"/>
            <a:r>
              <a:rPr lang="ja-JP" altLang="en-US" dirty="0"/>
              <a:t>受信バッファフルフラグ：受信バッファの受信データ数が受信バッファデータ数トリガで指定</a:t>
            </a:r>
            <a:r>
              <a:rPr lang="ja-JP" altLang="en-US" dirty="0" smtClean="0"/>
              <a:t>した値</a:t>
            </a:r>
            <a:r>
              <a:rPr lang="ja-JP" altLang="en-US" dirty="0"/>
              <a:t>未満まで受信バッファを読み出したとき、受信バッファデータリセットを有効にした</a:t>
            </a:r>
            <a:r>
              <a:rPr lang="ja-JP" altLang="en-US" dirty="0" smtClean="0"/>
              <a:t>とき</a:t>
            </a:r>
            <a:r>
              <a:rPr lang="ja-JP" altLang="en-US" dirty="0"/>
              <a:t>、</a:t>
            </a:r>
            <a:r>
              <a:rPr lang="ja-JP" altLang="en-US" dirty="0" smtClean="0"/>
              <a:t>パワーオンリセットのとき、</a:t>
            </a:r>
            <a:r>
              <a:rPr lang="ja-JP" altLang="en-US" dirty="0"/>
              <a:t>クリアされ受信バッファの受信データ数が受信バッファデータ数トリガで指定</a:t>
            </a:r>
            <a:r>
              <a:rPr lang="ja-JP" altLang="en-US" dirty="0" smtClean="0"/>
              <a:t>した</a:t>
            </a:r>
            <a:r>
              <a:rPr lang="ja-JP" altLang="en-US" dirty="0"/>
              <a:t>値未満で</a:t>
            </a:r>
            <a:r>
              <a:rPr lang="ja-JP" altLang="en-US" dirty="0" smtClean="0"/>
              <a:t>ある</a:t>
            </a:r>
            <a:r>
              <a:rPr lang="ja-JP" altLang="en-US" dirty="0" smtClean="0"/>
              <a:t>ことを</a:t>
            </a:r>
            <a:r>
              <a:rPr lang="ja-JP" altLang="en-US" dirty="0"/>
              <a:t>表示、受信バッファの受信データ数が受信バッファデータ数トリガで指定</a:t>
            </a:r>
            <a:r>
              <a:rPr lang="ja-JP" altLang="en-US" dirty="0" smtClean="0"/>
              <a:t>した値</a:t>
            </a:r>
            <a:r>
              <a:rPr lang="ja-JP" altLang="en-US" dirty="0"/>
              <a:t>以上の</a:t>
            </a:r>
            <a:r>
              <a:rPr lang="ja-JP" altLang="en-US" dirty="0" smtClean="0"/>
              <a:t>とき</a:t>
            </a:r>
            <a:r>
              <a:rPr lang="ja-JP" altLang="en-US" dirty="0" smtClean="0"/>
              <a:t>、</a:t>
            </a:r>
            <a:r>
              <a:rPr lang="ja-JP" altLang="en-US" dirty="0"/>
              <a:t>セットされ受信バッファの受信データ数が受信バッファデータ数トリガで指定</a:t>
            </a:r>
            <a:r>
              <a:rPr lang="ja-JP" altLang="en-US" dirty="0" smtClean="0"/>
              <a:t>した</a:t>
            </a:r>
            <a:r>
              <a:rPr lang="ja-JP" altLang="en-US" dirty="0"/>
              <a:t>値以上であること</a:t>
            </a:r>
            <a:r>
              <a:rPr lang="ja-JP" altLang="en-US" dirty="0" smtClean="0"/>
              <a:t>を表示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送信</a:t>
            </a:r>
            <a:r>
              <a:rPr lang="ja-JP" altLang="en-US" dirty="0"/>
              <a:t>終了：送信レジスタからシフトレジスタへ送信データが転送された</a:t>
            </a:r>
            <a:r>
              <a:rPr lang="ja-JP" altLang="en-US" dirty="0" smtClean="0"/>
              <a:t>とき</a:t>
            </a:r>
            <a:r>
              <a:rPr lang="ja-JP" altLang="en-US" dirty="0" smtClean="0"/>
              <a:t>、</a:t>
            </a:r>
            <a:r>
              <a:rPr lang="ja-JP" altLang="en-US" dirty="0"/>
              <a:t>クリア</a:t>
            </a:r>
            <a:r>
              <a:rPr lang="ja-JP" altLang="en-US" dirty="0"/>
              <a:t>され送信未終了であること</a:t>
            </a:r>
            <a:r>
              <a:rPr lang="ja-JP" altLang="en-US" dirty="0"/>
              <a:t>を表示</a:t>
            </a:r>
            <a:r>
              <a:rPr lang="ja-JP" altLang="en-US" dirty="0"/>
              <a:t>、シリアル転送終了時に送信バッファ（</a:t>
            </a:r>
            <a:r>
              <a:rPr lang="en-US" altLang="ja-JP" dirty="0"/>
              <a:t>SPTX</a:t>
            </a:r>
            <a:r>
              <a:rPr lang="ja-JP" altLang="en-US" dirty="0"/>
              <a:t>）のデータ格納数が空で</a:t>
            </a:r>
            <a:r>
              <a:rPr lang="ja-JP" altLang="en-US" dirty="0" smtClean="0"/>
              <a:t>あるとき</a:t>
            </a:r>
            <a:r>
              <a:rPr lang="ja-JP" altLang="en-US" dirty="0"/>
              <a:t>、</a:t>
            </a:r>
            <a:r>
              <a:rPr lang="ja-JP" altLang="en-US" dirty="0"/>
              <a:t>セット</a:t>
            </a:r>
            <a:r>
              <a:rPr lang="ja-JP" altLang="en-US" dirty="0"/>
              <a:t>され送信</a:t>
            </a:r>
            <a:r>
              <a:rPr lang="ja-JP" altLang="en-US" dirty="0" smtClean="0"/>
              <a:t>終了した</a:t>
            </a:r>
            <a:r>
              <a:rPr lang="ja-JP" altLang="en-US" dirty="0"/>
              <a:t>ことを</a:t>
            </a:r>
            <a:r>
              <a:rPr lang="ja-JP" altLang="en-US" dirty="0"/>
              <a:t>表示</a:t>
            </a:r>
            <a:endParaRPr lang="en-US" altLang="ja-JP" dirty="0"/>
          </a:p>
          <a:p>
            <a:pPr lvl="2"/>
            <a:r>
              <a:rPr lang="ja-JP" altLang="en-US" dirty="0"/>
              <a:t>送信バッファエンプティフラグ</a:t>
            </a:r>
            <a:r>
              <a:rPr lang="ja-JP" altLang="en-US" dirty="0" smtClean="0"/>
              <a:t>：</a:t>
            </a:r>
            <a:r>
              <a:rPr lang="ja-JP" altLang="en-US" dirty="0"/>
              <a:t>送信バッファの送信データ数が送信バッファデータ数トリガで指定</a:t>
            </a:r>
            <a:r>
              <a:rPr lang="ja-JP" altLang="en-US" dirty="0" smtClean="0"/>
              <a:t>した値</a:t>
            </a:r>
            <a:r>
              <a:rPr lang="ja-JP" altLang="en-US" dirty="0"/>
              <a:t>より多くなるまで送信バッファに書き込んだとき、</a:t>
            </a:r>
            <a:r>
              <a:rPr lang="ja-JP" altLang="en-US" dirty="0"/>
              <a:t>クリア</a:t>
            </a:r>
            <a:r>
              <a:rPr lang="ja-JP" altLang="en-US" dirty="0"/>
              <a:t>され送信バッファの送信データ数が送信バッファデータ数トリガで指定</a:t>
            </a:r>
            <a:r>
              <a:rPr lang="ja-JP" altLang="en-US" dirty="0" smtClean="0"/>
              <a:t>した</a:t>
            </a:r>
            <a:r>
              <a:rPr lang="ja-JP" altLang="en-US" dirty="0"/>
              <a:t>値以上である</a:t>
            </a:r>
            <a:r>
              <a:rPr lang="ja-JP" altLang="en-US" dirty="0" err="1"/>
              <a:t>を</a:t>
            </a:r>
            <a:r>
              <a:rPr lang="ja-JP" altLang="en-US" dirty="0"/>
              <a:t>表示</a:t>
            </a:r>
            <a:r>
              <a:rPr lang="ja-JP" altLang="en-US" dirty="0"/>
              <a:t>、送信バッファの送信データ数が送信バッファデータ数トリガで指定</a:t>
            </a:r>
            <a:r>
              <a:rPr lang="ja-JP" altLang="en-US" dirty="0" smtClean="0"/>
              <a:t>した値</a:t>
            </a:r>
            <a:r>
              <a:rPr lang="ja-JP" altLang="en-US" dirty="0"/>
              <a:t>未満になったとき、送信バッファデータリセットを有効にした</a:t>
            </a:r>
            <a:r>
              <a:rPr lang="ja-JP" altLang="en-US" dirty="0" smtClean="0"/>
              <a:t>とき</a:t>
            </a:r>
            <a:r>
              <a:rPr lang="ja-JP" altLang="en-US" dirty="0"/>
              <a:t>、</a:t>
            </a:r>
            <a:r>
              <a:rPr lang="ja-JP" altLang="en-US" dirty="0" smtClean="0"/>
              <a:t>パワーオンリセット</a:t>
            </a:r>
            <a:r>
              <a:rPr lang="ja-JP" altLang="en-US" dirty="0"/>
              <a:t>の</a:t>
            </a:r>
            <a:r>
              <a:rPr lang="ja-JP" altLang="en-US" dirty="0" smtClean="0"/>
              <a:t>とき</a:t>
            </a:r>
            <a:r>
              <a:rPr lang="ja-JP" altLang="en-US" dirty="0"/>
              <a:t>、セット</a:t>
            </a:r>
            <a:r>
              <a:rPr lang="ja-JP" altLang="en-US" dirty="0"/>
              <a:t>され送信バッファの送信データ数が送信バッファデータ数トリガで指定</a:t>
            </a:r>
            <a:r>
              <a:rPr lang="ja-JP" altLang="en-US" dirty="0" smtClean="0"/>
              <a:t>した</a:t>
            </a:r>
            <a:r>
              <a:rPr lang="ja-JP" altLang="en-US" dirty="0"/>
              <a:t>値未満で</a:t>
            </a:r>
            <a:r>
              <a:rPr lang="ja-JP" altLang="en-US" dirty="0" smtClean="0"/>
              <a:t>あることを</a:t>
            </a:r>
            <a:r>
              <a:rPr lang="ja-JP" altLang="en-US" dirty="0" smtClean="0"/>
              <a:t>表示</a:t>
            </a:r>
            <a:endParaRPr lang="en-US" altLang="ja-JP" dirty="0"/>
          </a:p>
          <a:p>
            <a:pPr lvl="1"/>
            <a:r>
              <a:rPr lang="ja-JP" altLang="en-US" dirty="0" smtClean="0"/>
              <a:t>データレジスタ</a:t>
            </a:r>
            <a:r>
              <a:rPr lang="en-US" altLang="ja-JP" dirty="0" smtClean="0"/>
              <a:t>_0(SPDR_0)</a:t>
            </a:r>
            <a:endParaRPr lang="en-US" altLang="ja-JP" dirty="0"/>
          </a:p>
          <a:p>
            <a:pPr lvl="2"/>
            <a:r>
              <a:rPr lang="ja-JP" altLang="en-US" dirty="0"/>
              <a:t>送受信用のデータを</a:t>
            </a:r>
            <a:r>
              <a:rPr lang="ja-JP" altLang="en-US" dirty="0" smtClean="0"/>
              <a:t>格納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ロングワード</a:t>
            </a:r>
            <a:r>
              <a:rPr lang="ja-JP" altLang="en-US" dirty="0"/>
              <a:t>：</a:t>
            </a:r>
            <a:r>
              <a:rPr lang="en-US" altLang="ja-JP" dirty="0"/>
              <a:t>31</a:t>
            </a:r>
            <a:r>
              <a:rPr lang="ja-JP" altLang="en-US" dirty="0"/>
              <a:t>～</a:t>
            </a:r>
            <a:r>
              <a:rPr lang="en-US" altLang="ja-JP" dirty="0"/>
              <a:t>0</a:t>
            </a:r>
            <a:r>
              <a:rPr lang="ja-JP" altLang="en-US" dirty="0"/>
              <a:t>ビット</a:t>
            </a:r>
          </a:p>
          <a:p>
            <a:pPr lvl="2"/>
            <a:r>
              <a:rPr lang="ja-JP" altLang="en-US" dirty="0" smtClean="0"/>
              <a:t>ワード</a:t>
            </a:r>
            <a:r>
              <a:rPr lang="ja-JP" altLang="en-US" dirty="0"/>
              <a:t>：</a:t>
            </a:r>
            <a:r>
              <a:rPr lang="en-US" altLang="ja-JP" dirty="0"/>
              <a:t>31</a:t>
            </a:r>
            <a:r>
              <a:rPr lang="ja-JP" altLang="en-US" dirty="0"/>
              <a:t>～</a:t>
            </a:r>
            <a:r>
              <a:rPr lang="en-US" altLang="ja-JP" dirty="0"/>
              <a:t>16</a:t>
            </a:r>
            <a:r>
              <a:rPr lang="ja-JP" altLang="en-US" dirty="0"/>
              <a:t>ビット</a:t>
            </a:r>
          </a:p>
          <a:p>
            <a:pPr lvl="2"/>
            <a:r>
              <a:rPr lang="ja-JP" altLang="en-US" dirty="0" smtClean="0"/>
              <a:t>バイト</a:t>
            </a:r>
            <a:r>
              <a:rPr lang="ja-JP" altLang="en-US" dirty="0"/>
              <a:t>：</a:t>
            </a:r>
            <a:r>
              <a:rPr lang="en-US" altLang="ja-JP" dirty="0"/>
              <a:t>31</a:t>
            </a:r>
            <a:r>
              <a:rPr lang="ja-JP" altLang="en-US" dirty="0"/>
              <a:t>～</a:t>
            </a:r>
            <a:r>
              <a:rPr lang="en-US" altLang="ja-JP" dirty="0"/>
              <a:t>24</a:t>
            </a:r>
            <a:r>
              <a:rPr lang="ja-JP" altLang="en-US" dirty="0" smtClean="0"/>
              <a:t>ビット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バッファデータカウントセットレジスタ</a:t>
            </a:r>
            <a:r>
              <a:rPr lang="en-US" altLang="ja-JP" dirty="0" smtClean="0"/>
              <a:t>_0(SPBFDR_0)</a:t>
            </a:r>
          </a:p>
          <a:p>
            <a:pPr lvl="2"/>
            <a:r>
              <a:rPr lang="en-US" altLang="ja-JP" dirty="0" smtClean="0"/>
              <a:t>T</a:t>
            </a:r>
            <a:r>
              <a:rPr lang="ja-JP" altLang="en-US" dirty="0" smtClean="0"/>
              <a:t>：</a:t>
            </a:r>
            <a:r>
              <a:rPr lang="en-US" altLang="ja-JP" dirty="0" smtClean="0"/>
              <a:t>SPTX</a:t>
            </a:r>
            <a:r>
              <a:rPr lang="ja-JP" altLang="en-US" dirty="0" smtClean="0"/>
              <a:t>に格納されている未送信データバイト数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R</a:t>
            </a:r>
            <a:r>
              <a:rPr lang="ja-JP" altLang="en-US" dirty="0" smtClean="0"/>
              <a:t>：</a:t>
            </a:r>
            <a:r>
              <a:rPr lang="en-US" altLang="ja-JP" dirty="0" smtClean="0"/>
              <a:t>SPRX</a:t>
            </a:r>
            <a:r>
              <a:rPr lang="ja-JP" altLang="en-US" dirty="0" smtClean="0"/>
              <a:t>に格納されている受信データバイト数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8956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SH7262</a:t>
            </a:r>
            <a:r>
              <a:rPr kumimoji="1" lang="ja-JP" altLang="en-US" dirty="0"/>
              <a:t>ボード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/>
              <a:t>ボード名</a:t>
            </a:r>
            <a:endParaRPr kumimoji="1" lang="en-US" altLang="ja-JP" dirty="0"/>
          </a:p>
          <a:p>
            <a:pPr lvl="1"/>
            <a:r>
              <a:rPr lang="en-US" altLang="ja-JP" dirty="0"/>
              <a:t>CQ-FRK-SH2A</a:t>
            </a:r>
          </a:p>
          <a:p>
            <a:r>
              <a:rPr kumimoji="1" lang="ja-JP" altLang="en-US" dirty="0"/>
              <a:t>入力クロック</a:t>
            </a:r>
            <a:endParaRPr kumimoji="1" lang="en-US" altLang="ja-JP" dirty="0"/>
          </a:p>
          <a:p>
            <a:pPr lvl="1"/>
            <a:r>
              <a:rPr lang="en-US" altLang="ja-JP" dirty="0"/>
              <a:t>48MHz</a:t>
            </a:r>
            <a:endParaRPr lang="ja-JP" altLang="en-US" dirty="0"/>
          </a:p>
          <a:p>
            <a:pPr lvl="1"/>
            <a:r>
              <a:rPr lang="ja-JP" altLang="en-US" dirty="0"/>
              <a:t>クロック動作モード：</a:t>
            </a:r>
            <a:r>
              <a:rPr kumimoji="1" lang="ja-JP" altLang="en-US" dirty="0"/>
              <a:t>モード</a:t>
            </a:r>
            <a:r>
              <a:rPr kumimoji="1" lang="en-US" altLang="ja-JP" dirty="0"/>
              <a:t>1</a:t>
            </a:r>
          </a:p>
          <a:p>
            <a:r>
              <a:rPr kumimoji="1" lang="ja-JP" altLang="en-US" dirty="0"/>
              <a:t>内部クロック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Iφ</a:t>
            </a:r>
            <a:r>
              <a:rPr kumimoji="1" lang="en-US" altLang="ja-JP" dirty="0"/>
              <a:t>)</a:t>
            </a:r>
          </a:p>
          <a:p>
            <a:pPr lvl="1"/>
            <a:r>
              <a:rPr lang="en-US" altLang="ja-JP" dirty="0"/>
              <a:t>144MHz(FRQCR CPU</a:t>
            </a:r>
            <a:r>
              <a:rPr lang="ja-JP" altLang="en-US" dirty="0"/>
              <a:t>クロック周波数の分周率：</a:t>
            </a:r>
            <a:r>
              <a:rPr lang="en-US" altLang="ja-JP" dirty="0"/>
              <a:t>×1</a:t>
            </a:r>
            <a:r>
              <a:rPr lang="ja-JP" altLang="en-US" dirty="0"/>
              <a:t>倍の場合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48MHz(FRQCR CPU</a:t>
            </a:r>
            <a:r>
              <a:rPr lang="ja-JP" altLang="en-US" dirty="0"/>
              <a:t>クロック周波数の分周率：</a:t>
            </a:r>
            <a:r>
              <a:rPr lang="en-US" altLang="ja-JP" dirty="0"/>
              <a:t>×1/3</a:t>
            </a:r>
            <a:r>
              <a:rPr lang="ja-JP" altLang="en-US" dirty="0"/>
              <a:t>倍の場合。初期値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バスクロック</a:t>
            </a:r>
            <a:r>
              <a:rPr lang="en-US" altLang="ja-JP" dirty="0"/>
              <a:t>(</a:t>
            </a:r>
            <a:r>
              <a:rPr lang="en-US" altLang="ja-JP" dirty="0" err="1"/>
              <a:t>Bφ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48MHz</a:t>
            </a:r>
          </a:p>
          <a:p>
            <a:r>
              <a:rPr kumimoji="1" lang="ja-JP" altLang="en-US" dirty="0"/>
              <a:t>周辺クロック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Pφ</a:t>
            </a:r>
            <a:r>
              <a:rPr kumimoji="1" lang="en-US" altLang="ja-JP" dirty="0"/>
              <a:t>)</a:t>
            </a:r>
          </a:p>
          <a:p>
            <a:pPr lvl="1"/>
            <a:r>
              <a:rPr lang="en-US" altLang="ja-JP" dirty="0"/>
              <a:t>24MHz(FRQCR </a:t>
            </a:r>
            <a:r>
              <a:rPr lang="ja-JP" altLang="en-US" dirty="0"/>
              <a:t>周辺クロック周波数の分周率：</a:t>
            </a:r>
            <a:r>
              <a:rPr lang="en-US" altLang="ja-JP" dirty="0"/>
              <a:t>×1/6</a:t>
            </a:r>
            <a:r>
              <a:rPr lang="ja-JP" altLang="en-US" dirty="0"/>
              <a:t>倍の場合。初期値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12MHz(FRQCR </a:t>
            </a:r>
            <a:r>
              <a:rPr lang="ja-JP" altLang="en-US" dirty="0"/>
              <a:t>周辺クロック周波数の分周率：</a:t>
            </a:r>
            <a:r>
              <a:rPr lang="en-US" altLang="ja-JP" dirty="0"/>
              <a:t>×1/12</a:t>
            </a:r>
            <a:r>
              <a:rPr lang="ja-JP" altLang="en-US" dirty="0"/>
              <a:t>倍の場合</a:t>
            </a:r>
            <a:r>
              <a:rPr lang="en-US" altLang="ja-JP" dirty="0"/>
              <a:t>)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113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</a:t>
            </a:r>
            <a:r>
              <a:rPr kumimoji="1" lang="ja-JP" altLang="en-US" dirty="0"/>
              <a:t>チカ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ja-JP" altLang="en-US" dirty="0"/>
              <a:t>実現する機能</a:t>
            </a:r>
          </a:p>
          <a:p>
            <a:pPr lvl="1"/>
            <a:r>
              <a:rPr kumimoji="1" lang="en-US" altLang="ja-JP" dirty="0"/>
              <a:t>LED</a:t>
            </a:r>
            <a:r>
              <a:rPr kumimoji="1" lang="ja-JP" altLang="en-US" dirty="0"/>
              <a:t>を点滅させる</a:t>
            </a:r>
          </a:p>
          <a:p>
            <a:r>
              <a:rPr kumimoji="1" lang="ja-JP" altLang="en-US" dirty="0"/>
              <a:t>制御部品</a:t>
            </a:r>
          </a:p>
          <a:p>
            <a:pPr lvl="1"/>
            <a:r>
              <a:rPr kumimoji="1" lang="en-US" altLang="ja-JP" dirty="0"/>
              <a:t>FRK-SH2A</a:t>
            </a:r>
            <a:r>
              <a:rPr kumimoji="1" lang="ja-JP" altLang="en-US" dirty="0"/>
              <a:t> </a:t>
            </a:r>
            <a:r>
              <a:rPr kumimoji="1" lang="en-US" altLang="ja-JP" dirty="0"/>
              <a:t>LED1(</a:t>
            </a:r>
            <a:r>
              <a:rPr kumimoji="1" lang="ja-JP" altLang="en-US" dirty="0"/>
              <a:t>プルアップ</a:t>
            </a:r>
            <a:r>
              <a:rPr kumimoji="1" lang="en-US" altLang="ja-JP" dirty="0"/>
              <a:t>)</a:t>
            </a:r>
          </a:p>
          <a:p>
            <a:r>
              <a:rPr lang="ja-JP" altLang="en-US" dirty="0"/>
              <a:t>使用する周辺機能</a:t>
            </a:r>
          </a:p>
          <a:p>
            <a:pPr lvl="1"/>
            <a:r>
              <a:rPr lang="ja-JP" altLang="en-US" dirty="0"/>
              <a:t>汎用入出力ポート</a:t>
            </a:r>
            <a:r>
              <a:rPr lang="en-US" altLang="ja-JP" dirty="0"/>
              <a:t>(</a:t>
            </a:r>
            <a:r>
              <a:rPr lang="ja-JP" altLang="en-US" dirty="0"/>
              <a:t>ポート</a:t>
            </a:r>
            <a:r>
              <a:rPr lang="en-US" altLang="ja-JP" dirty="0"/>
              <a:t>C)</a:t>
            </a:r>
          </a:p>
          <a:p>
            <a:r>
              <a:rPr kumimoji="1" lang="ja-JP" altLang="en-US" dirty="0"/>
              <a:t>端子</a:t>
            </a:r>
          </a:p>
          <a:p>
            <a:pPr lvl="1"/>
            <a:r>
              <a:rPr kumimoji="1" lang="en-US" altLang="ja-JP" dirty="0"/>
              <a:t>9</a:t>
            </a:r>
            <a:r>
              <a:rPr kumimoji="1" lang="ja-JP" altLang="en-US" dirty="0"/>
              <a:t>番ピン</a:t>
            </a:r>
            <a:r>
              <a:rPr kumimoji="1" lang="en-US" altLang="ja-JP" dirty="0"/>
              <a:t>(PC8/nCS3/TIOC4D/IRQ7</a:t>
            </a:r>
            <a:r>
              <a:rPr kumimoji="1" lang="ja-JP" altLang="en-US" dirty="0"/>
              <a:t>マルチプレクス</a:t>
            </a:r>
            <a:r>
              <a:rPr kumimoji="1" lang="en-US" altLang="ja-JP" dirty="0"/>
              <a:t>)</a:t>
            </a:r>
            <a:endParaRPr lang="en-US" altLang="ja-JP" dirty="0"/>
          </a:p>
          <a:p>
            <a:r>
              <a:rPr lang="ja-JP" altLang="en-US" dirty="0"/>
              <a:t>レジスタ</a:t>
            </a:r>
          </a:p>
          <a:p>
            <a:pPr lvl="1"/>
            <a:r>
              <a:rPr kumimoji="1" lang="ja-JP" altLang="en-US" dirty="0"/>
              <a:t>ポート</a:t>
            </a:r>
            <a:r>
              <a:rPr kumimoji="1" lang="en-US" altLang="ja-JP" dirty="0"/>
              <a:t>C</a:t>
            </a:r>
            <a:r>
              <a:rPr kumimoji="1" lang="ja-JP" altLang="en-US" dirty="0"/>
              <a:t>コントロールレジスタ</a:t>
            </a:r>
            <a:r>
              <a:rPr lang="en-US" altLang="ja-JP" dirty="0"/>
              <a:t>2</a:t>
            </a:r>
            <a:r>
              <a:rPr kumimoji="1" lang="en-US" altLang="ja-JP" dirty="0"/>
              <a:t>(PCCR2)</a:t>
            </a:r>
            <a:endParaRPr kumimoji="1" lang="ja-JP" altLang="en-US" dirty="0"/>
          </a:p>
          <a:p>
            <a:pPr lvl="2"/>
            <a:r>
              <a:rPr lang="en-US" altLang="ja-JP" dirty="0"/>
              <a:t>PC8</a:t>
            </a:r>
            <a:r>
              <a:rPr kumimoji="1" lang="ja-JP" altLang="en-US" dirty="0"/>
              <a:t>モード：</a:t>
            </a:r>
            <a:r>
              <a:rPr kumimoji="1" lang="en-US" altLang="ja-JP" dirty="0"/>
              <a:t>PC8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ポート</a:t>
            </a:r>
            <a:r>
              <a:rPr kumimoji="1" lang="en-US" altLang="ja-JP" dirty="0"/>
              <a:t>C</a:t>
            </a:r>
            <a:r>
              <a:rPr kumimoji="1" lang="ja-JP" altLang="en-US" dirty="0"/>
              <a:t>・</a:t>
            </a:r>
            <a:r>
              <a:rPr kumimoji="1" lang="en-US" altLang="ja-JP" dirty="0"/>
              <a:t>IO</a:t>
            </a:r>
            <a:r>
              <a:rPr kumimoji="1" lang="ja-JP" altLang="en-US" dirty="0"/>
              <a:t>レジスタ</a:t>
            </a:r>
            <a:r>
              <a:rPr kumimoji="1" lang="en-US" altLang="ja-JP" dirty="0"/>
              <a:t>0(PCIOR0)</a:t>
            </a:r>
          </a:p>
          <a:p>
            <a:pPr lvl="2"/>
            <a:r>
              <a:rPr kumimoji="1" lang="en-US" altLang="ja-JP" dirty="0"/>
              <a:t>PC8</a:t>
            </a:r>
            <a:r>
              <a:rPr kumimoji="1" lang="ja-JP" altLang="en-US" dirty="0"/>
              <a:t>入出力方向</a:t>
            </a:r>
            <a:r>
              <a:rPr lang="ja-JP" altLang="en-US" dirty="0"/>
              <a:t>：出力</a:t>
            </a:r>
          </a:p>
          <a:p>
            <a:pPr lvl="1"/>
            <a:r>
              <a:rPr kumimoji="1" lang="ja-JP" altLang="en-US" dirty="0"/>
              <a:t>ポート</a:t>
            </a:r>
            <a:r>
              <a:rPr kumimoji="1" lang="en-US" altLang="ja-JP" dirty="0"/>
              <a:t>C</a:t>
            </a:r>
            <a:r>
              <a:rPr kumimoji="1" lang="ja-JP" altLang="en-US" dirty="0"/>
              <a:t>データレジスタ</a:t>
            </a:r>
            <a:r>
              <a:rPr kumimoji="1" lang="en-US" altLang="ja-JP" dirty="0"/>
              <a:t>0(PCDR0)</a:t>
            </a:r>
          </a:p>
          <a:p>
            <a:pPr lvl="2"/>
            <a:r>
              <a:rPr lang="en-US" altLang="ja-JP" dirty="0"/>
              <a:t>PC8</a:t>
            </a:r>
            <a:r>
              <a:rPr lang="ja-JP" altLang="en-US" dirty="0"/>
              <a:t>データ：トグル値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950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A689C13E-CFBD-2B4F-AABD-4EAD9DAA7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</a:t>
            </a:r>
            <a:r>
              <a:rPr kumimoji="1" lang="ja-JP" altLang="en-US" dirty="0"/>
              <a:t>チカ プログラム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232172-F977-6D4B-807D-B64A96F56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</a:t>
            </a:r>
            <a:r>
              <a:rPr kumimoji="1" lang="ja-JP" altLang="en-US" dirty="0"/>
              <a:t>ソース</a:t>
            </a:r>
          </a:p>
          <a:p>
            <a:r>
              <a:rPr lang="en-US" altLang="ja-JP" dirty="0"/>
              <a:t>Github</a:t>
            </a:r>
            <a:r>
              <a:rPr lang="ja-JP" altLang="en-US" dirty="0"/>
              <a:t>リンク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401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D3D0B28D-02BD-9E4C-BD38-D19F73A8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</a:t>
            </a:r>
            <a:r>
              <a:rPr kumimoji="1" lang="ja-JP" altLang="en-US" dirty="0"/>
              <a:t>チカ 動作結果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5F4FF4CA-8EBD-8741-800A-7D8C1E52B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動画</a:t>
            </a:r>
          </a:p>
          <a:p>
            <a:r>
              <a:rPr kumimoji="1" lang="en-US" altLang="ja-JP" dirty="0"/>
              <a:t>Youtube</a:t>
            </a:r>
            <a:r>
              <a:rPr kumimoji="1" lang="ja-JP" altLang="en-US" dirty="0"/>
              <a:t>リンク</a:t>
            </a:r>
          </a:p>
        </p:txBody>
      </p:sp>
    </p:spTree>
    <p:extLst>
      <p:ext uri="{BB962C8B-B14F-4D97-AF65-F5344CB8AC3E}">
        <p14:creationId xmlns:p14="http://schemas.microsoft.com/office/powerpoint/2010/main" val="3514055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クロック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実現する機能</a:t>
            </a:r>
          </a:p>
          <a:p>
            <a:pPr lvl="1"/>
            <a:r>
              <a:rPr lang="en-US" altLang="ja-JP" dirty="0"/>
              <a:t>LCD</a:t>
            </a:r>
            <a:r>
              <a:rPr lang="ja-JP" altLang="en-US" dirty="0"/>
              <a:t>に</a:t>
            </a:r>
            <a:r>
              <a:rPr kumimoji="1" lang="ja-JP" altLang="en-US" dirty="0"/>
              <a:t>テストパターンを表示させる</a:t>
            </a:r>
          </a:p>
          <a:p>
            <a:r>
              <a:rPr kumimoji="1" lang="ja-JP" altLang="en-US" dirty="0"/>
              <a:t>制御部品</a:t>
            </a:r>
          </a:p>
          <a:p>
            <a:pPr lvl="1"/>
            <a:r>
              <a:rPr lang="en-US" altLang="ja-JP" dirty="0"/>
              <a:t>LTA042B010F(TEST/NCLK/G5/G4/G3/G2/G1/G0</a:t>
            </a:r>
            <a:r>
              <a:rPr kumimoji="1" lang="en-US" altLang="ja-JP" dirty="0"/>
              <a:t>)</a:t>
            </a:r>
          </a:p>
          <a:p>
            <a:pPr lvl="2"/>
            <a:r>
              <a:rPr lang="en-US" altLang="ja-JP" dirty="0"/>
              <a:t>TEST</a:t>
            </a:r>
            <a:r>
              <a:rPr lang="ja-JP" altLang="en-US" dirty="0"/>
              <a:t>を</a:t>
            </a:r>
            <a:r>
              <a:rPr lang="en-US" altLang="ja-JP" dirty="0"/>
              <a:t>H</a:t>
            </a:r>
            <a:r>
              <a:rPr lang="ja-JP" altLang="en-US" dirty="0"/>
              <a:t>にした場合</a:t>
            </a:r>
            <a:r>
              <a:rPr lang="en-US" altLang="ja-JP" dirty="0"/>
              <a:t>HSYNC/VSYNC/B5/B4/B3/B2/B1/B0/R5/R4/R3/R2/R1/R0</a:t>
            </a:r>
            <a:r>
              <a:rPr lang="ja-JP" altLang="en-US" dirty="0"/>
              <a:t>をオープンにして良いかは不明なので</a:t>
            </a:r>
            <a:r>
              <a:rPr lang="en-US" altLang="ja-JP" dirty="0"/>
              <a:t>L</a:t>
            </a:r>
            <a:r>
              <a:rPr lang="ja-JP" altLang="en-US" dirty="0"/>
              <a:t>に固定する</a:t>
            </a:r>
            <a:endParaRPr lang="en-US" altLang="ja-JP" dirty="0"/>
          </a:p>
          <a:p>
            <a:pPr lvl="2"/>
            <a:r>
              <a:rPr kumimoji="1" lang="ja-JP" altLang="en-US" dirty="0"/>
              <a:t>不明ピンは</a:t>
            </a:r>
            <a:r>
              <a:rPr kumimoji="1" lang="en-US" altLang="ja-JP" dirty="0"/>
              <a:t>L</a:t>
            </a:r>
            <a:r>
              <a:rPr kumimoji="1" lang="ja-JP" altLang="en-US" dirty="0"/>
              <a:t>に固定する</a:t>
            </a:r>
            <a:endParaRPr kumimoji="1" lang="en-US" altLang="ja-JP" dirty="0"/>
          </a:p>
          <a:p>
            <a:r>
              <a:rPr lang="ja-JP" altLang="en-US" dirty="0"/>
              <a:t>使用する周辺機能</a:t>
            </a:r>
          </a:p>
          <a:p>
            <a:pPr lvl="1"/>
            <a:r>
              <a:rPr lang="ja-JP" altLang="en-US" dirty="0"/>
              <a:t>ビデオディスプレイコントローラ</a:t>
            </a:r>
            <a:r>
              <a:rPr lang="en-US" altLang="ja-JP" dirty="0"/>
              <a:t>3</a:t>
            </a:r>
            <a:endParaRPr lang="ja-JP" altLang="en-US" dirty="0"/>
          </a:p>
          <a:p>
            <a:pPr lvl="2"/>
            <a:r>
              <a:rPr lang="en-US" altLang="ja-JP" dirty="0"/>
              <a:t>(4) TFT-LCD </a:t>
            </a:r>
            <a:r>
              <a:rPr lang="ja-JP" altLang="en-US" dirty="0"/>
              <a:t>パネル向けの制御信号出力機能</a:t>
            </a:r>
            <a:endParaRPr lang="en-US" altLang="ja-JP" dirty="0"/>
          </a:p>
          <a:p>
            <a:pPr lvl="1"/>
            <a:r>
              <a:rPr lang="ja-JP" altLang="en-US" dirty="0"/>
              <a:t>汎用入出力ポート</a:t>
            </a:r>
            <a:r>
              <a:rPr lang="en-US" altLang="ja-JP" dirty="0"/>
              <a:t>(</a:t>
            </a:r>
            <a:r>
              <a:rPr lang="ja-JP" altLang="en-US" dirty="0"/>
              <a:t>ポート</a:t>
            </a:r>
            <a:r>
              <a:rPr lang="en-US" altLang="ja-JP" dirty="0"/>
              <a:t>G)</a:t>
            </a:r>
          </a:p>
        </p:txBody>
      </p:sp>
    </p:spTree>
    <p:extLst>
      <p:ext uri="{BB962C8B-B14F-4D97-AF65-F5344CB8AC3E}">
        <p14:creationId xmlns:p14="http://schemas.microsoft.com/office/powerpoint/2010/main" val="2184235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クロック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kumimoji="1" lang="ja-JP" altLang="en-US" dirty="0"/>
              <a:t>端子</a:t>
            </a:r>
          </a:p>
          <a:p>
            <a:pPr lvl="1"/>
            <a:r>
              <a:rPr lang="en-US" altLang="ja-JP" dirty="0"/>
              <a:t>98</a:t>
            </a:r>
            <a:r>
              <a:rPr lang="ja-JP" altLang="en-US" dirty="0"/>
              <a:t>番ピン</a:t>
            </a:r>
            <a:r>
              <a:rPr lang="en-US" altLang="ja-JP" dirty="0"/>
              <a:t>(PG20/LCD_EXTCLK/MISO1/TxD7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  <a:endParaRPr lang="ja-JP" altLang="en-US" dirty="0"/>
          </a:p>
          <a:p>
            <a:pPr lvl="1"/>
            <a:r>
              <a:rPr lang="en-US" altLang="ja-JP" dirty="0"/>
              <a:t>99</a:t>
            </a:r>
            <a:r>
              <a:rPr lang="ja-JP" altLang="en-US" dirty="0"/>
              <a:t>番ピン</a:t>
            </a:r>
            <a:r>
              <a:rPr lang="en-US" altLang="ja-JP" dirty="0"/>
              <a:t>(PG19/LCD_CLK/TIOC2B/MOSI1/RxD7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100</a:t>
            </a:r>
            <a:r>
              <a:rPr lang="ja-JP" altLang="en-US" dirty="0"/>
              <a:t>番ピン</a:t>
            </a:r>
            <a:r>
              <a:rPr lang="en-US" altLang="ja-JP" dirty="0"/>
              <a:t>(PG18/LCD_DE/TIOC2A/SSL10/TxD6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101</a:t>
            </a:r>
            <a:r>
              <a:rPr lang="ja-JP" altLang="en-US" dirty="0"/>
              <a:t>番ピン</a:t>
            </a:r>
            <a:r>
              <a:rPr lang="en-US" altLang="ja-JP" dirty="0"/>
              <a:t>(PG17/LCD_HSYNC/TIOC1B/RSPCK1/RxD6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102</a:t>
            </a:r>
            <a:r>
              <a:rPr lang="ja-JP" altLang="en-US" dirty="0"/>
              <a:t>番ピン</a:t>
            </a:r>
            <a:r>
              <a:rPr lang="en-US" altLang="ja-JP" dirty="0"/>
              <a:t>(PG16/LCD_VSYNC/TIOC1A/TxD3/nCTS1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103</a:t>
            </a:r>
            <a:r>
              <a:rPr lang="ja-JP" altLang="en-US" dirty="0"/>
              <a:t>番ピン</a:t>
            </a:r>
            <a:r>
              <a:rPr lang="en-US" altLang="ja-JP" dirty="0"/>
              <a:t>(PG15/LCD_DATA15/TIOC0D/RxD3/nRTS1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104</a:t>
            </a:r>
            <a:r>
              <a:rPr lang="ja-JP" altLang="en-US" dirty="0"/>
              <a:t>番ピン</a:t>
            </a:r>
            <a:r>
              <a:rPr lang="en-US" altLang="ja-JP" dirty="0"/>
              <a:t>(PG14/LCD_DATA14/TIOC0C/SCK1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105</a:t>
            </a:r>
            <a:r>
              <a:rPr lang="ja-JP" altLang="en-US" dirty="0"/>
              <a:t>番ピン</a:t>
            </a:r>
            <a:r>
              <a:rPr lang="en-US" altLang="ja-JP" dirty="0"/>
              <a:t>(PG13/LCD_DATA13/TIOC0B/TxD1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107</a:t>
            </a:r>
            <a:r>
              <a:rPr lang="ja-JP" altLang="en-US" dirty="0"/>
              <a:t>番ピン</a:t>
            </a:r>
            <a:r>
              <a:rPr lang="en-US" altLang="ja-JP" dirty="0"/>
              <a:t>(PG12/LCD_DATA12/TIOC0A/RxD1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109</a:t>
            </a:r>
            <a:r>
              <a:rPr lang="ja-JP" altLang="en-US" dirty="0"/>
              <a:t>番ピン</a:t>
            </a:r>
            <a:r>
              <a:rPr lang="en-US" altLang="ja-JP" dirty="0"/>
              <a:t>(PG11/LCD_DATA11/SSITxD0/IRQ3/TxD5/</a:t>
            </a:r>
            <a:r>
              <a:rPr lang="en-US" altLang="ja-JP" dirty="0" err="1"/>
              <a:t>SIOFTxD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111</a:t>
            </a:r>
            <a:r>
              <a:rPr lang="ja-JP" altLang="en-US" dirty="0"/>
              <a:t>番ピン</a:t>
            </a:r>
            <a:r>
              <a:rPr lang="en-US" altLang="ja-JP" dirty="0"/>
              <a:t>(PG10/LCD_DATA10/SSIRxD0/IRQ2/RxD5/</a:t>
            </a:r>
            <a:r>
              <a:rPr lang="en-US" altLang="ja-JP" dirty="0" err="1"/>
              <a:t>SIOFRxD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112</a:t>
            </a:r>
            <a:r>
              <a:rPr lang="ja-JP" altLang="en-US" dirty="0"/>
              <a:t>番ピン</a:t>
            </a:r>
            <a:r>
              <a:rPr lang="en-US" altLang="ja-JP" dirty="0"/>
              <a:t>(PG9/LCD_DATA9/SSIWS0/TxD4/SIOFSYNC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113</a:t>
            </a:r>
            <a:r>
              <a:rPr lang="ja-JP" altLang="en-US" dirty="0"/>
              <a:t>番ピン</a:t>
            </a:r>
            <a:r>
              <a:rPr lang="en-US" altLang="ja-JP" dirty="0"/>
              <a:t>(PG8/LCD_DATA8/SSISCK0/RxD4/SIOFSCK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114</a:t>
            </a:r>
            <a:r>
              <a:rPr lang="ja-JP" altLang="en-US" dirty="0"/>
              <a:t>番ピン</a:t>
            </a:r>
            <a:r>
              <a:rPr lang="en-US" altLang="ja-JP" dirty="0"/>
              <a:t>(PG7/LCD_DATA7/SD_CD/PINT7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115</a:t>
            </a:r>
            <a:r>
              <a:rPr lang="ja-JP" altLang="en-US" dirty="0"/>
              <a:t>番ピン</a:t>
            </a:r>
            <a:r>
              <a:rPr lang="en-US" altLang="ja-JP" dirty="0"/>
              <a:t>(PG6/LCD_DATA6/SD_WP/PINT6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116</a:t>
            </a:r>
            <a:r>
              <a:rPr lang="ja-JP" altLang="en-US" dirty="0"/>
              <a:t>番ピン</a:t>
            </a:r>
            <a:r>
              <a:rPr lang="en-US" altLang="ja-JP" dirty="0"/>
              <a:t>(PG5/LCD_DATA5/SD_D1/PINT5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117</a:t>
            </a:r>
            <a:r>
              <a:rPr lang="ja-JP" altLang="en-US" dirty="0"/>
              <a:t>番ピン</a:t>
            </a:r>
            <a:r>
              <a:rPr lang="en-US" altLang="ja-JP" dirty="0"/>
              <a:t>(PG4/LCD_DATA4/SD_D0/PINT4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119</a:t>
            </a:r>
            <a:r>
              <a:rPr lang="ja-JP" altLang="en-US" dirty="0"/>
              <a:t>番ピン</a:t>
            </a:r>
            <a:r>
              <a:rPr lang="en-US" altLang="ja-JP" dirty="0"/>
              <a:t>(PG3/LCD_DATA3/SD_CLK/PINT3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121</a:t>
            </a:r>
            <a:r>
              <a:rPr lang="ja-JP" altLang="en-US" dirty="0"/>
              <a:t>番ピン</a:t>
            </a:r>
            <a:r>
              <a:rPr lang="en-US" altLang="ja-JP" dirty="0"/>
              <a:t>(PG2/LCD_DATA2/SD_CMD/PINT2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123</a:t>
            </a:r>
            <a:r>
              <a:rPr lang="ja-JP" altLang="en-US" dirty="0"/>
              <a:t>番ピン</a:t>
            </a:r>
            <a:r>
              <a:rPr lang="en-US" altLang="ja-JP" dirty="0"/>
              <a:t>(PG1/LCD_DATA1/SD_D3/PINT1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124</a:t>
            </a:r>
            <a:r>
              <a:rPr lang="ja-JP" altLang="en-US" dirty="0"/>
              <a:t>番ピン</a:t>
            </a:r>
            <a:r>
              <a:rPr lang="en-US" altLang="ja-JP" dirty="0"/>
              <a:t>(PG0/LCD_DATA0/SD_D2/PINT0/WDTOVF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763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4871</Words>
  <Application>Microsoft Office PowerPoint</Application>
  <PresentationFormat>ワイド画面</PresentationFormat>
  <Paragraphs>569</Paragraphs>
  <Slides>34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38" baseType="lpstr">
      <vt:lpstr>游ゴシック</vt:lpstr>
      <vt:lpstr>游ゴシック Light</vt:lpstr>
      <vt:lpstr>Arial</vt:lpstr>
      <vt:lpstr>Office テーマ</vt:lpstr>
      <vt:lpstr>SH7262アプリケーションノート</vt:lpstr>
      <vt:lpstr>アプリケーションノート</vt:lpstr>
      <vt:lpstr>SH7262</vt:lpstr>
      <vt:lpstr>SH7262ボード</vt:lpstr>
      <vt:lpstr>Lチカ</vt:lpstr>
      <vt:lpstr>Lチカ プログラム</vt:lpstr>
      <vt:lpstr>Lチカ 動作結果</vt:lpstr>
      <vt:lpstr>LCDクロック</vt:lpstr>
      <vt:lpstr>LCDクロック</vt:lpstr>
      <vt:lpstr>LCDクロック</vt:lpstr>
      <vt:lpstr>LCDクロック</vt:lpstr>
      <vt:lpstr>LCDクロック</vt:lpstr>
      <vt:lpstr>LCDクロック</vt:lpstr>
      <vt:lpstr>LCDクロック</vt:lpstr>
      <vt:lpstr>LCD単色塗りつぶし表示</vt:lpstr>
      <vt:lpstr>LCD単色塗りつぶし表示</vt:lpstr>
      <vt:lpstr>LCD単色塗りつぶし表示</vt:lpstr>
      <vt:lpstr>LCD単色塗りつぶし表示</vt:lpstr>
      <vt:lpstr>LCD単色塗りつぶし表示</vt:lpstr>
      <vt:lpstr>LCD単色塗りつぶし表示</vt:lpstr>
      <vt:lpstr>LCD単色塗りつぶし表示</vt:lpstr>
      <vt:lpstr>LCD単色塗りつぶし表示</vt:lpstr>
      <vt:lpstr>LCD単色塗りつぶし表示</vt:lpstr>
      <vt:lpstr>UARTテキスト出力</vt:lpstr>
      <vt:lpstr>UARTテキスト出力</vt:lpstr>
      <vt:lpstr>UARTテキスト出力</vt:lpstr>
      <vt:lpstr>UARTエコーバック</vt:lpstr>
      <vt:lpstr>UARTエコーバック</vt:lpstr>
      <vt:lpstr>UARTエコーバック</vt:lpstr>
      <vt:lpstr>SPIROM IDリード</vt:lpstr>
      <vt:lpstr>SPIROM IDリード</vt:lpstr>
      <vt:lpstr>SPIROM IDリード</vt:lpstr>
      <vt:lpstr>SPIROM IDリード</vt:lpstr>
      <vt:lpstr>SPIROM IDリード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SH7262アプリケーションノート</dc:title>
  <dc:creator>奥村 優之</dc:creator>
  <cp:lastModifiedBy>奥村 優之</cp:lastModifiedBy>
  <cp:revision>241</cp:revision>
  <dcterms:created xsi:type="dcterms:W3CDTF">2018-10-01T15:19:09Z</dcterms:created>
  <dcterms:modified xsi:type="dcterms:W3CDTF">2019-05-03T17:40:50Z</dcterms:modified>
</cp:coreProperties>
</file>