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8" r:id="rId5"/>
    <p:sldId id="258" r:id="rId6"/>
    <p:sldId id="259" r:id="rId7"/>
    <p:sldId id="260" r:id="rId8"/>
    <p:sldId id="261" r:id="rId9"/>
    <p:sldId id="272" r:id="rId10"/>
    <p:sldId id="269" r:id="rId11"/>
    <p:sldId id="262" r:id="rId12"/>
    <p:sldId id="266" r:id="rId13"/>
    <p:sldId id="268" r:id="rId14"/>
    <p:sldId id="271" r:id="rId15"/>
    <p:sldId id="265" r:id="rId16"/>
    <p:sldId id="276" r:id="rId17"/>
    <p:sldId id="277" r:id="rId18"/>
    <p:sldId id="273" r:id="rId19"/>
    <p:sldId id="270" r:id="rId20"/>
    <p:sldId id="267" r:id="rId21"/>
    <p:sldId id="274" r:id="rId22"/>
    <p:sldId id="275" r:id="rId23"/>
    <p:sldId id="279" r:id="rId24"/>
    <p:sldId id="283" r:id="rId25"/>
    <p:sldId id="284" r:id="rId26"/>
    <p:sldId id="285" r:id="rId27"/>
    <p:sldId id="280" r:id="rId28"/>
    <p:sldId id="281" r:id="rId29"/>
    <p:sldId id="282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6" r:id="rId39"/>
    <p:sldId id="294" r:id="rId40"/>
    <p:sldId id="295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村 優之" userId="26614dba5f761d85" providerId="LiveId" clId="{D3CAF44A-4970-B244-BDAA-16E2D77376CD}"/>
    <pc:docChg chg="undo custSel addSld modSld sldOrd">
      <pc:chgData name="奥村 優之" userId="26614dba5f761d85" providerId="LiveId" clId="{D3CAF44A-4970-B244-BDAA-16E2D77376CD}" dt="2019-04-22T17:01:25.349" v="1980" actId="20577"/>
      <pc:docMkLst>
        <pc:docMk/>
      </pc:docMkLst>
      <pc:sldChg chg="addSp delSp modSp add mod modClrScheme chgLayout">
        <pc:chgData name="奥村 優之" userId="26614dba5f761d85" providerId="LiveId" clId="{D3CAF44A-4970-B244-BDAA-16E2D77376CD}" dt="2019-04-08T16:39:14.942" v="348" actId="700"/>
        <pc:sldMkLst>
          <pc:docMk/>
          <pc:sldMk cId="2184235932" sldId="261"/>
        </pc:sldMkLst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4" creationId="{C452B044-092B-2C43-B1C3-D2478AD213DD}"/>
          </ac:spMkLst>
        </pc:spChg>
      </pc:sldChg>
      <pc:sldChg chg="addSp delSp modSp mod modClrScheme chgLayout">
        <pc:chgData name="奥村 優之" userId="26614dba5f761d85" providerId="LiveId" clId="{D3CAF44A-4970-B244-BDAA-16E2D77376CD}" dt="2019-04-09T16:29:27.096" v="350" actId="700"/>
        <pc:sldMkLst>
          <pc:docMk/>
          <pc:sldMk cId="316804993" sldId="262"/>
        </pc:sldMkLst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4" creationId="{3E740EBD-5B0F-3949-91F4-8F71A3DAB09F}"/>
          </ac:spMkLst>
        </pc:spChg>
      </pc:sldChg>
      <pc:sldChg chg="modSp">
        <pc:chgData name="奥村 優之" userId="26614dba5f761d85" providerId="LiveId" clId="{D3CAF44A-4970-B244-BDAA-16E2D77376CD}" dt="2019-04-17T12:52:53.974" v="370" actId="22"/>
        <pc:sldMkLst>
          <pc:docMk/>
          <pc:sldMk cId="826125031" sldId="265"/>
        </pc:sldMkLst>
        <pc:spChg chg="mod">
          <ac:chgData name="奥村 優之" userId="26614dba5f761d85" providerId="LiveId" clId="{D3CAF44A-4970-B244-BDAA-16E2D77376CD}" dt="2019-04-17T12:52:53.974" v="370" actId="22"/>
          <ac:spMkLst>
            <pc:docMk/>
            <pc:sldMk cId="826125031" sldId="265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3T02:36:27.907" v="368" actId="20577"/>
        <pc:sldMkLst>
          <pc:docMk/>
          <pc:sldMk cId="1658605694" sldId="273"/>
        </pc:sldMkLst>
        <pc:spChg chg="mod">
          <ac:chgData name="奥村 優之" userId="26614dba5f761d85" providerId="LiveId" clId="{D3CAF44A-4970-B244-BDAA-16E2D77376CD}" dt="2019-04-13T02:36:27.907" v="368" actId="20577"/>
          <ac:spMkLst>
            <pc:docMk/>
            <pc:sldMk cId="1658605694" sldId="273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9T18:02:16.372" v="1275" actId="20577"/>
        <pc:sldMkLst>
          <pc:docMk/>
          <pc:sldMk cId="1162631221" sldId="275"/>
        </pc:sldMkLst>
        <pc:spChg chg="mod">
          <ac:chgData name="奥村 優之" userId="26614dba5f761d85" providerId="LiveId" clId="{D3CAF44A-4970-B244-BDAA-16E2D77376CD}" dt="2019-04-19T18:02:16.372" v="1275" actId="20577"/>
          <ac:spMkLst>
            <pc:docMk/>
            <pc:sldMk cId="1162631221" sldId="275"/>
            <ac:spMk id="3" creationId="{666D1E3F-7030-FA4B-9456-5F1799B69973}"/>
          </ac:spMkLst>
        </pc:spChg>
      </pc:sldChg>
      <pc:sldChg chg="modSp new">
        <pc:chgData name="奥村 優之" userId="26614dba5f761d85" providerId="LiveId" clId="{D3CAF44A-4970-B244-BDAA-16E2D77376CD}" dt="2019-04-17T14:31:17.665" v="697" actId="20577"/>
        <pc:sldMkLst>
          <pc:docMk/>
          <pc:sldMk cId="2187790305" sldId="276"/>
        </pc:sldMkLst>
        <pc:spChg chg="mod">
          <ac:chgData name="奥村 優之" userId="26614dba5f761d85" providerId="LiveId" clId="{D3CAF44A-4970-B244-BDAA-16E2D77376CD}" dt="2019-04-17T12:53:51.268" v="374" actId="20577"/>
          <ac:spMkLst>
            <pc:docMk/>
            <pc:sldMk cId="2187790305" sldId="276"/>
            <ac:spMk id="2" creationId="{FC0136AA-7D8E-9341-BD7E-D4DB21A9D5BA}"/>
          </ac:spMkLst>
        </pc:spChg>
        <pc:spChg chg="mod">
          <ac:chgData name="奥村 優之" userId="26614dba5f761d85" providerId="LiveId" clId="{D3CAF44A-4970-B244-BDAA-16E2D77376CD}" dt="2019-04-17T14:31:17.665" v="697" actId="20577"/>
          <ac:spMkLst>
            <pc:docMk/>
            <pc:sldMk cId="2187790305" sldId="276"/>
            <ac:spMk id="3" creationId="{74CBAAD5-CE23-8A45-B4B8-E7B44084C89C}"/>
          </ac:spMkLst>
        </pc:spChg>
      </pc:sldChg>
      <pc:sldChg chg="modSp add ord">
        <pc:chgData name="奥村 優之" userId="26614dba5f761d85" providerId="LiveId" clId="{D3CAF44A-4970-B244-BDAA-16E2D77376CD}" dt="2019-04-17T15:29:31.682" v="1240" actId="20577"/>
        <pc:sldMkLst>
          <pc:docMk/>
          <pc:sldMk cId="3127395125" sldId="277"/>
        </pc:sldMkLst>
        <pc:spChg chg="mod">
          <ac:chgData name="奥村 優之" userId="26614dba5f761d85" providerId="LiveId" clId="{D3CAF44A-4970-B244-BDAA-16E2D77376CD}" dt="2019-04-17T15:29:31.682" v="1240" actId="20577"/>
          <ac:spMkLst>
            <pc:docMk/>
            <pc:sldMk cId="3127395125" sldId="277"/>
            <ac:spMk id="3" creationId="{74CBAAD5-CE23-8A45-B4B8-E7B44084C89C}"/>
          </ac:spMkLst>
        </pc:spChg>
      </pc:sldChg>
      <pc:sldChg chg="modSp">
        <pc:chgData name="奥村 優之" userId="26614dba5f761d85" providerId="LiveId" clId="{D3CAF44A-4970-B244-BDAA-16E2D77376CD}" dt="2019-04-19T13:53:05.474" v="1266" actId="20577"/>
        <pc:sldMkLst>
          <pc:docMk/>
          <pc:sldMk cId="921130819" sldId="278"/>
        </pc:sldMkLst>
        <pc:spChg chg="mod">
          <ac:chgData name="奥村 優之" userId="26614dba5f761d85" providerId="LiveId" clId="{D3CAF44A-4970-B244-BDAA-16E2D77376CD}" dt="2019-04-19T13:53:05.474" v="1266" actId="20577"/>
          <ac:spMkLst>
            <pc:docMk/>
            <pc:sldMk cId="921130819" sldId="278"/>
            <ac:spMk id="3" creationId="{00000000-0000-0000-0000-000000000000}"/>
          </ac:spMkLst>
        </pc:spChg>
      </pc:sldChg>
      <pc:sldChg chg="modSp">
        <pc:chgData name="奥村 優之" userId="26614dba5f761d85" providerId="LiveId" clId="{D3CAF44A-4970-B244-BDAA-16E2D77376CD}" dt="2019-04-22T16:41:50.244" v="1528" actId="20577"/>
        <pc:sldMkLst>
          <pc:docMk/>
          <pc:sldMk cId="1097593217" sldId="280"/>
        </pc:sldMkLst>
        <pc:spChg chg="mod">
          <ac:chgData name="奥村 優之" userId="26614dba5f761d85" providerId="LiveId" clId="{D3CAF44A-4970-B244-BDAA-16E2D77376CD}" dt="2019-04-22T16:41:50.244" v="1528" actId="20577"/>
          <ac:spMkLst>
            <pc:docMk/>
            <pc:sldMk cId="1097593217" sldId="280"/>
            <ac:spMk id="3" creationId="{666D1E3F-7030-FA4B-9456-5F1799B69973}"/>
          </ac:spMkLst>
        </pc:spChg>
      </pc:sldChg>
      <pc:sldChg chg="modSp add">
        <pc:chgData name="奥村 優之" userId="26614dba5f761d85" providerId="LiveId" clId="{D3CAF44A-4970-B244-BDAA-16E2D77376CD}" dt="2019-04-22T17:01:25.349" v="1980" actId="20577"/>
        <pc:sldMkLst>
          <pc:docMk/>
          <pc:sldMk cId="888257586" sldId="281"/>
        </pc:sldMkLst>
        <pc:spChg chg="mod">
          <ac:chgData name="奥村 優之" userId="26614dba5f761d85" providerId="LiveId" clId="{D3CAF44A-4970-B244-BDAA-16E2D77376CD}" dt="2019-04-22T17:01:25.349" v="1980" actId="20577"/>
          <ac:spMkLst>
            <pc:docMk/>
            <pc:sldMk cId="888257586" sldId="281"/>
            <ac:spMk id="3" creationId="{666D1E3F-7030-FA4B-9456-5F1799B69973}"/>
          </ac:spMkLst>
        </pc:spChg>
      </pc:sldChg>
    </pc:docChg>
  </pc:docChgLst>
  <pc:docChgLst>
    <pc:chgData name="奥村 優之" userId="26614dba5f761d85" providerId="LiveId" clId="{69F44814-6C76-EB44-879E-49224B8A0442}"/>
    <pc:docChg chg="custSel addSld modSld">
      <pc:chgData name="奥村 優之" userId="26614dba5f761d85" providerId="LiveId" clId="{69F44814-6C76-EB44-879E-49224B8A0442}" dt="2019-03-30T05:34:10.109" v="547" actId="20577"/>
      <pc:docMkLst>
        <pc:docMk/>
      </pc:docMkLst>
      <pc:sldChg chg="modSp new">
        <pc:chgData name="奥村 優之" userId="26614dba5f761d85" providerId="LiveId" clId="{69F44814-6C76-EB44-879E-49224B8A0442}" dt="2019-03-30T05:34:10.109" v="547" actId="20577"/>
        <pc:sldMkLst>
          <pc:docMk/>
          <pc:sldMk cId="4241950371" sldId="258"/>
        </pc:sldMkLst>
        <pc:spChg chg="mod">
          <ac:chgData name="奥村 優之" userId="26614dba5f761d85" providerId="LiveId" clId="{69F44814-6C76-EB44-879E-49224B8A0442}" dt="2018-10-01T15:30:39.140" v="2" actId="20577"/>
          <ac:spMkLst>
            <pc:docMk/>
            <pc:sldMk cId="4241950371" sldId="258"/>
            <ac:spMk id="2" creationId="{81FB5818-AB80-D347-BB10-65184D70882F}"/>
          </ac:spMkLst>
        </pc:spChg>
        <pc:spChg chg="mod">
          <ac:chgData name="奥村 優之" userId="26614dba5f761d85" providerId="LiveId" clId="{69F44814-6C76-EB44-879E-49224B8A0442}" dt="2019-03-30T05:34:10.109" v="547" actId="20577"/>
          <ac:spMkLst>
            <pc:docMk/>
            <pc:sldMk cId="4241950371" sldId="258"/>
            <ac:spMk id="3" creationId="{666D1E3F-7030-FA4B-9456-5F1799B69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322CABF-6F60-654F-BC99-56AC232C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64B200A-E573-184E-927A-EBE0677F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F9D82A-ACF6-5140-94BD-66A5B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1787F4F-CF6C-FD4F-A6DA-38BD047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EA0DB4E-2A52-1049-AA57-F379E90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B86F417-E5BC-474F-814F-2741F1A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4D31AEA5-E4DB-2841-B0EF-FC1D65C5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125DE90-1B5B-1445-A75E-995FA18C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D44B325-BB4B-1B4B-B09B-F0DA9969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C191A4F-752E-B946-A5E8-7C6122D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7A0D6005-766A-C24D-A77A-F4BD20E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EA8EDDC0-CDB2-3E46-8B12-A6CCDB5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261874-26D2-624A-95E0-9FC938E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C010CC0-5F11-A544-A3B2-2FF0F95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14DC115-A848-E944-AC0F-53830275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3028096-0A57-2148-8243-11EFCA2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E62C32A-A831-DF47-A881-E045555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071C7C-BA29-2746-AF4A-D577D91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DD06CD2-B37F-CC44-8D82-8323129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98BB3D0-3D54-0447-9966-15290D8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991FAF8-6418-8A49-A48E-7638887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25C9E05-F0F8-2D47-9667-FC09F704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3B45DCA-3132-F241-B327-4A2192D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5A3A69D-CFA6-4E41-A117-EAAEED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6F14133-D1D2-8249-A085-B392EA5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4C62FBA-5AF5-824A-A735-6F56809A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F7F69D3-5EAE-0A49-80AC-866D8BFB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B40A158-C8BD-3A48-90E2-E08810B1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C6C17B2-7BAD-894A-BCC7-D37B95F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CF8EEE7-E136-C04A-97D6-BE057B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90FBBD6C-A432-9143-978E-DF47F4B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92B27B-17EF-FC43-9AA0-1B65F15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BF8C563-DA0F-DD4A-8CB8-35255AF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9D9191A-D8B5-7647-90F0-C93E3372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C985523F-EF9C-BB43-A222-1219F0F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41A9D1E-ABF3-E34F-8D6F-CBC8A0453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D3177D13-BBA0-9942-BECF-1B56F9C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38E43A31-44C7-1F49-B438-190FB7E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61751F5F-A910-2149-9C1D-E0F1AD3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3D447E6-F709-054B-A2A7-E42B75E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BD1EAF0-C673-4A43-981F-70B7CE6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47A50DF-DE09-324B-AB01-75A2BEC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A624929C-943A-2C48-90EA-6E1F712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D02E3CDA-6933-2446-B412-A81630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C0104520-5B8B-1A49-970E-036DD1A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036618C-6BB7-4C42-8BEA-EF35AD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1C04756-2FA2-D043-8FE1-64E2375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1E784D8-6DE7-2446-9DA1-8D72C7A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DDABC1CD-C2B6-C646-B06E-084133B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7669CE6-B025-934B-8599-C0F39F4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757FC38F-EC8B-2447-B735-0ABC207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D3823A3B-B135-0640-9C0B-87B8F46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C70DD3A-EB27-A14A-B4F4-086E556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24B815D0-F278-C44B-A8E6-E4E764668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4B190C2C-85D1-1C4A-9B2D-ED6237D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8996361-4086-0C44-947A-9F178A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1FFD168-AD96-B049-8EA8-C6C66A9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B4533EE-5C0C-004D-916B-A7C346A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9CDD522-71B3-BB45-91AD-2E7E955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ED3F9A2-812D-2A4F-A126-83B8E2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FDDD64-3BFA-9844-9695-C2BC127F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996-BE6A-1241-B557-6FE2CB5DE801}" type="datetimeFigureOut">
              <a:rPr kumimoji="1" lang="en-US" altLang="ja-JP" smtClean="0"/>
              <a:t>5/4/2019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D78E4E1-F99E-4944-AA61-8C653D22A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E9BD454-3879-4449-A774-6F089CB3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975D568-E9C8-0144-BE0B-5DD220D8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28552E0-5488-894E-8455-AA1EF779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345833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PG0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PG17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PG16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PG15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PG14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PG13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PG12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PG11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PG10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PG9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PG8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PG7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PG6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PG5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PG4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PG3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PG2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PG1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0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0(PGIOR0)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入出力方向：出力</a:t>
            </a:r>
          </a:p>
        </p:txBody>
      </p:sp>
    </p:spTree>
    <p:extLst>
      <p:ext uri="{BB962C8B-B14F-4D97-AF65-F5344CB8AC3E}">
        <p14:creationId xmlns:p14="http://schemas.microsoft.com/office/powerpoint/2010/main" val="270037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1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0(PGDR0)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53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06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全面に単色を塗りつぶし表示させる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LTA042B010F(TEST/NCLK/HSYNC/VSYNC/B5/B4/B3/B2/B1/B0/G5/G4/G3/G2/G1/G0/R5/R4/R3/R2/R1/R0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不明ピンは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垂直トータル：</a:t>
            </a:r>
            <a:r>
              <a:rPr kumimoji="1" lang="en-US" altLang="ja-JP" dirty="0"/>
              <a:t>96(min)~111(typ.)~250?(max)</a:t>
            </a:r>
          </a:p>
          <a:p>
            <a:pPr lvl="2"/>
            <a:r>
              <a:rPr kumimoji="1" lang="ja-JP" altLang="en-US" dirty="0"/>
              <a:t>垂直ブランキング期間：</a:t>
            </a:r>
            <a:r>
              <a:rPr kumimoji="1" lang="en-US" altLang="ja-JP" dirty="0"/>
              <a:t>0(min)~15(typ.)~154?(max)</a:t>
            </a:r>
          </a:p>
          <a:p>
            <a:pPr lvl="2"/>
            <a:r>
              <a:rPr kumimoji="1" lang="ja-JP" altLang="en-US" dirty="0"/>
              <a:t>垂直ディスプレイ有効期間：</a:t>
            </a:r>
            <a:r>
              <a:rPr kumimoji="1" lang="en-US" altLang="ja-JP" dirty="0"/>
              <a:t>96</a:t>
            </a:r>
          </a:p>
          <a:p>
            <a:pPr lvl="2"/>
            <a:r>
              <a:rPr lang="ja-JP" altLang="en-US" dirty="0"/>
              <a:t>水平トータル：</a:t>
            </a:r>
            <a:r>
              <a:rPr lang="en-US" altLang="ja-JP" dirty="0"/>
              <a:t>411(min)~507(typ.)~605(max)</a:t>
            </a:r>
          </a:p>
          <a:p>
            <a:pPr lvl="2"/>
            <a:r>
              <a:rPr kumimoji="1" lang="en-US" altLang="ja-JP" dirty="0"/>
              <a:t>HSYNC</a:t>
            </a:r>
            <a:r>
              <a:rPr kumimoji="1" lang="ja-JP" altLang="en-US" dirty="0"/>
              <a:t>幅：</a:t>
            </a:r>
            <a:r>
              <a:rPr kumimoji="1" lang="en-US" altLang="ja-JP" dirty="0"/>
              <a:t>1(min)~1(typ.)~1(max)</a:t>
            </a:r>
          </a:p>
          <a:p>
            <a:pPr lvl="2"/>
            <a:r>
              <a:rPr lang="en-US" altLang="ja-JP" dirty="0"/>
              <a:t>HSYNC</a:t>
            </a:r>
            <a:r>
              <a:rPr lang="ja-JP" altLang="en-US" dirty="0"/>
              <a:t>スタート：</a:t>
            </a:r>
            <a:r>
              <a:rPr lang="en-US" altLang="ja-JP" dirty="0"/>
              <a:t>303(min)~400(typ.)~498(max)</a:t>
            </a:r>
          </a:p>
          <a:p>
            <a:pPr lvl="2"/>
            <a:r>
              <a:rPr kumimoji="1" lang="en-US" altLang="ja-JP" dirty="0"/>
              <a:t>HSYNC</a:t>
            </a:r>
            <a:r>
              <a:rPr kumimoji="1" lang="ja-JP" altLang="en-US" dirty="0"/>
              <a:t>エンド</a:t>
            </a:r>
            <a:r>
              <a:rPr lang="ja-JP" altLang="en-US" dirty="0"/>
              <a:t>：</a:t>
            </a:r>
            <a:r>
              <a:rPr lang="en-US" altLang="ja-JP" dirty="0"/>
              <a:t>304(min)~401(typ.)~499(max)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水平ブランキング期間：</a:t>
            </a:r>
            <a:r>
              <a:rPr kumimoji="1" lang="en-US" altLang="ja-JP" dirty="0"/>
              <a:t>11(min)~107(typ.)~205(max)</a:t>
            </a:r>
          </a:p>
          <a:p>
            <a:pPr lvl="2"/>
            <a:r>
              <a:rPr lang="ja-JP" altLang="en-US" dirty="0"/>
              <a:t>水平ディスプレイ期間：</a:t>
            </a:r>
            <a:r>
              <a:rPr lang="en-US" altLang="ja-JP" dirty="0"/>
              <a:t>400</a:t>
            </a:r>
          </a:p>
          <a:p>
            <a:pPr lvl="2"/>
            <a:r>
              <a:rPr kumimoji="1" lang="ja-JP" altLang="en-US" dirty="0"/>
              <a:t>サンプリング</a:t>
            </a:r>
            <a:r>
              <a:rPr kumimoji="1" lang="en-US" altLang="ja-JP" dirty="0"/>
              <a:t>(HSYNC/VSYNC/B5-0/G5-0/R5-0)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NCLK</a:t>
            </a:r>
            <a:r>
              <a:rPr kumimoji="1" lang="ja-JP" altLang="en-US" dirty="0"/>
              <a:t>の立ち下がりエッジ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(1) </a:t>
            </a:r>
            <a:r>
              <a:rPr lang="ja-JP" altLang="en-US" dirty="0"/>
              <a:t>映像表示機能</a:t>
            </a:r>
            <a:r>
              <a:rPr lang="en-US" altLang="ja-JP" dirty="0"/>
              <a:t>:</a:t>
            </a:r>
            <a:r>
              <a:rPr lang="ja-JP" altLang="en-US" dirty="0"/>
              <a:t>入力映像を縮小後、メモリにバッファし、パネル表示する機能</a:t>
            </a:r>
          </a:p>
          <a:p>
            <a:pPr lvl="2"/>
            <a:r>
              <a:rPr lang="en-US" altLang="ja-JP" dirty="0"/>
              <a:t>(3) </a:t>
            </a:r>
            <a:r>
              <a:rPr lang="ja-JP" altLang="en-US" dirty="0"/>
              <a:t>入力映像にグラフィックス画像</a:t>
            </a:r>
            <a:r>
              <a:rPr lang="en-US" altLang="ja-JP" dirty="0"/>
              <a:t>(2 </a:t>
            </a:r>
            <a:r>
              <a:rPr lang="ja-JP" altLang="en-US" dirty="0"/>
              <a:t>面</a:t>
            </a:r>
            <a:r>
              <a:rPr lang="en-US" altLang="ja-JP" dirty="0"/>
              <a:t>)</a:t>
            </a:r>
            <a:r>
              <a:rPr lang="ja-JP" altLang="en-US" dirty="0"/>
              <a:t>を重ね合わせる機能</a:t>
            </a:r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82612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映像表示機能</a:t>
            </a:r>
          </a:p>
          <a:p>
            <a:pPr lvl="1"/>
            <a:r>
              <a:rPr kumimoji="1" lang="en-US" altLang="ja-JP" dirty="0"/>
              <a:t>(1) </a:t>
            </a:r>
            <a:r>
              <a:rPr kumimoji="1" lang="ja-JP" altLang="en-US" dirty="0"/>
              <a:t>キャプチャ機能</a:t>
            </a:r>
          </a:p>
          <a:p>
            <a:pPr lvl="2"/>
            <a:r>
              <a:rPr lang="ja-JP" altLang="en-US" dirty="0"/>
              <a:t>入力映像を使用しないため関係なし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映像・グラフィックス画像処理フロー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 レイヤ</a:t>
            </a:r>
            <a:r>
              <a:rPr lang="en-US" altLang="ja-JP" dirty="0"/>
              <a:t>2</a:t>
            </a:r>
            <a:r>
              <a:rPr lang="ja-JP" altLang="en-US" dirty="0"/>
              <a:t>のみを使用する</a:t>
            </a:r>
          </a:p>
          <a:p>
            <a:pPr lvl="1"/>
            <a:r>
              <a:rPr kumimoji="1" lang="en-US" altLang="ja-JP" dirty="0"/>
              <a:t>(3) YC→RGB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入力映像を使用しないため関係なし</a:t>
            </a:r>
          </a:p>
          <a:p>
            <a:pPr lvl="1"/>
            <a:r>
              <a:rPr kumimoji="1" lang="en-US" altLang="ja-JP" dirty="0"/>
              <a:t>(4) RGB888→RGB565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の出力が通過するため減色されることの考慮が必要</a:t>
            </a:r>
          </a:p>
          <a:p>
            <a:pPr lvl="1"/>
            <a:r>
              <a:rPr kumimoji="1" lang="en-US" altLang="ja-JP" dirty="0"/>
              <a:t>(5) </a:t>
            </a:r>
            <a:r>
              <a:rPr kumimoji="1" lang="ja-JP" altLang="en-US" dirty="0"/>
              <a:t>入力映像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と基準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の関係</a:t>
            </a:r>
          </a:p>
          <a:p>
            <a:pPr lvl="2"/>
            <a:r>
              <a:rPr lang="ja-JP" altLang="en-US" dirty="0"/>
              <a:t>入力映像を使用しないため関係なし？</a:t>
            </a:r>
          </a:p>
          <a:p>
            <a:pPr lvl="1"/>
            <a:r>
              <a:rPr kumimoji="1" lang="en-US" altLang="ja-JP" dirty="0"/>
              <a:t>(6) </a:t>
            </a:r>
            <a:r>
              <a:rPr kumimoji="1" lang="ja-JP" altLang="en-US" dirty="0"/>
              <a:t>映像・グラフィックス画像表示位置制御</a:t>
            </a:r>
          </a:p>
          <a:p>
            <a:pPr lvl="2"/>
            <a:r>
              <a:rPr lang="ja-JP" altLang="en-US" dirty="0"/>
              <a:t>基準</a:t>
            </a:r>
            <a:r>
              <a:rPr lang="en-US" altLang="ja-JP" dirty="0" err="1"/>
              <a:t>Vsync</a:t>
            </a:r>
            <a:r>
              <a:rPr lang="ja-JP" altLang="en-US" dirty="0"/>
              <a:t>から</a:t>
            </a:r>
            <a:r>
              <a:rPr kumimoji="1" lang="ja-JP" altLang="en-US" dirty="0"/>
              <a:t>グラフィックス画像</a:t>
            </a:r>
            <a:r>
              <a:rPr kumimoji="1" lang="en-US" altLang="ja-JP" dirty="0" err="1"/>
              <a:t>Vsync</a:t>
            </a:r>
            <a:r>
              <a:rPr kumimoji="1" lang="ja-JP" altLang="en-US" dirty="0"/>
              <a:t>を生成</a:t>
            </a:r>
          </a:p>
        </p:txBody>
      </p:sp>
    </p:spTree>
    <p:extLst>
      <p:ext uri="{BB962C8B-B14F-4D97-AF65-F5344CB8AC3E}">
        <p14:creationId xmlns:p14="http://schemas.microsoft.com/office/powerpoint/2010/main" val="218779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パネル制御信号出力機能</a:t>
            </a:r>
          </a:p>
          <a:p>
            <a:pPr lvl="1"/>
            <a:r>
              <a:rPr kumimoji="1" lang="en-US" altLang="ja-JP" dirty="0"/>
              <a:t>(1) </a:t>
            </a:r>
            <a:r>
              <a:rPr lang="ja-JP" altLang="en-US" dirty="0"/>
              <a:t>同期信号生成</a:t>
            </a:r>
            <a:endParaRPr kumimoji="1" lang="ja-JP" altLang="en-US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クロック単位の任意のパルス幅、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1H</a:t>
            </a:r>
            <a:r>
              <a:rPr lang="ja-JP" altLang="en-US" dirty="0"/>
              <a:t>単位の任意のパルス幅を設定可能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データイネーブル信号生成</a:t>
            </a:r>
          </a:p>
          <a:p>
            <a:pPr lvl="2"/>
            <a:r>
              <a:rPr lang="ja-JP" altLang="en-US" dirty="0"/>
              <a:t>データイネーブル信号を使用しないため関係なし</a:t>
            </a:r>
          </a:p>
          <a:p>
            <a:pPr lvl="1"/>
            <a:r>
              <a:rPr kumimoji="1" lang="en-US" altLang="ja-JP" dirty="0"/>
              <a:t>(3) AC </a:t>
            </a:r>
            <a:r>
              <a:rPr kumimoji="1" lang="ja-JP" altLang="en-US" dirty="0"/>
              <a:t>モジュレーション信号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交流化信号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pPr lvl="2"/>
            <a:r>
              <a:rPr lang="ja-JP" altLang="en-US" dirty="0"/>
              <a:t>交流化信号を使用しないため関係なし</a:t>
            </a:r>
          </a:p>
          <a:p>
            <a:pPr lvl="1"/>
            <a:r>
              <a:rPr kumimoji="1" lang="en-US" altLang="ja-JP" dirty="0"/>
              <a:t>(4) </a:t>
            </a:r>
            <a:r>
              <a:rPr kumimoji="1" lang="ja-JP" altLang="en-US" dirty="0"/>
              <a:t>同期信号出力タイミング</a:t>
            </a:r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および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LCD_CLK</a:t>
            </a:r>
            <a:r>
              <a:rPr lang="ja-JP" altLang="en-US" dirty="0"/>
              <a:t>の立ち上がりと同時に変化する</a:t>
            </a:r>
          </a:p>
          <a:p>
            <a:pPr lvl="2"/>
            <a:r>
              <a:rPr lang="ja-JP" altLang="en-US" dirty="0"/>
              <a:t>反転出力により立ち下がりでも可</a:t>
            </a:r>
          </a:p>
        </p:txBody>
      </p:sp>
    </p:spTree>
    <p:extLst>
      <p:ext uri="{BB962C8B-B14F-4D97-AF65-F5344CB8AC3E}">
        <p14:creationId xmlns:p14="http://schemas.microsoft.com/office/powerpoint/2010/main" val="31273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60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(LCD_HSYNC)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(LCD_VSYNC)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(LCD_DATA15)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(LCD_DATA14)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(LCD_DATA13)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(LCD_DATA12)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(LCD_DATA11)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(LCD_DATA10)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(LCD_DATA9)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(LCD_DATA8)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(LCD_DATA7)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(LCD_DATA6)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(LCD_DATA5)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(LCD_DATA4)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(LCD_DATA3)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(LCD_DATA2)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(LCD_DATA1)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(LCD_DATA0)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14249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5F5729-0275-7546-A9D5-327A6B01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E0176E4-2C3D-1B4D-8A34-64E8A7F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ja-JP" altLang="en-US" dirty="0"/>
              <a:t>チカ</a:t>
            </a:r>
          </a:p>
          <a:p>
            <a:r>
              <a:rPr kumimoji="1" lang="en-US" altLang="ja-JP" dirty="0"/>
              <a:t>LCD</a:t>
            </a:r>
            <a:r>
              <a:rPr kumimoji="1" lang="ja-JP" altLang="en-US" dirty="0"/>
              <a:t>クロック</a:t>
            </a:r>
            <a:endParaRPr kumimoji="1" lang="en-US" altLang="ja-JP" dirty="0"/>
          </a:p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lang="en-US" altLang="ja-JP" dirty="0"/>
          </a:p>
          <a:p>
            <a:r>
              <a:rPr kumimoji="1" lang="en-US" altLang="ja-JP" dirty="0" smtClean="0"/>
              <a:t>UART</a:t>
            </a:r>
            <a:r>
              <a:rPr kumimoji="1" lang="ja-JP" altLang="en-US" dirty="0" smtClean="0"/>
              <a:t>テキスト出力</a:t>
            </a:r>
            <a:endParaRPr kumimoji="1" lang="en-US" altLang="ja-JP" dirty="0" smtClean="0"/>
          </a:p>
          <a:p>
            <a:r>
              <a:rPr kumimoji="1" lang="en-US" altLang="ja-JP" dirty="0" smtClean="0"/>
              <a:t>UART</a:t>
            </a:r>
            <a:r>
              <a:rPr kumimoji="1" lang="ja-JP" altLang="en-US" dirty="0"/>
              <a:t>エコーバック</a:t>
            </a:r>
          </a:p>
          <a:p>
            <a:r>
              <a:rPr lang="en-US" altLang="ja-JP" dirty="0" smtClean="0"/>
              <a:t>SPIROM</a:t>
            </a:r>
            <a:r>
              <a:rPr lang="ja-JP" altLang="en-US" dirty="0"/>
              <a:t> </a:t>
            </a:r>
            <a:r>
              <a:rPr lang="en-US" altLang="ja-JP" dirty="0" smtClean="0"/>
              <a:t>ID</a:t>
            </a:r>
            <a:r>
              <a:rPr lang="ja-JP" altLang="en-US" dirty="0" smtClean="0"/>
              <a:t>リード</a:t>
            </a:r>
            <a:endParaRPr lang="en-US" altLang="ja-JP" dirty="0" smtClean="0"/>
          </a:p>
          <a:p>
            <a:r>
              <a:rPr lang="en-US" altLang="ja-JP" dirty="0"/>
              <a:t>SD</a:t>
            </a:r>
            <a:r>
              <a:rPr lang="ja-JP" altLang="en-US" dirty="0"/>
              <a:t>カード </a:t>
            </a:r>
            <a:r>
              <a:rPr lang="en-US" altLang="ja-JP" dirty="0"/>
              <a:t>FAT</a:t>
            </a:r>
            <a:r>
              <a:rPr lang="ja-JP" altLang="en-US" dirty="0"/>
              <a:t>リード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LCD_DATA0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LCD_HSYNC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LCD_VSYNC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LCD_DATA15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LCD_DATA14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LCD_DATA13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LCD_DATA12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LCD_DATA11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LCD_DATA10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LCD_DATA9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LCD_DATA8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LCD_DATA7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LCD_DATA6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LCD_DATA5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LCD_DATA4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LCD_DATA3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LCD_DATA2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LCD_DATA1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713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en-US" altLang="ja-JP" dirty="0"/>
              <a:t>SG</a:t>
            </a:r>
            <a:r>
              <a:rPr lang="ja-JP" altLang="en-US" dirty="0"/>
              <a:t>モード設定レジスタ</a:t>
            </a:r>
            <a:r>
              <a:rPr lang="en-US" altLang="ja-JP" dirty="0"/>
              <a:t>(SGMODE)</a:t>
            </a:r>
          </a:p>
          <a:p>
            <a:pPr lvl="2"/>
            <a:r>
              <a:rPr lang="ja-JP" altLang="en-US" dirty="0"/>
              <a:t>同期信号モード選択ビット：自走モード</a:t>
            </a:r>
            <a:endParaRPr lang="en-US" altLang="ja-JP" dirty="0"/>
          </a:p>
          <a:p>
            <a:pPr lvl="2"/>
            <a:r>
              <a:rPr lang="en-US" altLang="ja-JP" dirty="0"/>
              <a:t>RGB888RGB565</a:t>
            </a:r>
            <a:r>
              <a:rPr lang="ja-JP" altLang="en-US" dirty="0"/>
              <a:t>変換方式設定ビット：下位ビット切り捨て</a:t>
            </a:r>
            <a:endParaRPr lang="en-US" altLang="ja-JP" dirty="0"/>
          </a:p>
          <a:p>
            <a:pPr lvl="1"/>
            <a:r>
              <a:rPr lang="ja-JP" altLang="en-US" dirty="0"/>
              <a:t>同期信号制御レジスタ</a:t>
            </a:r>
            <a:r>
              <a:rPr lang="en-US" altLang="ja-JP" dirty="0"/>
              <a:t>(SYNCNT)</a:t>
            </a:r>
          </a:p>
          <a:p>
            <a:pPr lvl="2"/>
            <a:r>
              <a:rPr lang="en-US" altLang="ja-JP" dirty="0"/>
              <a:t>LCD_DATA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同期信号サイズレジスタ</a:t>
            </a:r>
            <a:r>
              <a:rPr lang="en-US" altLang="ja-JP" dirty="0"/>
              <a:t>(SYN_SIZE)</a:t>
            </a:r>
          </a:p>
          <a:p>
            <a:pPr lvl="2"/>
            <a:r>
              <a:rPr lang="ja-JP" altLang="en-US" dirty="0"/>
              <a:t>垂直方向帰線区間を含む高さ：</a:t>
            </a:r>
            <a:r>
              <a:rPr lang="en-US" altLang="ja-JP" dirty="0"/>
              <a:t>111(96+15)</a:t>
            </a:r>
          </a:p>
          <a:p>
            <a:pPr lvl="2"/>
            <a:r>
              <a:rPr lang="ja-JP" altLang="en-US" dirty="0"/>
              <a:t>水平方向帰線区間を含む幅：</a:t>
            </a:r>
            <a:r>
              <a:rPr lang="en-US" altLang="ja-JP" dirty="0"/>
              <a:t>507(400+107)</a:t>
            </a:r>
          </a:p>
          <a:p>
            <a:pPr lvl="1"/>
            <a:r>
              <a:rPr lang="ja-JP" altLang="en-US" dirty="0"/>
              <a:t>パネル出力用 垂直同期信号タイミング制御レジスタ</a:t>
            </a:r>
            <a:r>
              <a:rPr lang="en-US" altLang="ja-JP" dirty="0"/>
              <a:t>(PANEL_VSYNC_TIM)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パネル出力用 水平同期信号タイミング制御レジスタ</a:t>
            </a:r>
            <a:r>
              <a:rPr lang="en-US" altLang="ja-JP" dirty="0"/>
              <a:t>(PANEL_HSYNC_TIM)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グラフィックス画像用 垂直同期信号タイミング制御レジスタ</a:t>
            </a:r>
            <a:r>
              <a:rPr lang="en-US" altLang="ja-JP" dirty="0"/>
              <a:t>(GRA_VSYNC_TIM)</a:t>
            </a:r>
          </a:p>
          <a:p>
            <a:pPr lvl="2"/>
            <a:r>
              <a:rPr lang="ja-JP" altLang="en-US" dirty="0"/>
              <a:t>基準垂直同期信号から、グラフィックス画像用の垂直同期信号（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263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グラフィックス部制御レジスタ</a:t>
            </a:r>
            <a:r>
              <a:rPr lang="en-US" altLang="ja-JP" dirty="0"/>
              <a:t>(GRCMEN2)</a:t>
            </a:r>
          </a:p>
          <a:p>
            <a:pPr lvl="2"/>
            <a:r>
              <a:rPr lang="ja-JP" altLang="en-US" dirty="0"/>
              <a:t>レジスタ値転送許可ビット：</a:t>
            </a:r>
            <a:r>
              <a:rPr lang="en-US" altLang="ja-JP" dirty="0"/>
              <a:t>GRCMEN </a:t>
            </a:r>
            <a:r>
              <a:rPr lang="ja-JP" altLang="en-US" dirty="0"/>
              <a:t>から</a:t>
            </a:r>
            <a:r>
              <a:rPr lang="en-US" altLang="ja-JP" dirty="0"/>
              <a:t>GROPEDPHV</a:t>
            </a:r>
            <a:r>
              <a:rPr lang="ja-JP" altLang="en-US" dirty="0"/>
              <a:t>（</a:t>
            </a:r>
            <a:r>
              <a:rPr lang="en-US" altLang="ja-JP" dirty="0"/>
              <a:t>GRCINTCNT </a:t>
            </a:r>
            <a:r>
              <a:rPr lang="ja-JP" altLang="en-US" dirty="0"/>
              <a:t>を除く）および</a:t>
            </a:r>
            <a:r>
              <a:rPr lang="en-US" altLang="ja-JP" dirty="0"/>
              <a:t>GROPBASERGB </a:t>
            </a:r>
            <a:r>
              <a:rPr lang="ja-JP" altLang="en-US" dirty="0"/>
              <a:t>のレジスタ値が</a:t>
            </a:r>
            <a:r>
              <a:rPr lang="en-US" altLang="ja-JP" dirty="0" err="1"/>
              <a:t>Vsync</a:t>
            </a:r>
            <a:r>
              <a:rPr lang="en-US" altLang="ja-JP" dirty="0"/>
              <a:t> </a:t>
            </a:r>
            <a:r>
              <a:rPr lang="ja-JP" altLang="en-US" dirty="0"/>
              <a:t>に同期して転送する際、</a:t>
            </a:r>
            <a:r>
              <a:rPr lang="en-US" altLang="ja-JP" dirty="0"/>
              <a:t>1</a:t>
            </a:r>
            <a:r>
              <a:rPr lang="ja-JP" altLang="en-US" dirty="0"/>
              <a:t>にセット</a:t>
            </a:r>
            <a:endParaRPr lang="en-US" altLang="ja-JP" dirty="0"/>
          </a:p>
          <a:p>
            <a:pPr lvl="2"/>
            <a:r>
              <a:rPr lang="ja-JP" altLang="en-US" dirty="0"/>
              <a:t>カレントレイヤ表示許可ビット：動作許可</a:t>
            </a:r>
            <a:endParaRPr lang="en-US" altLang="ja-JP" dirty="0"/>
          </a:p>
          <a:p>
            <a:pPr lvl="2"/>
            <a:r>
              <a:rPr lang="ja-JP" altLang="en-US" dirty="0"/>
              <a:t>下位レイヤ表示許可ビット：不許可</a:t>
            </a:r>
            <a:endParaRPr lang="en-US" altLang="ja-JP" dirty="0"/>
          </a:p>
          <a:p>
            <a:pPr lvl="1"/>
            <a:r>
              <a:rPr lang="ja-JP" altLang="en-US" dirty="0"/>
              <a:t>バス制御レジスタ</a:t>
            </a:r>
            <a:r>
              <a:rPr lang="en-US" altLang="ja-JP" dirty="0"/>
              <a:t>(GRCBUSCNT2)</a:t>
            </a:r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バス転送モード選択ビット：</a:t>
            </a:r>
            <a:r>
              <a:rPr lang="en-US" altLang="ja-JP" dirty="0"/>
              <a:t>16Byte</a:t>
            </a:r>
            <a:r>
              <a:rPr lang="ja-JP" altLang="en-US" dirty="0"/>
              <a:t>バースト転送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バスデータ形式：</a:t>
            </a:r>
            <a:r>
              <a:rPr lang="en-US" altLang="ja-JP" dirty="0"/>
              <a:t>RGB565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バスエンディアン：ビッグエンディアン</a:t>
            </a:r>
            <a:endParaRPr lang="en-US" altLang="ja-JP" dirty="0"/>
          </a:p>
          <a:p>
            <a:pPr lvl="1"/>
            <a:r>
              <a:rPr lang="ja-JP" altLang="en-US" dirty="0"/>
              <a:t>グラフィックス画像ベースアドレスレジスタ</a:t>
            </a:r>
            <a:r>
              <a:rPr lang="en-US" altLang="ja-JP" dirty="0"/>
              <a:t>(GROPSADR2)</a:t>
            </a:r>
          </a:p>
          <a:p>
            <a:pPr lvl="2"/>
            <a:r>
              <a:rPr lang="ja-JP" altLang="en-US" dirty="0"/>
              <a:t>グラフィックス画像読み出しアドレス：</a:t>
            </a:r>
            <a:r>
              <a:rPr lang="en-US" altLang="ja-JP" dirty="0"/>
              <a:t>0x1C03C000(</a:t>
            </a:r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  <a:r>
              <a:rPr lang="ja-JP" altLang="en-US" dirty="0"/>
              <a:t>のアドレス</a:t>
            </a:r>
            <a:r>
              <a:rPr lang="en-US" altLang="ja-JP" dirty="0"/>
              <a:t>(2byte</a:t>
            </a:r>
            <a:r>
              <a:rPr lang="ja-JP" altLang="en-US" dirty="0"/>
              <a:t>アライメント。サイズ：</a:t>
            </a:r>
            <a:r>
              <a:rPr lang="en-US" altLang="ja-JP" dirty="0"/>
              <a:t>2(16bit color/pixel)x400(pixel/line)x96(line)=76,800byte</a:t>
            </a:r>
            <a:r>
              <a:rPr lang="ja-JP" altLang="en-US" dirty="0"/>
              <a:t>が収まるページ</a:t>
            </a:r>
            <a:r>
              <a:rPr lang="en-US" altLang="ja-JP" dirty="0"/>
              <a:t>2(80KB)</a:t>
            </a:r>
            <a:r>
              <a:rPr lang="ja-JP" altLang="en-US" dirty="0"/>
              <a:t>に配置。ページ</a:t>
            </a:r>
            <a:r>
              <a:rPr lang="en-US" altLang="ja-JP" dirty="0"/>
              <a:t>2</a:t>
            </a:r>
            <a:r>
              <a:rPr lang="ja-JP" altLang="en-US" dirty="0"/>
              <a:t>だと持てるのは</a:t>
            </a:r>
            <a:r>
              <a:rPr lang="en-US" altLang="ja-JP" dirty="0"/>
              <a:t>1</a:t>
            </a:r>
            <a:r>
              <a:rPr lang="ja-JP" altLang="en-US" dirty="0"/>
              <a:t>面</a:t>
            </a:r>
            <a:r>
              <a:rPr lang="en-US" altLang="ja-JP" dirty="0"/>
              <a:t>))</a:t>
            </a:r>
          </a:p>
          <a:p>
            <a:pPr lvl="1"/>
            <a:r>
              <a:rPr lang="ja-JP" altLang="en-US" dirty="0"/>
              <a:t>グラフィックス画像サイズレジスタ</a:t>
            </a:r>
            <a:r>
              <a:rPr lang="en-US" altLang="ja-JP" dirty="0"/>
              <a:t>(GROPSWH2)</a:t>
            </a:r>
          </a:p>
          <a:p>
            <a:pPr lvl="2"/>
            <a:r>
              <a:rPr lang="ja-JP" altLang="en-US" dirty="0"/>
              <a:t>グラフィックス画像領域高さ：</a:t>
            </a:r>
            <a:r>
              <a:rPr lang="en-US" altLang="ja-JP" dirty="0"/>
              <a:t>96</a:t>
            </a:r>
          </a:p>
          <a:p>
            <a:pPr lvl="2"/>
            <a:r>
              <a:rPr lang="ja-JP" altLang="en-US" dirty="0"/>
              <a:t>グラフィックス画像領域幅：</a:t>
            </a:r>
            <a:r>
              <a:rPr lang="en-US" altLang="ja-JP" dirty="0"/>
              <a:t>400</a:t>
            </a:r>
          </a:p>
          <a:p>
            <a:pPr lvl="1"/>
            <a:r>
              <a:rPr lang="ja-JP" altLang="en-US" dirty="0"/>
              <a:t>グラフィックス画像ラインオフセットレジスタ</a:t>
            </a:r>
            <a:r>
              <a:rPr lang="en-US" altLang="ja-JP" dirty="0"/>
              <a:t>(GROPSOFST2)</a:t>
            </a:r>
          </a:p>
          <a:p>
            <a:pPr lvl="2"/>
            <a:r>
              <a:rPr lang="ja-JP" altLang="en-US" dirty="0"/>
              <a:t>グラフィックス画像ラインオフセット：</a:t>
            </a:r>
            <a:r>
              <a:rPr lang="en-US" altLang="ja-JP" dirty="0"/>
              <a:t>800(=2(16bit color/pixel)x400(pixel/line)16Byte</a:t>
            </a:r>
            <a:r>
              <a:rPr lang="ja-JP" altLang="en-US" dirty="0"/>
              <a:t>バースト転送時下位</a:t>
            </a:r>
            <a:r>
              <a:rPr lang="en-US" altLang="ja-JP" dirty="0"/>
              <a:t>4</a:t>
            </a:r>
            <a:r>
              <a:rPr lang="ja-JP" altLang="en-US" dirty="0"/>
              <a:t>ビットは</a:t>
            </a:r>
            <a:r>
              <a:rPr lang="en-US" altLang="ja-JP" dirty="0"/>
              <a:t>0000</a:t>
            </a:r>
            <a:r>
              <a:rPr lang="ja-JP" altLang="en-US" dirty="0"/>
              <a:t>固定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グラフィックス画像開始位置レジスタ</a:t>
            </a:r>
            <a:r>
              <a:rPr lang="en-US" altLang="ja-JP" dirty="0"/>
              <a:t>(GROPDPHV2)</a:t>
            </a:r>
          </a:p>
          <a:p>
            <a:pPr lvl="2"/>
            <a:r>
              <a:rPr lang="ja-JP" altLang="en-US" dirty="0"/>
              <a:t>グラフィックス画像領域垂直表示開始位置：</a:t>
            </a:r>
            <a:r>
              <a:rPr lang="en-US" altLang="ja-JP" dirty="0"/>
              <a:t>14(15=GROPDPV+1)</a:t>
            </a:r>
          </a:p>
          <a:p>
            <a:pPr lvl="2"/>
            <a:r>
              <a:rPr lang="ja-JP" altLang="en-US" dirty="0"/>
              <a:t>グラフィックス画像領域水平表示開始位置：</a:t>
            </a:r>
            <a:r>
              <a:rPr lang="en-US" altLang="ja-JP" dirty="0"/>
              <a:t>91(107=GROPDPH+16)</a:t>
            </a:r>
          </a:p>
        </p:txBody>
      </p:sp>
    </p:spTree>
    <p:extLst>
      <p:ext uri="{BB962C8B-B14F-4D97-AF65-F5344CB8AC3E}">
        <p14:creationId xmlns:p14="http://schemas.microsoft.com/office/powerpoint/2010/main" val="313235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 smtClean="0"/>
              <a:t>UART</a:t>
            </a:r>
            <a:r>
              <a:rPr kumimoji="1" lang="ja-JP" altLang="en-US" dirty="0" smtClean="0"/>
              <a:t>で固定文字を継続送信</a:t>
            </a:r>
            <a:r>
              <a:rPr kumimoji="1" lang="ja-JP" altLang="en-US" dirty="0"/>
              <a:t>する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 UART</a:t>
            </a:r>
            <a:r>
              <a:rPr kumimoji="1" lang="ja-JP" altLang="en-US" dirty="0"/>
              <a:t>送受信ピン</a:t>
            </a:r>
            <a:endParaRPr kumimoji="1" lang="en-US" altLang="ja-JP" dirty="0"/>
          </a:p>
          <a:p>
            <a:pPr lvl="2"/>
            <a:r>
              <a:rPr lang="ja-JP" altLang="en-US" dirty="0"/>
              <a:t>ボーレート：</a:t>
            </a:r>
            <a:r>
              <a:rPr lang="en-US" altLang="ja-JP" dirty="0"/>
              <a:t>19200bps/</a:t>
            </a:r>
            <a:r>
              <a:rPr lang="ja-JP" altLang="en-US" dirty="0"/>
              <a:t>データ長：</a:t>
            </a:r>
            <a:r>
              <a:rPr lang="en-US" altLang="ja-JP" dirty="0"/>
              <a:t>8bit/</a:t>
            </a:r>
            <a:r>
              <a:rPr lang="ja-JP" altLang="en-US" dirty="0"/>
              <a:t>パリティ：なし</a:t>
            </a:r>
            <a:r>
              <a:rPr lang="en-US" altLang="ja-JP" dirty="0"/>
              <a:t>/</a:t>
            </a:r>
            <a:r>
              <a:rPr lang="ja-JP" altLang="en-US" dirty="0"/>
              <a:t>ストップビット：</a:t>
            </a:r>
            <a:r>
              <a:rPr lang="en-US" altLang="ja-JP" dirty="0"/>
              <a:t>1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内蔵シリアルコミュニケーションインタフェース</a:t>
            </a:r>
            <a:r>
              <a:rPr lang="en-US" altLang="ja-JP" dirty="0"/>
              <a:t>(</a:t>
            </a:r>
            <a:r>
              <a:rPr lang="ja-JP" altLang="en-US" dirty="0" smtClean="0"/>
              <a:t>チャネル</a:t>
            </a:r>
            <a:r>
              <a:rPr lang="en-US" altLang="ja-JP" dirty="0" smtClean="0"/>
              <a:t>3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/>
              <a:t>番ピン</a:t>
            </a:r>
            <a:r>
              <a:rPr lang="en-US" altLang="ja-JP" dirty="0"/>
              <a:t>(PF4/</a:t>
            </a:r>
            <a:r>
              <a:rPr lang="en-US" altLang="ja-JP" dirty="0" err="1"/>
              <a:t>nICIOWRnAH</a:t>
            </a:r>
            <a:r>
              <a:rPr lang="en-US" altLang="ja-JP" dirty="0"/>
              <a:t>/SSIWS2/DV_DATA4/TxD3/SD_CLK/AUDATA2</a:t>
            </a:r>
            <a:r>
              <a:rPr lang="ja-JP" altLang="en-US" dirty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結線</a:t>
            </a:r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(TxD3) </a:t>
            </a:r>
            <a:r>
              <a:rPr lang="en-US" altLang="ja-JP" dirty="0"/>
              <a:t>- FRK-SH2A </a:t>
            </a:r>
            <a:r>
              <a:rPr lang="en-US" altLang="ja-JP" dirty="0" smtClean="0"/>
              <a:t>CN2_16 – FT4232HX CN2_12(BDBUS1)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973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1(PFCR1)</a:t>
            </a:r>
            <a:endParaRPr lang="ja-JP" altLang="en-US" dirty="0"/>
          </a:p>
          <a:p>
            <a:pPr lvl="2"/>
            <a:r>
              <a:rPr lang="en-US" altLang="ja-JP" dirty="0"/>
              <a:t>PF4</a:t>
            </a:r>
            <a:r>
              <a:rPr lang="ja-JP" altLang="en-US" dirty="0"/>
              <a:t>モード：</a:t>
            </a:r>
            <a:r>
              <a:rPr lang="en-US" altLang="ja-JP" dirty="0"/>
              <a:t>TxD3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/>
              <a:t>4(STBCR4)</a:t>
            </a:r>
          </a:p>
          <a:p>
            <a:pPr lvl="2"/>
            <a:r>
              <a:rPr lang="ja-JP" altLang="en-US" dirty="0" smtClean="0"/>
              <a:t>モジュールストップ</a:t>
            </a:r>
            <a:r>
              <a:rPr lang="en-US" altLang="ja-JP" dirty="0"/>
              <a:t>44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3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kumimoji="1" lang="ja-JP" altLang="en-US" dirty="0"/>
              <a:t>シリアルモードレジスタ</a:t>
            </a:r>
            <a:r>
              <a:rPr kumimoji="1" lang="en-US" altLang="ja-JP" dirty="0" smtClean="0"/>
              <a:t>_3(SCSMR_3)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コミュニケーションモード</a:t>
            </a:r>
            <a:r>
              <a:rPr lang="ja-JP" altLang="en-US" dirty="0"/>
              <a:t>：調歩同期式モード</a:t>
            </a:r>
            <a:endParaRPr lang="en-US" altLang="ja-JP" dirty="0"/>
          </a:p>
          <a:p>
            <a:pPr lvl="2"/>
            <a:r>
              <a:rPr lang="ja-JP" altLang="en-US" dirty="0"/>
              <a:t>キャラクタレングス：</a:t>
            </a:r>
            <a:r>
              <a:rPr lang="en-US" altLang="ja-JP" dirty="0"/>
              <a:t>8</a:t>
            </a:r>
            <a:r>
              <a:rPr lang="ja-JP" altLang="en-US" dirty="0"/>
              <a:t>ビットデータ</a:t>
            </a:r>
            <a:endParaRPr lang="en-US" altLang="ja-JP" dirty="0"/>
          </a:p>
          <a:p>
            <a:pPr lvl="2"/>
            <a:r>
              <a:rPr lang="ja-JP" altLang="en-US" dirty="0"/>
              <a:t>パリティイネーブル：パリティビットの付加、およびチェックを禁止</a:t>
            </a:r>
            <a:endParaRPr lang="en-US" altLang="ja-JP" dirty="0"/>
          </a:p>
          <a:p>
            <a:pPr lvl="2"/>
            <a:r>
              <a:rPr lang="ja-JP" altLang="en-US" dirty="0"/>
              <a:t>ストップビットレングス：</a:t>
            </a:r>
            <a:r>
              <a:rPr lang="en-US" altLang="ja-JP" dirty="0"/>
              <a:t>1</a:t>
            </a:r>
            <a:r>
              <a:rPr lang="ja-JP" altLang="en-US" dirty="0"/>
              <a:t>ストップビット</a:t>
            </a:r>
            <a:endParaRPr lang="en-US" altLang="ja-JP" dirty="0"/>
          </a:p>
          <a:p>
            <a:pPr lvl="2"/>
            <a:r>
              <a:rPr lang="ja-JP" altLang="en-US" dirty="0"/>
              <a:t>クロックセレクト：</a:t>
            </a:r>
            <a:r>
              <a:rPr lang="en-US" altLang="ja-JP" dirty="0" err="1"/>
              <a:t>Pφ</a:t>
            </a:r>
            <a:r>
              <a:rPr lang="ja-JP" altLang="en-US" dirty="0"/>
              <a:t>クロック</a:t>
            </a:r>
            <a:r>
              <a:rPr lang="en-US" altLang="ja-JP" dirty="0"/>
              <a:t>(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24MHz)</a:t>
            </a:r>
            <a:endParaRPr lang="ja-JP" altLang="en-US" dirty="0"/>
          </a:p>
          <a:p>
            <a:pPr lvl="1"/>
            <a:r>
              <a:rPr lang="ja-JP" altLang="en-US" dirty="0"/>
              <a:t>シリアル拡張</a:t>
            </a:r>
            <a:r>
              <a:rPr lang="ja-JP" altLang="en-US" dirty="0" smtClean="0"/>
              <a:t>モードレジスタ</a:t>
            </a:r>
            <a:r>
              <a:rPr lang="en-US" altLang="ja-JP" dirty="0" smtClean="0"/>
              <a:t>_3(SCEMR_3)</a:t>
            </a:r>
            <a:endParaRPr lang="en-US" altLang="ja-JP" dirty="0"/>
          </a:p>
          <a:p>
            <a:pPr lvl="2"/>
            <a:r>
              <a:rPr lang="ja-JP" altLang="en-US" dirty="0"/>
              <a:t>ボーレートジェネレータ倍速モード：通常モード</a:t>
            </a:r>
          </a:p>
          <a:p>
            <a:pPr lvl="2"/>
            <a:r>
              <a:rPr lang="ja-JP" altLang="en-US" dirty="0"/>
              <a:t>調歩同期式基本クロックセレクト：ビットレートの</a:t>
            </a:r>
            <a:r>
              <a:rPr lang="en-US" altLang="ja-JP" dirty="0"/>
              <a:t>16</a:t>
            </a:r>
            <a:r>
              <a:rPr lang="ja-JP" altLang="en-US" dirty="0"/>
              <a:t>倍の周波数の基本クロックで動作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 smtClean="0"/>
              <a:t>_3(SCBRR_3)</a:t>
            </a:r>
            <a:endParaRPr kumimoji="1" lang="en-US" altLang="ja-JP" dirty="0"/>
          </a:p>
          <a:p>
            <a:pPr lvl="2"/>
            <a:r>
              <a:rPr lang="en-US" altLang="ja-JP" dirty="0"/>
              <a:t>N</a:t>
            </a:r>
            <a:r>
              <a:rPr lang="ja-JP" altLang="en-US" dirty="0"/>
              <a:t>：</a:t>
            </a:r>
            <a:r>
              <a:rPr lang="en-US" altLang="ja-JP" dirty="0"/>
              <a:t>38 (19200bps</a:t>
            </a:r>
            <a:r>
              <a:rPr lang="ja-JP" altLang="en-US" dirty="0" err="1"/>
              <a:t>、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</a:t>
            </a:r>
            <a:r>
              <a:rPr lang="ja-JP" altLang="en-US" dirty="0" err="1"/>
              <a:t>、</a:t>
            </a:r>
            <a:r>
              <a:rPr lang="ja-JP" altLang="en-US" dirty="0"/>
              <a:t>誤差：</a:t>
            </a:r>
            <a:r>
              <a:rPr lang="en-US" altLang="ja-JP" dirty="0"/>
              <a:t>0.16%</a:t>
            </a:r>
            <a:r>
              <a:rPr lang="ja-JP" altLang="en-US" dirty="0" err="1"/>
              <a:t>、</a:t>
            </a:r>
            <a:r>
              <a:rPr lang="en-US" altLang="ja-JP" dirty="0"/>
              <a:t>N=(</a:t>
            </a:r>
            <a:r>
              <a:rPr lang="en-US" altLang="ja-JP" dirty="0" err="1"/>
              <a:t>Pφ</a:t>
            </a:r>
            <a:r>
              <a:rPr lang="en-US" altLang="ja-JP" dirty="0"/>
              <a:t>/(64×2</a:t>
            </a:r>
            <a:r>
              <a:rPr lang="en-US" altLang="ja-JP" baseline="30000" dirty="0"/>
              <a:t>2n-1</a:t>
            </a:r>
            <a:r>
              <a:rPr lang="en-US" altLang="ja-JP" dirty="0"/>
              <a:t>×B)×10</a:t>
            </a:r>
            <a:r>
              <a:rPr lang="en-US" altLang="ja-JP" baseline="30000" dirty="0"/>
              <a:t>6</a:t>
            </a:r>
            <a:r>
              <a:rPr lang="en-US" altLang="ja-JP" dirty="0"/>
              <a:t>-1)=(24/(64×2</a:t>
            </a:r>
            <a:r>
              <a:rPr lang="en-US" altLang="ja-JP" baseline="30000" dirty="0"/>
              <a:t>-1</a:t>
            </a:r>
            <a:r>
              <a:rPr lang="en-US" altLang="ja-JP" dirty="0"/>
              <a:t>×19200)×10</a:t>
            </a:r>
            <a:r>
              <a:rPr lang="en-US" altLang="ja-JP" baseline="30000" dirty="0"/>
              <a:t>6</a:t>
            </a:r>
            <a:r>
              <a:rPr lang="en-US" altLang="ja-JP" dirty="0"/>
              <a:t>-1))</a:t>
            </a:r>
            <a:r>
              <a:rPr lang="ja-JP" altLang="en-US" dirty="0"/>
              <a:t>≒</a:t>
            </a:r>
            <a:r>
              <a:rPr lang="en-US" altLang="ja-JP" dirty="0" smtClean="0"/>
              <a:t>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351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シリアルコントロールレジスタ</a:t>
            </a:r>
            <a:r>
              <a:rPr lang="en-US" altLang="ja-JP" dirty="0" smtClean="0"/>
              <a:t>_3(SCSCR_3)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イネーブル：シリアル送信動作の開始を禁止する際、送信</a:t>
            </a:r>
            <a:r>
              <a:rPr lang="ja-JP" altLang="en-US" dirty="0"/>
              <a:t>動作</a:t>
            </a:r>
            <a:r>
              <a:rPr lang="ja-JP" altLang="en-US" dirty="0" smtClean="0"/>
              <a:t>を禁止にクリア、</a:t>
            </a:r>
            <a:r>
              <a:rPr lang="ja-JP" altLang="en-US" dirty="0"/>
              <a:t>シリアル送信動作の開始</a:t>
            </a:r>
            <a:r>
              <a:rPr lang="ja-JP" altLang="en-US" dirty="0" smtClean="0"/>
              <a:t>を許可する</a:t>
            </a:r>
            <a:r>
              <a:rPr lang="ja-JP" altLang="en-US" dirty="0"/>
              <a:t>際、送信動作を許可に</a:t>
            </a:r>
            <a:r>
              <a:rPr lang="ja-JP" altLang="en-US" dirty="0" smtClean="0"/>
              <a:t>セット</a:t>
            </a:r>
            <a:endParaRPr lang="en-US" altLang="ja-JP" dirty="0"/>
          </a:p>
          <a:p>
            <a:pPr lvl="2"/>
            <a:r>
              <a:rPr lang="ja-JP" altLang="en-US" dirty="0" smtClean="0"/>
              <a:t>クロックイネーブル</a:t>
            </a:r>
            <a:r>
              <a:rPr lang="ja-JP" altLang="en-US" dirty="0"/>
              <a:t>：内部クロック／</a:t>
            </a:r>
            <a:r>
              <a:rPr lang="en-US" altLang="ja-JP" dirty="0"/>
              <a:t>SCK</a:t>
            </a:r>
            <a:r>
              <a:rPr lang="ja-JP" altLang="en-US" dirty="0"/>
              <a:t>端子は入力端子（入力信号は無視）</a:t>
            </a:r>
            <a:endParaRPr lang="en-US" altLang="ja-JP" dirty="0"/>
          </a:p>
          <a:p>
            <a:pPr lvl="1"/>
            <a:r>
              <a:rPr lang="ja-JP" altLang="en-US" dirty="0" smtClean="0"/>
              <a:t>シリアルステータスレジスタ</a:t>
            </a:r>
            <a:r>
              <a:rPr lang="en-US" altLang="ja-JP" dirty="0" smtClean="0"/>
              <a:t>_3(SCFSR_3)</a:t>
            </a:r>
            <a:endParaRPr lang="en-US" altLang="ja-JP" dirty="0"/>
          </a:p>
          <a:p>
            <a:pPr lvl="2"/>
            <a:r>
              <a:rPr lang="ja-JP" altLang="en-US" dirty="0"/>
              <a:t>送信エンド：</a:t>
            </a:r>
            <a:r>
              <a:rPr lang="en-US" altLang="ja-JP" dirty="0"/>
              <a:t>SCFTDR </a:t>
            </a:r>
            <a:r>
              <a:rPr lang="ja-JP" altLang="en-US" dirty="0"/>
              <a:t>へ送信データを書き込み、</a:t>
            </a:r>
            <a:r>
              <a:rPr lang="en-US" altLang="ja-JP" dirty="0"/>
              <a:t>TEND=1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TEND</a:t>
            </a:r>
            <a:r>
              <a:rPr lang="ja-JP" altLang="en-US" dirty="0"/>
              <a:t>フラグに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を書き込んだとき、クリアされ送信中であることを表示、パワーオンリセット、</a:t>
            </a:r>
            <a:r>
              <a:rPr lang="en-US" altLang="ja-JP" dirty="0"/>
              <a:t>SCSCR </a:t>
            </a:r>
            <a:r>
              <a:rPr lang="ja-JP" altLang="en-US" dirty="0"/>
              <a:t>の</a:t>
            </a:r>
            <a:r>
              <a:rPr lang="en-US" altLang="ja-JP" dirty="0"/>
              <a:t>TE </a:t>
            </a:r>
            <a:r>
              <a:rPr lang="ja-JP" altLang="en-US" dirty="0"/>
              <a:t>ビットが</a:t>
            </a:r>
            <a:r>
              <a:rPr lang="en-US" altLang="ja-JP" dirty="0"/>
              <a:t>0 </a:t>
            </a:r>
            <a:r>
              <a:rPr lang="ja-JP" altLang="en-US" dirty="0"/>
              <a:t>のとき、</a:t>
            </a:r>
            <a:r>
              <a:rPr lang="en-US" altLang="ja-JP" dirty="0"/>
              <a:t>1 </a:t>
            </a:r>
            <a:r>
              <a:rPr lang="ja-JP" altLang="en-US" dirty="0"/>
              <a:t>バイトのシリアル送信キャラクタの最後尾ビット送信時に</a:t>
            </a:r>
            <a:r>
              <a:rPr lang="en-US" altLang="ja-JP" dirty="0"/>
              <a:t>SCFTDR </a:t>
            </a:r>
            <a:r>
              <a:rPr lang="ja-JP" altLang="en-US" dirty="0"/>
              <a:t>に送信データがないとき、セットされ送信を終了したことを表示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データエンプティ：</a:t>
            </a:r>
            <a:r>
              <a:rPr lang="en-US" altLang="ja-JP" dirty="0"/>
              <a:t>TDFE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の状態を読み出した後、指定送信トリガ数より多いデータを</a:t>
            </a:r>
            <a:r>
              <a:rPr lang="en-US" altLang="ja-JP" dirty="0"/>
              <a:t>SCFTDR </a:t>
            </a:r>
            <a:r>
              <a:rPr lang="ja-JP" altLang="en-US" dirty="0"/>
              <a:t>に書き込み、</a:t>
            </a:r>
            <a:r>
              <a:rPr lang="en-US" altLang="ja-JP" dirty="0"/>
              <a:t>TDFE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に書き込んだ送信データ数が指定送信トリガ数より多いことを表示、パワーオンリセット、送信の結果 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に書き込んだ送信データ数が指定送信トリガ数以下のとき、セットされ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に書き込んだ送信データ数が指定送信トリガ数以下であること*</a:t>
            </a:r>
            <a:r>
              <a:rPr lang="en-US" altLang="ja-JP" dirty="0"/>
              <a:t>1</a:t>
            </a:r>
            <a:r>
              <a:rPr lang="ja-JP" altLang="en-US" dirty="0"/>
              <a:t>を表示</a:t>
            </a:r>
            <a:endParaRPr lang="en-US" altLang="ja-JP" dirty="0"/>
          </a:p>
          <a:p>
            <a:pPr lvl="1"/>
            <a:r>
              <a:rPr lang="ja-JP" altLang="en-US" dirty="0" smtClean="0"/>
              <a:t>送信</a:t>
            </a:r>
            <a:r>
              <a:rPr lang="en-US" altLang="ja-JP" dirty="0" smtClean="0"/>
              <a:t>FIFO</a:t>
            </a:r>
            <a:r>
              <a:rPr lang="ja-JP" altLang="en-US" dirty="0"/>
              <a:t>データレジスタ</a:t>
            </a:r>
            <a:r>
              <a:rPr lang="en-US" altLang="ja-JP" dirty="0" smtClean="0"/>
              <a:t>_</a:t>
            </a:r>
            <a:r>
              <a:rPr lang="en-US" altLang="ja-JP" dirty="0"/>
              <a:t>3</a:t>
            </a:r>
            <a:r>
              <a:rPr lang="en-US" altLang="ja-JP" dirty="0" smtClean="0"/>
              <a:t>(SCFTDR_3)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するシリアルデータ</a:t>
            </a:r>
            <a:r>
              <a:rPr lang="ja-JP" altLang="en-US" dirty="0"/>
              <a:t>を格納する</a:t>
            </a:r>
            <a:endParaRPr lang="en-US" altLang="ja-JP" dirty="0"/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コントロールレジスタ</a:t>
            </a:r>
            <a:r>
              <a:rPr lang="en-US" altLang="ja-JP" dirty="0" smtClean="0"/>
              <a:t>_3(SCFCR_3)</a:t>
            </a:r>
            <a:endParaRPr lang="ja-JP" altLang="en-US" dirty="0"/>
          </a:p>
          <a:p>
            <a:pPr lvl="2"/>
            <a:r>
              <a:rPr lang="ja-JP" altLang="en-US" dirty="0" smtClean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データレジスタ内の送信データを無効にし、データが空の状態にリセットする際、リセット動作を許可に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989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UART</a:t>
            </a:r>
            <a:r>
              <a:rPr kumimoji="1" lang="ja-JP" altLang="en-US" dirty="0"/>
              <a:t>受信データを折り返して送信する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 UART</a:t>
            </a:r>
            <a:r>
              <a:rPr kumimoji="1" lang="ja-JP" altLang="en-US" dirty="0"/>
              <a:t>送受信ピン</a:t>
            </a:r>
            <a:endParaRPr kumimoji="1" lang="en-US" altLang="ja-JP" dirty="0"/>
          </a:p>
          <a:p>
            <a:pPr lvl="2"/>
            <a:r>
              <a:rPr lang="ja-JP" altLang="en-US" dirty="0"/>
              <a:t>ボーレート：</a:t>
            </a:r>
            <a:r>
              <a:rPr lang="en-US" altLang="ja-JP" dirty="0"/>
              <a:t>19200bps/</a:t>
            </a:r>
            <a:r>
              <a:rPr lang="ja-JP" altLang="en-US" dirty="0"/>
              <a:t>データ長：</a:t>
            </a:r>
            <a:r>
              <a:rPr lang="en-US" altLang="ja-JP" dirty="0"/>
              <a:t>8bit/</a:t>
            </a:r>
            <a:r>
              <a:rPr lang="ja-JP" altLang="en-US" dirty="0"/>
              <a:t>パリティ：なし</a:t>
            </a:r>
            <a:r>
              <a:rPr lang="en-US" altLang="ja-JP" dirty="0"/>
              <a:t>/</a:t>
            </a:r>
            <a:r>
              <a:rPr lang="ja-JP" altLang="en-US" dirty="0"/>
              <a:t>ストップビット：</a:t>
            </a:r>
            <a:r>
              <a:rPr lang="en-US" altLang="ja-JP" dirty="0"/>
              <a:t>1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内蔵シリアルコミュニケーションインタフェース</a:t>
            </a:r>
            <a:r>
              <a:rPr lang="en-US" altLang="ja-JP" dirty="0"/>
              <a:t>(</a:t>
            </a:r>
            <a:r>
              <a:rPr lang="ja-JP" altLang="en-US" dirty="0"/>
              <a:t>チャネル</a:t>
            </a:r>
            <a:r>
              <a:rPr lang="en-US" altLang="ja-JP" dirty="0"/>
              <a:t>2,3)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142</a:t>
            </a:r>
            <a:r>
              <a:rPr lang="ja-JP" altLang="en-US" dirty="0"/>
              <a:t>番ピン</a:t>
            </a:r>
            <a:r>
              <a:rPr lang="en-US" altLang="ja-JP" dirty="0"/>
              <a:t>(PF1/</a:t>
            </a:r>
            <a:r>
              <a:rPr lang="en-US" altLang="ja-JP" dirty="0" err="1"/>
              <a:t>nBREQ</a:t>
            </a:r>
            <a:r>
              <a:rPr lang="en-US" altLang="ja-JP" dirty="0"/>
              <a:t>/SSIWS1/DV_DATA1/RxD2/DREQ0/SD_D2/</a:t>
            </a:r>
            <a:r>
              <a:rPr lang="en-US" altLang="ja-JP" dirty="0" err="1"/>
              <a:t>nAUDSYNC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138</a:t>
            </a:r>
            <a:r>
              <a:rPr lang="ja-JP" altLang="en-US" dirty="0"/>
              <a:t>番ピン</a:t>
            </a:r>
            <a:r>
              <a:rPr lang="en-US" altLang="ja-JP" dirty="0"/>
              <a:t>(PF4/</a:t>
            </a:r>
            <a:r>
              <a:rPr lang="en-US" altLang="ja-JP" dirty="0" err="1"/>
              <a:t>nICIOWRnAH</a:t>
            </a:r>
            <a:r>
              <a:rPr lang="en-US" altLang="ja-JP" dirty="0"/>
              <a:t>/SSIWS2/DV_DATA4/TxD3/SD_CLK/AUDATA2</a:t>
            </a:r>
            <a:r>
              <a:rPr lang="ja-JP" altLang="en-US" dirty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結線</a:t>
            </a:r>
          </a:p>
          <a:p>
            <a:pPr lvl="1"/>
            <a:r>
              <a:rPr lang="en-US" altLang="ja-JP" dirty="0" smtClean="0"/>
              <a:t>142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(RxD2) - </a:t>
            </a:r>
            <a:r>
              <a:rPr lang="en-US" altLang="ja-JP" dirty="0"/>
              <a:t>FRK-SH2A </a:t>
            </a:r>
            <a:r>
              <a:rPr lang="en-US" altLang="ja-JP" dirty="0" smtClean="0"/>
              <a:t>CN2_11 </a:t>
            </a:r>
            <a:r>
              <a:rPr lang="en-US" altLang="ja-JP" dirty="0"/>
              <a:t>- </a:t>
            </a:r>
            <a:r>
              <a:rPr lang="en-US" altLang="ja-JP" dirty="0" smtClean="0"/>
              <a:t>FT4232HX CN2_3(ADBUS0)</a:t>
            </a:r>
            <a:endParaRPr lang="ja-JP" altLang="en-US" dirty="0"/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(TxD3) </a:t>
            </a:r>
            <a:r>
              <a:rPr lang="en-US" altLang="ja-JP" dirty="0"/>
              <a:t>- FRK-SH2A </a:t>
            </a:r>
            <a:r>
              <a:rPr lang="en-US" altLang="ja-JP" dirty="0" smtClean="0"/>
              <a:t>CN2_16 – FT4232HX CN2_12(BDBUS1)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759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1(PFCR1)</a:t>
            </a:r>
            <a:endParaRPr lang="ja-JP" altLang="en-US" dirty="0"/>
          </a:p>
          <a:p>
            <a:pPr lvl="2"/>
            <a:r>
              <a:rPr lang="en-US" altLang="ja-JP" dirty="0"/>
              <a:t>PF4</a:t>
            </a:r>
            <a:r>
              <a:rPr lang="ja-JP" altLang="en-US" dirty="0"/>
              <a:t>モード：</a:t>
            </a:r>
            <a:r>
              <a:rPr lang="en-US" altLang="ja-JP" dirty="0"/>
              <a:t>TxD3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0(PFCR0)</a:t>
            </a:r>
            <a:endParaRPr lang="ja-JP" altLang="en-US" dirty="0"/>
          </a:p>
          <a:p>
            <a:pPr lvl="2"/>
            <a:r>
              <a:rPr lang="en-US" altLang="ja-JP" dirty="0"/>
              <a:t>PF1</a:t>
            </a:r>
            <a:r>
              <a:rPr lang="ja-JP" altLang="en-US" dirty="0"/>
              <a:t>モード：</a:t>
            </a:r>
            <a:r>
              <a:rPr lang="en-US" altLang="ja-JP" dirty="0"/>
              <a:t>RxD2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/>
              <a:t>4(STBCR4)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45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2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44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3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kumimoji="1" lang="ja-JP" altLang="en-US" dirty="0"/>
              <a:t>シリアルモードレジスタ</a:t>
            </a:r>
            <a:r>
              <a:rPr kumimoji="1" lang="en-US" altLang="ja-JP" dirty="0"/>
              <a:t>_</a:t>
            </a:r>
            <a:r>
              <a:rPr kumimoji="1" lang="en-US" altLang="ja-JP" dirty="0" smtClean="0"/>
              <a:t>2,3(SCSMR_2,3)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コミュニケーションモード</a:t>
            </a:r>
            <a:r>
              <a:rPr lang="ja-JP" altLang="en-US" dirty="0"/>
              <a:t>：調歩同期式モード</a:t>
            </a:r>
            <a:endParaRPr lang="en-US" altLang="ja-JP" dirty="0"/>
          </a:p>
          <a:p>
            <a:pPr lvl="2"/>
            <a:r>
              <a:rPr lang="ja-JP" altLang="en-US" dirty="0"/>
              <a:t>キャラクタレングス：</a:t>
            </a:r>
            <a:r>
              <a:rPr lang="en-US" altLang="ja-JP" dirty="0"/>
              <a:t>8</a:t>
            </a:r>
            <a:r>
              <a:rPr lang="ja-JP" altLang="en-US" dirty="0"/>
              <a:t>ビットデータ</a:t>
            </a:r>
            <a:endParaRPr lang="en-US" altLang="ja-JP" dirty="0"/>
          </a:p>
          <a:p>
            <a:pPr lvl="2"/>
            <a:r>
              <a:rPr lang="ja-JP" altLang="en-US" dirty="0"/>
              <a:t>パリティイネーブル：パリティビットの付加、およびチェックを禁止</a:t>
            </a:r>
            <a:endParaRPr lang="en-US" altLang="ja-JP" dirty="0"/>
          </a:p>
          <a:p>
            <a:pPr lvl="2"/>
            <a:r>
              <a:rPr lang="ja-JP" altLang="en-US" dirty="0"/>
              <a:t>ストップビットレングス：</a:t>
            </a:r>
            <a:r>
              <a:rPr lang="en-US" altLang="ja-JP" dirty="0"/>
              <a:t>1</a:t>
            </a:r>
            <a:r>
              <a:rPr lang="ja-JP" altLang="en-US" dirty="0"/>
              <a:t>ストップビット</a:t>
            </a:r>
            <a:endParaRPr lang="en-US" altLang="ja-JP" dirty="0"/>
          </a:p>
          <a:p>
            <a:pPr lvl="2"/>
            <a:r>
              <a:rPr lang="ja-JP" altLang="en-US" dirty="0"/>
              <a:t>クロックセレクト：</a:t>
            </a:r>
            <a:r>
              <a:rPr lang="en-US" altLang="ja-JP" dirty="0" err="1"/>
              <a:t>Pφ</a:t>
            </a:r>
            <a:r>
              <a:rPr lang="ja-JP" altLang="en-US" dirty="0"/>
              <a:t>クロック</a:t>
            </a:r>
            <a:r>
              <a:rPr lang="en-US" altLang="ja-JP" dirty="0"/>
              <a:t>(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24MHz)</a:t>
            </a:r>
            <a:endParaRPr lang="ja-JP" altLang="en-US" dirty="0"/>
          </a:p>
          <a:p>
            <a:pPr lvl="1"/>
            <a:r>
              <a:rPr lang="ja-JP" altLang="en-US" dirty="0"/>
              <a:t>シリアル拡張</a:t>
            </a:r>
            <a:r>
              <a:rPr lang="ja-JP" altLang="en-US" dirty="0" smtClean="0"/>
              <a:t>モードレジスタ</a:t>
            </a:r>
            <a:r>
              <a:rPr lang="en-US" altLang="ja-JP" dirty="0" smtClean="0"/>
              <a:t>_2,3(SCEMR_2,3)</a:t>
            </a:r>
            <a:endParaRPr lang="en-US" altLang="ja-JP" dirty="0"/>
          </a:p>
          <a:p>
            <a:pPr lvl="2"/>
            <a:r>
              <a:rPr lang="ja-JP" altLang="en-US" dirty="0"/>
              <a:t>ボーレートジェネレータ倍速モード：通常モード</a:t>
            </a:r>
          </a:p>
          <a:p>
            <a:pPr lvl="2"/>
            <a:r>
              <a:rPr lang="ja-JP" altLang="en-US" dirty="0"/>
              <a:t>調歩同期式基本クロックセレクト：ビットレートの</a:t>
            </a:r>
            <a:r>
              <a:rPr lang="en-US" altLang="ja-JP" dirty="0"/>
              <a:t>16</a:t>
            </a:r>
            <a:r>
              <a:rPr lang="ja-JP" altLang="en-US" dirty="0"/>
              <a:t>倍の周波数の基本クロックで動作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/>
              <a:t>_</a:t>
            </a:r>
            <a:r>
              <a:rPr kumimoji="1" lang="en-US" altLang="ja-JP" dirty="0" smtClean="0"/>
              <a:t>2,3(SCBRR_2,3)</a:t>
            </a:r>
            <a:endParaRPr kumimoji="1" lang="en-US" altLang="ja-JP" dirty="0"/>
          </a:p>
          <a:p>
            <a:pPr lvl="2"/>
            <a:r>
              <a:rPr lang="en-US" altLang="ja-JP" dirty="0"/>
              <a:t>N</a:t>
            </a:r>
            <a:r>
              <a:rPr lang="ja-JP" altLang="en-US" dirty="0"/>
              <a:t>：</a:t>
            </a:r>
            <a:r>
              <a:rPr lang="en-US" altLang="ja-JP" dirty="0"/>
              <a:t>38 (19200bps</a:t>
            </a:r>
            <a:r>
              <a:rPr lang="ja-JP" altLang="en-US" dirty="0" err="1"/>
              <a:t>、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</a:t>
            </a:r>
            <a:r>
              <a:rPr lang="ja-JP" altLang="en-US" dirty="0" err="1"/>
              <a:t>、</a:t>
            </a:r>
            <a:r>
              <a:rPr lang="ja-JP" altLang="en-US" dirty="0"/>
              <a:t>誤差：</a:t>
            </a:r>
            <a:r>
              <a:rPr lang="en-US" altLang="ja-JP" dirty="0"/>
              <a:t>0.16%</a:t>
            </a:r>
            <a:r>
              <a:rPr lang="ja-JP" altLang="en-US" dirty="0" err="1"/>
              <a:t>、</a:t>
            </a:r>
            <a:r>
              <a:rPr lang="en-US" altLang="ja-JP" dirty="0"/>
              <a:t>N=(</a:t>
            </a:r>
            <a:r>
              <a:rPr lang="en-US" altLang="ja-JP" dirty="0" err="1"/>
              <a:t>Pφ</a:t>
            </a:r>
            <a:r>
              <a:rPr lang="en-US" altLang="ja-JP" dirty="0"/>
              <a:t>/(64×2</a:t>
            </a:r>
            <a:r>
              <a:rPr lang="en-US" altLang="ja-JP" baseline="30000" dirty="0"/>
              <a:t>2n-1</a:t>
            </a:r>
            <a:r>
              <a:rPr lang="en-US" altLang="ja-JP" dirty="0"/>
              <a:t>×B)×10</a:t>
            </a:r>
            <a:r>
              <a:rPr lang="en-US" altLang="ja-JP" baseline="30000" dirty="0"/>
              <a:t>6</a:t>
            </a:r>
            <a:r>
              <a:rPr lang="en-US" altLang="ja-JP" dirty="0"/>
              <a:t>-1)=(24/(64×2</a:t>
            </a:r>
            <a:r>
              <a:rPr lang="en-US" altLang="ja-JP" baseline="30000" dirty="0"/>
              <a:t>-1</a:t>
            </a:r>
            <a:r>
              <a:rPr lang="en-US" altLang="ja-JP" dirty="0"/>
              <a:t>×19200)×10</a:t>
            </a:r>
            <a:r>
              <a:rPr lang="en-US" altLang="ja-JP" baseline="30000" dirty="0"/>
              <a:t>6</a:t>
            </a:r>
            <a:r>
              <a:rPr lang="en-US" altLang="ja-JP" dirty="0"/>
              <a:t>-1))</a:t>
            </a:r>
            <a:r>
              <a:rPr lang="ja-JP" altLang="en-US" dirty="0"/>
              <a:t>≒</a:t>
            </a:r>
            <a:r>
              <a:rPr lang="en-US" altLang="ja-JP" dirty="0" smtClean="0"/>
              <a:t>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25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シリアルコントロールレジスタ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2,3(SCSCR_2,3)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イネーブル：シリアル送信動作の開始を禁止する際、送信</a:t>
            </a:r>
            <a:r>
              <a:rPr lang="ja-JP" altLang="en-US" dirty="0"/>
              <a:t>動作</a:t>
            </a:r>
            <a:r>
              <a:rPr lang="ja-JP" altLang="en-US" dirty="0" smtClean="0"/>
              <a:t>を禁止にクリア、</a:t>
            </a:r>
            <a:r>
              <a:rPr lang="ja-JP" altLang="en-US" dirty="0"/>
              <a:t>シリアル送信動作の開始</a:t>
            </a:r>
            <a:r>
              <a:rPr lang="ja-JP" altLang="en-US" dirty="0" smtClean="0"/>
              <a:t>を許可する</a:t>
            </a:r>
            <a:r>
              <a:rPr lang="ja-JP" altLang="en-US" dirty="0"/>
              <a:t>際、送信動作を許可に</a:t>
            </a:r>
            <a:r>
              <a:rPr lang="ja-JP" altLang="en-US" dirty="0" smtClean="0"/>
              <a:t>セット</a:t>
            </a:r>
            <a:endParaRPr lang="en-US" altLang="ja-JP" dirty="0"/>
          </a:p>
          <a:p>
            <a:pPr lvl="2"/>
            <a:r>
              <a:rPr lang="ja-JP" altLang="en-US" dirty="0"/>
              <a:t>受信イネーブル</a:t>
            </a:r>
            <a:r>
              <a:rPr lang="ja-JP" altLang="en-US" dirty="0" smtClean="0"/>
              <a:t>：シリアル受信動作</a:t>
            </a:r>
            <a:r>
              <a:rPr lang="ja-JP" altLang="en-US" dirty="0"/>
              <a:t>の開始を禁止する際</a:t>
            </a:r>
            <a:r>
              <a:rPr lang="ja-JP" altLang="en-US" dirty="0" smtClean="0"/>
              <a:t>、受信動作</a:t>
            </a:r>
            <a:r>
              <a:rPr lang="ja-JP" altLang="en-US" dirty="0"/>
              <a:t>を禁止にクリア、</a:t>
            </a:r>
            <a:r>
              <a:rPr lang="ja-JP" altLang="en-US" dirty="0" smtClean="0"/>
              <a:t>シリアル受信動作</a:t>
            </a:r>
            <a:r>
              <a:rPr lang="ja-JP" altLang="en-US" dirty="0"/>
              <a:t>の開始を許可する際</a:t>
            </a:r>
            <a:r>
              <a:rPr lang="ja-JP" altLang="en-US" dirty="0" smtClean="0"/>
              <a:t>、受信動作</a:t>
            </a:r>
            <a:r>
              <a:rPr lang="ja-JP" altLang="en-US" dirty="0"/>
              <a:t>を許可にセット</a:t>
            </a:r>
            <a:endParaRPr lang="en-US" altLang="ja-JP" dirty="0"/>
          </a:p>
          <a:p>
            <a:pPr lvl="2"/>
            <a:r>
              <a:rPr lang="ja-JP" altLang="en-US" dirty="0"/>
              <a:t>クロックイネーブル：内部クロック／</a:t>
            </a:r>
            <a:r>
              <a:rPr lang="en-US" altLang="ja-JP" dirty="0"/>
              <a:t>SCK</a:t>
            </a:r>
            <a:r>
              <a:rPr lang="ja-JP" altLang="en-US" dirty="0"/>
              <a:t>端子は入力端子（入力信号は無視）</a:t>
            </a:r>
            <a:endParaRPr lang="en-US" altLang="ja-JP" dirty="0"/>
          </a:p>
          <a:p>
            <a:pPr lvl="1"/>
            <a:r>
              <a:rPr lang="ja-JP" altLang="en-US" dirty="0" smtClean="0"/>
              <a:t>シリアルステータスレジスタ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2,3(SCFSR_2,3)</a:t>
            </a:r>
            <a:endParaRPr lang="en-US" altLang="ja-JP" dirty="0"/>
          </a:p>
          <a:p>
            <a:pPr lvl="2"/>
            <a:r>
              <a:rPr lang="ja-JP" altLang="en-US" dirty="0"/>
              <a:t>送信エンド：</a:t>
            </a:r>
            <a:r>
              <a:rPr lang="en-US" altLang="ja-JP" dirty="0"/>
              <a:t>SCFTDR </a:t>
            </a:r>
            <a:r>
              <a:rPr lang="ja-JP" altLang="en-US" dirty="0"/>
              <a:t>へ送信データを書き込み、</a:t>
            </a:r>
            <a:r>
              <a:rPr lang="en-US" altLang="ja-JP" dirty="0"/>
              <a:t>TEND=1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TEND</a:t>
            </a:r>
            <a:r>
              <a:rPr lang="ja-JP" altLang="en-US" dirty="0"/>
              <a:t>フラグに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を書き込んだとき、クリアされ送信中であることを表示、パワーオンリセット、</a:t>
            </a:r>
            <a:r>
              <a:rPr lang="en-US" altLang="ja-JP" dirty="0"/>
              <a:t>SCSCR </a:t>
            </a:r>
            <a:r>
              <a:rPr lang="ja-JP" altLang="en-US" dirty="0"/>
              <a:t>の</a:t>
            </a:r>
            <a:r>
              <a:rPr lang="en-US" altLang="ja-JP" dirty="0"/>
              <a:t>TE </a:t>
            </a:r>
            <a:r>
              <a:rPr lang="ja-JP" altLang="en-US" dirty="0"/>
              <a:t>ビットが</a:t>
            </a:r>
            <a:r>
              <a:rPr lang="en-US" altLang="ja-JP" dirty="0"/>
              <a:t>0 </a:t>
            </a:r>
            <a:r>
              <a:rPr lang="ja-JP" altLang="en-US" dirty="0"/>
              <a:t>のとき、</a:t>
            </a:r>
            <a:r>
              <a:rPr lang="en-US" altLang="ja-JP" dirty="0"/>
              <a:t>1 </a:t>
            </a:r>
            <a:r>
              <a:rPr lang="ja-JP" altLang="en-US" dirty="0"/>
              <a:t>バイトのシリアル送信キャラクタの最後尾ビット送信時に</a:t>
            </a:r>
            <a:r>
              <a:rPr lang="en-US" altLang="ja-JP" dirty="0"/>
              <a:t>SCFTDR </a:t>
            </a:r>
            <a:r>
              <a:rPr lang="ja-JP" altLang="en-US" dirty="0"/>
              <a:t>に送信データがないとき、セットされ送信を終了したことを表示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データエンプティ：</a:t>
            </a:r>
            <a:r>
              <a:rPr lang="en-US" altLang="ja-JP" dirty="0"/>
              <a:t>TDFE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の状態を読み出した後、指定送信トリガ数より多いデータを</a:t>
            </a:r>
            <a:r>
              <a:rPr lang="en-US" altLang="ja-JP" dirty="0"/>
              <a:t>SCFTDR </a:t>
            </a:r>
            <a:r>
              <a:rPr lang="ja-JP" altLang="en-US" dirty="0"/>
              <a:t>に書き込み、</a:t>
            </a:r>
            <a:r>
              <a:rPr lang="en-US" altLang="ja-JP" dirty="0"/>
              <a:t>TDFE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に書き込んだ送信データ数が指定送信トリガ数より多いことを表示、パワーオンリセット、送信の結果 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に書き込んだ送信データ数が指定送信トリガ数以下のとき、セットされ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に書き込んだ送信データ数が指定送信トリガ数以下であること*</a:t>
            </a:r>
            <a:r>
              <a:rPr lang="en-US" altLang="ja-JP" dirty="0"/>
              <a:t>1</a:t>
            </a:r>
            <a:r>
              <a:rPr lang="ja-JP" altLang="en-US" dirty="0"/>
              <a:t>を表示</a:t>
            </a:r>
            <a:endParaRPr lang="en-US" altLang="ja-JP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データフル：パワーオンリセット、</a:t>
            </a:r>
            <a:r>
              <a:rPr lang="en-US" altLang="ja-JP" dirty="0"/>
              <a:t>RDF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を読み出した後、</a:t>
            </a:r>
            <a:r>
              <a:rPr lang="en-US" altLang="ja-JP" dirty="0"/>
              <a:t>SCFRDR </a:t>
            </a:r>
            <a:r>
              <a:rPr lang="ja-JP" altLang="en-US" dirty="0"/>
              <a:t>の受信データ数が指定受信トリガ数より少なくなるまで</a:t>
            </a:r>
            <a:r>
              <a:rPr lang="en-US" altLang="ja-JP" dirty="0"/>
              <a:t>SCFRDR </a:t>
            </a:r>
            <a:r>
              <a:rPr lang="ja-JP" altLang="en-US" dirty="0"/>
              <a:t>を読み出し、</a:t>
            </a:r>
            <a:r>
              <a:rPr lang="en-US" altLang="ja-JP" dirty="0"/>
              <a:t>RDF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SCFRDR </a:t>
            </a:r>
            <a:r>
              <a:rPr lang="ja-JP" altLang="en-US" dirty="0"/>
              <a:t>の書き込まれた受信データ数が指定受信トリガ数より少ないことを表示、指定受信トリガ数以上の受信データ数が</a:t>
            </a:r>
            <a:r>
              <a:rPr lang="en-US" altLang="ja-JP" dirty="0"/>
              <a:t>SCFRDR </a:t>
            </a:r>
            <a:r>
              <a:rPr lang="ja-JP" altLang="en-US" dirty="0"/>
              <a:t>に格納されるとき、セットされ</a:t>
            </a:r>
            <a:r>
              <a:rPr lang="en-US" altLang="ja-JP" dirty="0"/>
              <a:t>SCFRDR </a:t>
            </a:r>
            <a:r>
              <a:rPr lang="ja-JP" altLang="en-US" dirty="0"/>
              <a:t>の受信データ数が指定受信トリガ数以上であることを表示</a:t>
            </a:r>
            <a:endParaRPr lang="en-US" altLang="ja-JP" dirty="0"/>
          </a:p>
          <a:p>
            <a:pPr lvl="2"/>
            <a:r>
              <a:rPr lang="ja-JP" altLang="en-US" dirty="0"/>
              <a:t>受信データレディ：パワーオンリセット、</a:t>
            </a:r>
            <a:r>
              <a:rPr lang="en-US" altLang="ja-JP" dirty="0"/>
              <a:t>DR=1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SCFRDR </a:t>
            </a:r>
            <a:r>
              <a:rPr lang="ja-JP" altLang="en-US" dirty="0"/>
              <a:t>内の受信データをすべて読み出し、</a:t>
            </a:r>
            <a:r>
              <a:rPr lang="en-US" altLang="ja-JP" dirty="0"/>
              <a:t>0</a:t>
            </a:r>
            <a:r>
              <a:rPr lang="ja-JP" altLang="en-US" dirty="0"/>
              <a:t>を書き込んだとき、クリアされ受信中であるか、正常に受信完了後</a:t>
            </a:r>
            <a:r>
              <a:rPr lang="en-US" altLang="ja-JP" dirty="0"/>
              <a:t>SCFRDR </a:t>
            </a:r>
            <a:r>
              <a:rPr lang="ja-JP" altLang="en-US" dirty="0"/>
              <a:t>に受信データが残っていないことを表示、指定受信トリガ数未満のデータを</a:t>
            </a:r>
            <a:r>
              <a:rPr lang="en-US" altLang="ja-JP" dirty="0"/>
              <a:t>SCFRDR </a:t>
            </a:r>
            <a:r>
              <a:rPr lang="ja-JP" altLang="en-US" dirty="0"/>
              <a:t>が格納し、最後のストップビットから</a:t>
            </a:r>
            <a:r>
              <a:rPr lang="en-US" altLang="ja-JP" dirty="0"/>
              <a:t>15ETU </a:t>
            </a:r>
            <a:r>
              <a:rPr lang="ja-JP" altLang="en-US" dirty="0"/>
              <a:t>の時間経過後も次のデータが受信されないとき、セットされ次の受信データが受信されていないことを表示</a:t>
            </a:r>
            <a:endParaRPr lang="en-US" altLang="ja-JP" dirty="0"/>
          </a:p>
          <a:p>
            <a:pPr lvl="1"/>
            <a:r>
              <a:rPr lang="ja-JP" altLang="en-US" dirty="0" smtClean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</a:t>
            </a:r>
            <a:r>
              <a:rPr lang="en-US" altLang="ja-JP" dirty="0"/>
              <a:t>_2(SCFRDR_2)</a:t>
            </a:r>
          </a:p>
          <a:p>
            <a:pPr lvl="2"/>
            <a:r>
              <a:rPr lang="ja-JP" altLang="en-US" dirty="0"/>
              <a:t>受信したシリアルデータを格納する</a:t>
            </a:r>
            <a:endParaRPr lang="en-US" altLang="ja-JP" dirty="0"/>
          </a:p>
          <a:p>
            <a:pPr lvl="1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</a:t>
            </a:r>
            <a:r>
              <a:rPr lang="en-US" altLang="ja-JP" dirty="0"/>
              <a:t>_3(SCFTDR_3)</a:t>
            </a:r>
          </a:p>
          <a:p>
            <a:pPr lvl="2"/>
            <a:r>
              <a:rPr lang="ja-JP" altLang="en-US" dirty="0"/>
              <a:t>送信するシリアルデータを格納する</a:t>
            </a:r>
            <a:endParaRPr lang="en-US" altLang="ja-JP" dirty="0"/>
          </a:p>
          <a:p>
            <a:pPr lvl="1"/>
            <a:r>
              <a:rPr lang="en-US" altLang="ja-JP" dirty="0" smtClean="0"/>
              <a:t>FIFO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2,3(SCFCR_2,3)</a:t>
            </a:r>
            <a:endParaRPr lang="ja-JP" altLang="en-US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1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データレジスタ内の送信データを無効にし、データが空の状態にリセットする際、リセット動作を許可に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/>
              <a:t>クリア</a:t>
            </a:r>
            <a:endParaRPr lang="en-US" altLang="ja-JP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データレジスタ内の受信データを無効にし、データを空の状態にリセットする際、リセット動作を許可に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/>
              <a:t>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33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製品分類</a:t>
            </a:r>
            <a:endParaRPr lang="en-US" altLang="ja-JP" dirty="0"/>
          </a:p>
          <a:p>
            <a:pPr lvl="1"/>
            <a:r>
              <a:rPr lang="en-US" altLang="ja-JP" dirty="0"/>
              <a:t>SH7262 </a:t>
            </a:r>
            <a:r>
              <a:rPr lang="ja-JP" altLang="en-US" dirty="0"/>
              <a:t>グループ</a:t>
            </a:r>
            <a:endParaRPr lang="en-US" altLang="ja-JP" dirty="0"/>
          </a:p>
          <a:p>
            <a:r>
              <a:rPr lang="ja-JP" altLang="en-US" dirty="0"/>
              <a:t>カタログ型名</a:t>
            </a:r>
            <a:endParaRPr lang="en-US" altLang="ja-JP" dirty="0"/>
          </a:p>
          <a:p>
            <a:pPr lvl="1"/>
            <a:r>
              <a:rPr lang="en-US" altLang="ja-JP" dirty="0"/>
              <a:t>R5S72620W144FPU</a:t>
            </a:r>
          </a:p>
          <a:p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</a:p>
          <a:p>
            <a:pPr lvl="1"/>
            <a:r>
              <a:rPr lang="en-US" altLang="ja-JP" dirty="0"/>
              <a:t>1MB</a:t>
            </a:r>
          </a:p>
          <a:p>
            <a:r>
              <a:rPr lang="en-US" altLang="ja-JP" dirty="0" err="1"/>
              <a:t>IEBus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コントローラエリアネットワーク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温度範囲</a:t>
            </a:r>
            <a:endParaRPr lang="en-US" altLang="ja-JP" dirty="0"/>
          </a:p>
          <a:p>
            <a:pPr lvl="1"/>
            <a:r>
              <a:rPr lang="ja-JP" altLang="en-US" dirty="0"/>
              <a:t>標準温度範囲</a:t>
            </a:r>
            <a:r>
              <a:rPr kumimoji="1" lang="ja-JP" altLang="en-US" dirty="0"/>
              <a:t>（</a:t>
            </a:r>
            <a:r>
              <a:rPr kumimoji="1" lang="ja-JP" altLang="en-US" dirty="0" err="1"/>
              <a:t>ー</a:t>
            </a:r>
            <a:r>
              <a:rPr kumimoji="1" lang="en-US" altLang="ja-JP" dirty="0"/>
              <a:t>20</a:t>
            </a:r>
            <a:r>
              <a:rPr kumimoji="1" lang="ja-JP" altLang="en-US" dirty="0"/>
              <a:t>～＋</a:t>
            </a:r>
            <a:r>
              <a:rPr kumimoji="1" lang="en-US" altLang="ja-JP" dirty="0"/>
              <a:t>85</a:t>
            </a:r>
            <a:r>
              <a:rPr kumimoji="1" lang="ja-JP" altLang="en-US" dirty="0"/>
              <a:t>℃）</a:t>
            </a:r>
            <a:endParaRPr kumimoji="1" lang="en-US" altLang="ja-JP" dirty="0"/>
          </a:p>
          <a:p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kumimoji="1" lang="en-US" altLang="ja-JP" dirty="0"/>
              <a:t>176</a:t>
            </a:r>
            <a:r>
              <a:rPr lang="ja-JP" altLang="en-US" dirty="0"/>
              <a:t>ピン</a:t>
            </a:r>
            <a:r>
              <a:rPr lang="en-US" altLang="ja-JP" dirty="0"/>
              <a:t>QFP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519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 smtClean="0"/>
              <a:t>SPI</a:t>
            </a:r>
            <a:r>
              <a:rPr lang="ja-JP" altLang="en-US" dirty="0" smtClean="0"/>
              <a:t>バス接続のシリアルフラッシュメモリから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を読み出す</a:t>
            </a:r>
            <a:endParaRPr lang="ja-JP" altLang="en-US" dirty="0"/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FRK-SH2A U</a:t>
            </a:r>
            <a:r>
              <a:rPr lang="en-US" altLang="ja-JP" dirty="0" smtClean="0"/>
              <a:t>5 M25P05-A(C/D/Q/</a:t>
            </a:r>
            <a:r>
              <a:rPr lang="en-US" altLang="ja-JP" dirty="0" err="1" smtClean="0"/>
              <a:t>nS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nW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nHOLD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lvl="2"/>
            <a:r>
              <a:rPr lang="ja-JP" altLang="en-US" dirty="0" smtClean="0"/>
              <a:t>ライトプロテクト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nW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en-US" altLang="ja-JP" dirty="0"/>
              <a:t>H</a:t>
            </a:r>
            <a:r>
              <a:rPr lang="ja-JP" altLang="en-US" dirty="0" smtClean="0"/>
              <a:t>に固定されてい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ホールド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nHOLD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en-US" altLang="ja-JP" dirty="0"/>
              <a:t>4.7kΩ</a:t>
            </a:r>
            <a:r>
              <a:rPr lang="ja-JP" altLang="en-US" dirty="0"/>
              <a:t>抵抗でプルアップ</a:t>
            </a:r>
            <a:r>
              <a:rPr lang="ja-JP" altLang="en-US" dirty="0" smtClean="0"/>
              <a:t>され、リセット信号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nRST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に接続されている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シリアルクロック</a:t>
            </a:r>
            <a:r>
              <a:rPr lang="en-US" altLang="ja-JP" dirty="0" smtClean="0"/>
              <a:t>(C)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チップセレクト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nS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シリアルデータアウトプット</a:t>
            </a:r>
            <a:r>
              <a:rPr lang="en-US" altLang="ja-JP" dirty="0" smtClean="0"/>
              <a:t>(Q)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4.7kΩ</a:t>
            </a:r>
            <a:r>
              <a:rPr lang="ja-JP" altLang="en-US" dirty="0" smtClean="0"/>
              <a:t>抵抗でプルアップされている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シリアルデータインプット</a:t>
            </a:r>
            <a:r>
              <a:rPr lang="en-US" altLang="ja-JP" dirty="0" smtClean="0"/>
              <a:t>(D)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1MΩ</a:t>
            </a:r>
            <a:r>
              <a:rPr lang="ja-JP" altLang="en-US" dirty="0" smtClean="0"/>
              <a:t>抵抗でプルアップされている</a:t>
            </a:r>
            <a:endParaRPr lang="en-US" altLang="ja-JP" dirty="0"/>
          </a:p>
          <a:p>
            <a:pPr lvl="2"/>
            <a:r>
              <a:rPr lang="ja-JP" altLang="en-US" dirty="0" smtClean="0"/>
              <a:t>メモリサイズ：</a:t>
            </a:r>
            <a:r>
              <a:rPr lang="en-US" altLang="ja-JP" dirty="0" smtClean="0"/>
              <a:t>65,536</a:t>
            </a:r>
            <a:r>
              <a:rPr lang="ja-JP" altLang="en-US" dirty="0" smtClean="0"/>
              <a:t>バイト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セクタ数：</a:t>
            </a:r>
            <a:r>
              <a:rPr kumimoji="1" lang="en-US" altLang="ja-JP" dirty="0" smtClean="0"/>
              <a:t>2</a:t>
            </a:r>
          </a:p>
          <a:p>
            <a:pPr lvl="2"/>
            <a:r>
              <a:rPr lang="ja-JP" altLang="en-US" dirty="0" smtClean="0"/>
              <a:t>ページ数：</a:t>
            </a:r>
            <a:r>
              <a:rPr lang="en-US" altLang="ja-JP" dirty="0" smtClean="0"/>
              <a:t>256</a:t>
            </a:r>
          </a:p>
          <a:p>
            <a:pPr lvl="2"/>
            <a:r>
              <a:rPr lang="ja-JP" altLang="en-US" dirty="0" smtClean="0"/>
              <a:t>消去単位：セクタもしくはデバイス全体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書き込み単位：ページ</a:t>
            </a:r>
            <a:endParaRPr lang="en-US" altLang="ja-JP" dirty="0" smtClean="0"/>
          </a:p>
          <a:p>
            <a:r>
              <a:rPr lang="ja-JP" altLang="en-US" dirty="0" smtClean="0"/>
              <a:t>使用</a:t>
            </a:r>
            <a:r>
              <a:rPr lang="ja-JP" altLang="en-US" dirty="0"/>
              <a:t>する周辺機能</a:t>
            </a:r>
          </a:p>
          <a:p>
            <a:pPr lvl="1"/>
            <a:r>
              <a:rPr lang="ja-JP" altLang="en-US" dirty="0" smtClean="0"/>
              <a:t>ルネサスシリアルペリフェラルインタフェース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チャネル</a:t>
            </a:r>
            <a:r>
              <a:rPr lang="en-US" altLang="ja-JP" dirty="0"/>
              <a:t>0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本</a:t>
            </a:r>
            <a:r>
              <a:rPr lang="en-US" altLang="ja-JP" dirty="0" smtClean="0"/>
              <a:t>LSI</a:t>
            </a:r>
            <a:r>
              <a:rPr lang="ja-JP" altLang="en-US" dirty="0" smtClean="0"/>
              <a:t>はマスタとして動作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7988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端子</a:t>
            </a:r>
            <a:endParaRPr lang="ja-JP" altLang="en-US" dirty="0"/>
          </a:p>
          <a:p>
            <a:pPr lvl="1"/>
            <a:r>
              <a:rPr lang="en-US" altLang="ja-JP" dirty="0" smtClean="0"/>
              <a:t>127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PF12/</a:t>
            </a:r>
            <a:r>
              <a:rPr lang="en-US" altLang="ja-JP" dirty="0" err="1" smtClean="0"/>
              <a:t>nBS</a:t>
            </a:r>
            <a:r>
              <a:rPr lang="en-US" altLang="ja-JP" dirty="0" smtClean="0"/>
              <a:t>/AUDIO_XOUT/MISO0/TIOC3D/SPDIF_OUT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129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PF11/A25/SSIDATA3/MOSI0/TIOC3C/SPDIF_IN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smtClean="0"/>
              <a:t>131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PF10/A24/SSIWS3/SSL00/TIOC3B/</a:t>
            </a:r>
            <a:r>
              <a:rPr lang="en-US" altLang="ja-JP" dirty="0" err="1" smtClean="0"/>
              <a:t>nFCE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smtClean="0"/>
              <a:t>133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PF9/A23/SSISCK3/RSPCK0/TIOC3A/FRB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結線</a:t>
            </a:r>
            <a:endParaRPr lang="ja-JP" altLang="en-US" dirty="0"/>
          </a:p>
          <a:p>
            <a:pPr lvl="1"/>
            <a:r>
              <a:rPr lang="en-US" altLang="ja-JP" dirty="0" smtClean="0"/>
              <a:t>127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(MISO0) </a:t>
            </a:r>
            <a:r>
              <a:rPr lang="en-US" altLang="ja-JP" dirty="0"/>
              <a:t>- FRK-SH2A </a:t>
            </a:r>
            <a:r>
              <a:rPr lang="en-US" altLang="ja-JP" dirty="0" smtClean="0"/>
              <a:t>U5 M25P05-A 2(Q)</a:t>
            </a:r>
          </a:p>
          <a:p>
            <a:pPr lvl="1"/>
            <a:r>
              <a:rPr lang="en-US" altLang="ja-JP" dirty="0" smtClean="0"/>
              <a:t>129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MOSI0</a:t>
            </a:r>
            <a:r>
              <a:rPr lang="en-US" altLang="ja-JP" dirty="0"/>
              <a:t>) - FRK-SH2A U5 M25P05-A 5</a:t>
            </a:r>
            <a:r>
              <a:rPr lang="en-US" altLang="ja-JP" dirty="0" smtClean="0"/>
              <a:t>(D)</a:t>
            </a:r>
            <a:endParaRPr lang="en-US" altLang="ja-JP" dirty="0"/>
          </a:p>
          <a:p>
            <a:pPr lvl="1"/>
            <a:r>
              <a:rPr lang="en-US" altLang="ja-JP" dirty="0" smtClean="0"/>
              <a:t>131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(SSL00</a:t>
            </a:r>
            <a:r>
              <a:rPr lang="en-US" altLang="ja-JP" dirty="0"/>
              <a:t>) - FRK-SH2A U5 M25P05-A 1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nS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 smtClean="0"/>
              <a:t>133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(RSPCK0</a:t>
            </a:r>
            <a:r>
              <a:rPr lang="en-US" altLang="ja-JP" dirty="0"/>
              <a:t>) - FRK-SH2A U5 M25P05-A 6</a:t>
            </a:r>
            <a:r>
              <a:rPr lang="en-US" altLang="ja-JP" dirty="0" smtClean="0"/>
              <a:t>(C)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74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 smtClean="0"/>
              <a:t>コントロールレジスタ</a:t>
            </a:r>
            <a:r>
              <a:rPr lang="en-US" altLang="ja-JP" dirty="0" smtClean="0"/>
              <a:t>3(PFCR3)</a:t>
            </a:r>
            <a:endParaRPr lang="ja-JP" altLang="en-US" dirty="0"/>
          </a:p>
          <a:p>
            <a:pPr lvl="2"/>
            <a:r>
              <a:rPr lang="en-US" altLang="ja-JP" dirty="0" smtClean="0"/>
              <a:t>PF12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MISO0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 smtClean="0"/>
              <a:t>コントロールレジスタ</a:t>
            </a:r>
            <a:r>
              <a:rPr lang="en-US" altLang="ja-JP" dirty="0"/>
              <a:t>2</a:t>
            </a:r>
            <a:r>
              <a:rPr lang="en-US" altLang="ja-JP" dirty="0" smtClean="0"/>
              <a:t>(PFCR2)</a:t>
            </a:r>
          </a:p>
          <a:p>
            <a:pPr lvl="2"/>
            <a:r>
              <a:rPr lang="en-US" altLang="ja-JP" dirty="0" smtClean="0"/>
              <a:t>PF11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MOSI0</a:t>
            </a:r>
          </a:p>
          <a:p>
            <a:pPr lvl="2"/>
            <a:r>
              <a:rPr lang="en-US" altLang="ja-JP" dirty="0" smtClean="0"/>
              <a:t>PF10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SSL00</a:t>
            </a:r>
            <a:endParaRPr lang="en-US" altLang="ja-JP" dirty="0"/>
          </a:p>
          <a:p>
            <a:pPr lvl="2"/>
            <a:r>
              <a:rPr lang="en-US" altLang="ja-JP" dirty="0" smtClean="0"/>
              <a:t>PF9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RSPCK0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 smtClean="0"/>
              <a:t>5(STBCR5)</a:t>
            </a:r>
            <a:endParaRPr lang="en-US" altLang="ja-JP" dirty="0"/>
          </a:p>
          <a:p>
            <a:pPr lvl="2"/>
            <a:r>
              <a:rPr lang="ja-JP" altLang="en-US" dirty="0" smtClean="0"/>
              <a:t>モジュールストップ</a:t>
            </a:r>
            <a:r>
              <a:rPr lang="en-US" altLang="ja-JP" dirty="0" smtClean="0"/>
              <a:t>51</a:t>
            </a:r>
            <a:r>
              <a:rPr lang="ja-JP" altLang="en-US" dirty="0" smtClean="0"/>
              <a:t>：ルネサスシリアルペリフェラルインタフェースチャネル</a:t>
            </a:r>
            <a:r>
              <a:rPr lang="en-US" altLang="ja-JP" dirty="0"/>
              <a:t>0</a:t>
            </a:r>
            <a:r>
              <a:rPr lang="ja-JP" altLang="en-US" dirty="0" smtClean="0"/>
              <a:t>は動作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制御レジスタ</a:t>
            </a:r>
            <a:r>
              <a:rPr kumimoji="1" lang="en-US" altLang="ja-JP" dirty="0" smtClean="0"/>
              <a:t>_0(SPCR_0)</a:t>
            </a:r>
          </a:p>
          <a:p>
            <a:pPr lvl="2"/>
            <a:r>
              <a:rPr lang="ja-JP" altLang="en-US" dirty="0" smtClean="0"/>
              <a:t>機能</a:t>
            </a:r>
            <a:r>
              <a:rPr lang="ja-JP" altLang="en-US" dirty="0"/>
              <a:t>イネーブル</a:t>
            </a:r>
            <a:r>
              <a:rPr lang="ja-JP" altLang="en-US" dirty="0" smtClean="0"/>
              <a:t>：本モジュールの機能を無効化しモジュール機能の一部を初期化する際、本モジュールの機能を無効化するに設定、本モジュールの機能を有効化する際、本モジュールの機能を有効化するに設定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マスタ／スレーブモード選択：マスタモード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スレーブセレクト極性レジスタ</a:t>
            </a:r>
            <a:r>
              <a:rPr lang="en-US" altLang="ja-JP" dirty="0" smtClean="0"/>
              <a:t>_0(SSLP_0)</a:t>
            </a:r>
          </a:p>
          <a:p>
            <a:pPr lvl="2"/>
            <a:r>
              <a:rPr kumimoji="1" lang="en-US" altLang="ja-JP" dirty="0" smtClean="0"/>
              <a:t>SSL</a:t>
            </a:r>
            <a:r>
              <a:rPr kumimoji="1" lang="ja-JP" altLang="en-US" dirty="0" smtClean="0"/>
              <a:t>信号極性設定：</a:t>
            </a:r>
            <a:r>
              <a:rPr kumimoji="1" lang="en-US" altLang="ja-JP" dirty="0" smtClean="0"/>
              <a:t>SSL</a:t>
            </a:r>
            <a:r>
              <a:rPr kumimoji="1" lang="ja-JP" altLang="en-US" dirty="0" smtClean="0"/>
              <a:t>信号は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アクティブ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端子制御レジスタ</a:t>
            </a:r>
            <a:r>
              <a:rPr kumimoji="1" lang="en-US" altLang="ja-JP" dirty="0" smtClean="0"/>
              <a:t>_0(SPPCR_0)</a:t>
            </a:r>
          </a:p>
          <a:p>
            <a:pPr lvl="2"/>
            <a:r>
              <a:rPr kumimoji="1" lang="en-US" altLang="ja-JP" dirty="0" smtClean="0"/>
              <a:t>MOSI</a:t>
            </a:r>
            <a:r>
              <a:rPr kumimoji="1" lang="ja-JP" altLang="en-US" dirty="0" smtClean="0"/>
              <a:t>アイドル値固定イネーブル：</a:t>
            </a:r>
            <a:r>
              <a:rPr kumimoji="1" lang="en-US" altLang="ja-JP" dirty="0" smtClean="0"/>
              <a:t>MOSI</a:t>
            </a:r>
            <a:r>
              <a:rPr kumimoji="1" lang="ja-JP" altLang="en-US" dirty="0" smtClean="0"/>
              <a:t>出力値は前回転送の最終データ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シーケンス</a:t>
            </a:r>
            <a:r>
              <a:rPr lang="ja-JP" altLang="en-US" dirty="0"/>
              <a:t>制</a:t>
            </a:r>
            <a:r>
              <a:rPr lang="ja-JP" altLang="en-US" dirty="0" smtClean="0"/>
              <a:t>御レジスタ</a:t>
            </a:r>
            <a:r>
              <a:rPr lang="en-US" altLang="ja-JP" dirty="0" smtClean="0"/>
              <a:t>_0(SPSCR_0)</a:t>
            </a:r>
          </a:p>
          <a:p>
            <a:pPr lvl="2"/>
            <a:r>
              <a:rPr kumimoji="1" lang="ja-JP" altLang="en-US" dirty="0" smtClean="0"/>
              <a:t>シーケンス長：シーケンス長</a:t>
            </a:r>
            <a:r>
              <a:rPr kumimoji="1" lang="en-US" altLang="ja-JP" dirty="0" smtClean="0"/>
              <a:t>1(00)</a:t>
            </a:r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 smtClean="0"/>
              <a:t>_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(SPBR_0)</a:t>
            </a:r>
            <a:endParaRPr kumimoji="1" lang="en-US" altLang="ja-JP" dirty="0"/>
          </a:p>
          <a:p>
            <a:pPr lvl="2"/>
            <a:r>
              <a:rPr lang="en-US" altLang="ja-JP" dirty="0" smtClean="0"/>
              <a:t>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5 </a:t>
            </a:r>
          </a:p>
          <a:p>
            <a:pPr lvl="2"/>
            <a:r>
              <a:rPr lang="en-US" altLang="ja-JP" dirty="0" smtClean="0"/>
              <a:t>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</a:p>
          <a:p>
            <a:pPr lvl="2"/>
            <a:r>
              <a:rPr lang="en-US" altLang="ja-JP" dirty="0" smtClean="0"/>
              <a:t>1.00Mbps</a:t>
            </a:r>
            <a:r>
              <a:rPr lang="ja-JP" altLang="en-US" dirty="0" err="1" smtClean="0"/>
              <a:t>、</a:t>
            </a:r>
            <a:r>
              <a:rPr lang="en-US" altLang="ja-JP" dirty="0" err="1"/>
              <a:t>B</a:t>
            </a:r>
            <a:r>
              <a:rPr lang="en-US" altLang="ja-JP" dirty="0" err="1" smtClean="0"/>
              <a:t>φ</a:t>
            </a:r>
            <a:r>
              <a:rPr lang="ja-JP" altLang="en-US" dirty="0" smtClean="0"/>
              <a:t>：</a:t>
            </a:r>
            <a:r>
              <a:rPr lang="en-US" altLang="ja-JP" dirty="0" smtClean="0"/>
              <a:t>48MHz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ビットレート</a:t>
            </a:r>
            <a:r>
              <a:rPr lang="en-US" altLang="ja-JP" dirty="0" smtClean="0"/>
              <a:t>=f(</a:t>
            </a:r>
            <a:r>
              <a:rPr lang="en-US" altLang="ja-JP" dirty="0" err="1" smtClean="0"/>
              <a:t>Bφ</a:t>
            </a:r>
            <a:r>
              <a:rPr lang="en-US" altLang="ja-JP" dirty="0" smtClean="0"/>
              <a:t>)/(2×(n+1)×2</a:t>
            </a:r>
            <a:r>
              <a:rPr lang="en-US" altLang="ja-JP" baseline="30000" dirty="0" smtClean="0"/>
              <a:t>N</a:t>
            </a:r>
            <a:r>
              <a:rPr lang="en-US" altLang="ja-JP" dirty="0" smtClean="0"/>
              <a:t>)=48/(2×(5+1)×2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)=1.00</a:t>
            </a:r>
          </a:p>
        </p:txBody>
      </p:sp>
    </p:spTree>
    <p:extLst>
      <p:ext uri="{BB962C8B-B14F-4D97-AF65-F5344CB8AC3E}">
        <p14:creationId xmlns:p14="http://schemas.microsoft.com/office/powerpoint/2010/main" val="32721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データコントロールレジスタ</a:t>
            </a:r>
            <a:r>
              <a:rPr lang="en-US" altLang="ja-JP" dirty="0"/>
              <a:t>_0(SPDCR_0)</a:t>
            </a:r>
          </a:p>
          <a:p>
            <a:pPr lvl="2"/>
            <a:r>
              <a:rPr lang="ja-JP" altLang="en-US" dirty="0"/>
              <a:t>ダミーデータ送信イネーブル：ダミーデータ送信を禁止にする</a:t>
            </a:r>
            <a:endParaRPr lang="en-US" altLang="ja-JP" dirty="0"/>
          </a:p>
          <a:p>
            <a:pPr lvl="2"/>
            <a:r>
              <a:rPr lang="ja-JP" altLang="en-US" dirty="0"/>
              <a:t>アクセス幅設定：</a:t>
            </a:r>
            <a:r>
              <a:rPr lang="en-US" altLang="ja-JP" dirty="0"/>
              <a:t>SPDR</a:t>
            </a:r>
            <a:r>
              <a:rPr lang="ja-JP" altLang="en-US" dirty="0"/>
              <a:t>レジスタへバイトアクセス</a:t>
            </a:r>
            <a:endParaRPr lang="en-US" altLang="ja-JP" dirty="0"/>
          </a:p>
          <a:p>
            <a:pPr lvl="1"/>
            <a:r>
              <a:rPr lang="ja-JP" altLang="en-US" dirty="0" smtClean="0"/>
              <a:t>クロック遅延レジスタ</a:t>
            </a:r>
            <a:r>
              <a:rPr lang="en-US" altLang="ja-JP" dirty="0" smtClean="0"/>
              <a:t>_0(SPCKD0)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遅延設定：</a:t>
            </a:r>
            <a:r>
              <a:rPr lang="en-US" altLang="ja-JP" dirty="0" smtClean="0"/>
              <a:t>1RSPCK</a:t>
            </a:r>
          </a:p>
          <a:p>
            <a:pPr lvl="1"/>
            <a:r>
              <a:rPr lang="ja-JP" altLang="en-US" dirty="0" smtClean="0"/>
              <a:t>スレーブセレクトネゲート遅延レジスタ</a:t>
            </a:r>
            <a:r>
              <a:rPr lang="en-US" altLang="ja-JP" dirty="0" smtClean="0"/>
              <a:t>_0(SSLND0)</a:t>
            </a:r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ネゲート遅延設定：</a:t>
            </a:r>
            <a:r>
              <a:rPr lang="en-US" altLang="ja-JP" dirty="0" smtClean="0"/>
              <a:t>1RSPCK</a:t>
            </a:r>
          </a:p>
          <a:p>
            <a:pPr lvl="1"/>
            <a:r>
              <a:rPr lang="ja-JP" altLang="en-US" dirty="0" smtClean="0"/>
              <a:t>次アクセス遅延レジスタ</a:t>
            </a:r>
            <a:r>
              <a:rPr lang="en-US" altLang="ja-JP" dirty="0" smtClean="0"/>
              <a:t>_0(SPND0)</a:t>
            </a:r>
          </a:p>
          <a:p>
            <a:pPr lvl="2"/>
            <a:r>
              <a:rPr lang="ja-JP" altLang="en-US" dirty="0" smtClean="0"/>
              <a:t>次アクセス遅延設定：</a:t>
            </a:r>
            <a:r>
              <a:rPr lang="en-US" altLang="ja-JP" dirty="0" smtClean="0"/>
              <a:t>1RSPCK+2Bφ</a:t>
            </a:r>
          </a:p>
          <a:p>
            <a:pPr lvl="1"/>
            <a:r>
              <a:rPr lang="ja-JP" altLang="en-US" dirty="0" smtClean="0"/>
              <a:t>コマンドレジスタ</a:t>
            </a:r>
            <a:r>
              <a:rPr lang="en-US" altLang="ja-JP" dirty="0" smtClean="0"/>
              <a:t>_00(SPCMD_00)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遅延設定イネーブル：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遅延は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遅延レジスタ</a:t>
            </a:r>
            <a:r>
              <a:rPr lang="ja-JP" altLang="en-US" dirty="0"/>
              <a:t>（</a:t>
            </a:r>
            <a:r>
              <a:rPr lang="en-US" altLang="ja-JP" dirty="0" smtClean="0"/>
              <a:t>SPCKD</a:t>
            </a:r>
            <a:r>
              <a:rPr lang="ja-JP" altLang="en-US" dirty="0"/>
              <a:t>）</a:t>
            </a:r>
            <a:r>
              <a:rPr lang="ja-JP" altLang="en-US" dirty="0" smtClean="0"/>
              <a:t>の設定値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ネゲート遅延</a:t>
            </a:r>
            <a:r>
              <a:rPr lang="ja-JP" altLang="en-US" dirty="0"/>
              <a:t>設定イネーブル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SSL</a:t>
            </a:r>
            <a:r>
              <a:rPr lang="ja-JP" altLang="en-US" dirty="0" smtClean="0"/>
              <a:t>ネゲート遅延はスレーブセレクトネゲート遅延</a:t>
            </a:r>
            <a:r>
              <a:rPr lang="ja-JP" altLang="en-US" dirty="0"/>
              <a:t>レジスタ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SSLND</a:t>
            </a:r>
            <a:r>
              <a:rPr lang="ja-JP" altLang="en-US" dirty="0"/>
              <a:t>）の設定値</a:t>
            </a:r>
            <a:endParaRPr lang="en-US" altLang="ja-JP" dirty="0"/>
          </a:p>
          <a:p>
            <a:pPr lvl="2"/>
            <a:r>
              <a:rPr lang="ja-JP" altLang="en-US" dirty="0" smtClean="0"/>
              <a:t>次アクセス遅延イネーブル：次アクセス遅延は次アクセス遅延</a:t>
            </a:r>
            <a:r>
              <a:rPr lang="ja-JP" altLang="en-US" dirty="0"/>
              <a:t>レジスタ（</a:t>
            </a:r>
            <a:r>
              <a:rPr lang="en-US" altLang="ja-JP" dirty="0" smtClean="0"/>
              <a:t>SPND</a:t>
            </a:r>
            <a:r>
              <a:rPr lang="ja-JP" altLang="en-US" dirty="0"/>
              <a:t>）の</a:t>
            </a:r>
            <a:r>
              <a:rPr lang="ja-JP" altLang="en-US" dirty="0" smtClean="0"/>
              <a:t>設定値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LSB</a:t>
            </a:r>
            <a:r>
              <a:rPr lang="ja-JP" altLang="en-US" dirty="0" smtClean="0"/>
              <a:t>ファースト：</a:t>
            </a:r>
            <a:r>
              <a:rPr lang="en-US" altLang="ja-JP" dirty="0"/>
              <a:t>M</a:t>
            </a:r>
            <a:r>
              <a:rPr lang="en-US" altLang="ja-JP" dirty="0" smtClean="0"/>
              <a:t>SB</a:t>
            </a:r>
            <a:r>
              <a:rPr lang="ja-JP" altLang="en-US" dirty="0" smtClean="0"/>
              <a:t>ファースト</a:t>
            </a:r>
            <a:endParaRPr lang="en-US" altLang="ja-JP" dirty="0"/>
          </a:p>
          <a:p>
            <a:pPr lvl="2"/>
            <a:r>
              <a:rPr lang="ja-JP" altLang="en-US" dirty="0" smtClean="0"/>
              <a:t>データ長設定：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信号レベル</a:t>
            </a:r>
            <a:r>
              <a:rPr lang="ja-JP" altLang="en-US" dirty="0"/>
              <a:t>保持：転送終了後から次アクセス開始まで</a:t>
            </a:r>
            <a:r>
              <a:rPr lang="en-US" altLang="ja-JP" dirty="0"/>
              <a:t>SSL </a:t>
            </a:r>
            <a:r>
              <a:rPr lang="ja-JP" altLang="en-US" dirty="0"/>
              <a:t>信号レベルを保持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ビットレート分周設定：ベースのビットレートの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分周を選択</a:t>
            </a:r>
            <a:r>
              <a:rPr lang="en-US" altLang="ja-JP" dirty="0" smtClean="0"/>
              <a:t>(N=2)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極性設定：アイドル時の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位相</a:t>
            </a:r>
            <a:r>
              <a:rPr lang="ja-JP" altLang="en-US" dirty="0"/>
              <a:t>設定</a:t>
            </a:r>
            <a:r>
              <a:rPr lang="ja-JP" altLang="en-US" dirty="0" smtClean="0"/>
              <a:t>：奇数エッジでデータ変化、偶然エッジでデータ</a:t>
            </a:r>
            <a:r>
              <a:rPr lang="ja-JP" altLang="en-US" dirty="0"/>
              <a:t>サンプル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3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 smtClean="0"/>
              <a:t>バッファコントロールレジスタ</a:t>
            </a:r>
            <a:r>
              <a:rPr lang="en-US" altLang="ja-JP" dirty="0" smtClean="0"/>
              <a:t>_0(SPBFCR_0)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送信バッファデータリセット：送信バッファ内の送信データを無効にし、データが何もない状態にリセットする際、リセット動作を許可にセット、リセットを解除する際、リセット動作を禁止にクリア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受信バッファデータリセット：受信バッファ内の受信データを無効にし、データが何もない状態にリセットする際、リセット動作を許可にセット、リセットを解除する際、リセット動作を禁止にクリア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送信バッファデータ数トリガ：</a:t>
            </a:r>
            <a:r>
              <a:rPr lang="en-US" altLang="ja-JP" dirty="0" smtClean="0"/>
              <a:t>7Byte</a:t>
            </a:r>
          </a:p>
          <a:p>
            <a:pPr lvl="2"/>
            <a:r>
              <a:rPr lang="ja-JP" altLang="en-US" dirty="0" smtClean="0"/>
              <a:t>受信バッファデータ数トリガ：</a:t>
            </a:r>
            <a:r>
              <a:rPr lang="en-US" altLang="ja-JP" dirty="0" smtClean="0"/>
              <a:t>1Byte</a:t>
            </a:r>
          </a:p>
          <a:p>
            <a:pPr lvl="1"/>
            <a:r>
              <a:rPr lang="ja-JP" altLang="en-US" dirty="0" smtClean="0"/>
              <a:t>ステータスレジスタ</a:t>
            </a:r>
            <a:r>
              <a:rPr lang="en-US" altLang="ja-JP" dirty="0" smtClean="0"/>
              <a:t>_0(SPSR_0)</a:t>
            </a:r>
            <a:endParaRPr lang="en-US" altLang="ja-JP" dirty="0"/>
          </a:p>
          <a:p>
            <a:pPr lvl="2"/>
            <a:r>
              <a:rPr lang="ja-JP" altLang="en-US" dirty="0"/>
              <a:t>受信バッファフルフラグ：受信バッファの受信データ数が受信バッファデータ数トリガで指定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未満まで受信バッファを読み出したとき、受信バッファデータリセットを有効にした</a:t>
            </a:r>
            <a:r>
              <a:rPr lang="ja-JP" altLang="en-US" dirty="0" smtClean="0"/>
              <a:t>とき</a:t>
            </a:r>
            <a:r>
              <a:rPr lang="ja-JP" altLang="en-US" dirty="0"/>
              <a:t>、</a:t>
            </a:r>
            <a:r>
              <a:rPr lang="ja-JP" altLang="en-US" dirty="0" smtClean="0"/>
              <a:t>パワーオンリセットのとき、</a:t>
            </a:r>
            <a:r>
              <a:rPr lang="ja-JP" altLang="en-US" dirty="0"/>
              <a:t>クリアされ受信バッファの受信データ数が受信バッファデータ数トリガで指定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値未満で</a:t>
            </a:r>
            <a:r>
              <a:rPr lang="ja-JP" altLang="en-US" dirty="0" smtClean="0"/>
              <a:t>あることを</a:t>
            </a:r>
            <a:r>
              <a:rPr lang="ja-JP" altLang="en-US" dirty="0"/>
              <a:t>表示、受信バッファの受信データ数が受信バッファデータ数トリガで指定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以上の</a:t>
            </a:r>
            <a:r>
              <a:rPr lang="ja-JP" altLang="en-US" dirty="0" smtClean="0"/>
              <a:t>とき、</a:t>
            </a:r>
            <a:r>
              <a:rPr lang="ja-JP" altLang="en-US" dirty="0"/>
              <a:t>セットされ受信バッファの受信データ数が受信バッファデータ数トリガで指定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値以上であること</a:t>
            </a:r>
            <a:r>
              <a:rPr lang="ja-JP" altLang="en-US" dirty="0" smtClean="0"/>
              <a:t>を表示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</a:t>
            </a:r>
            <a:r>
              <a:rPr lang="ja-JP" altLang="en-US" dirty="0"/>
              <a:t>終了：送信レジスタからシフトレジスタへ送信データが転送された</a:t>
            </a:r>
            <a:r>
              <a:rPr lang="ja-JP" altLang="en-US" dirty="0" smtClean="0"/>
              <a:t>とき、</a:t>
            </a:r>
            <a:r>
              <a:rPr lang="ja-JP" altLang="en-US" dirty="0"/>
              <a:t>クリアされ送信未終了であることを表示、シリアル転送終了時に送信バッファ（</a:t>
            </a:r>
            <a:r>
              <a:rPr lang="en-US" altLang="ja-JP" dirty="0"/>
              <a:t>SPTX</a:t>
            </a:r>
            <a:r>
              <a:rPr lang="ja-JP" altLang="en-US" dirty="0"/>
              <a:t>）のデータ格納数が空で</a:t>
            </a:r>
            <a:r>
              <a:rPr lang="ja-JP" altLang="en-US" dirty="0" smtClean="0"/>
              <a:t>あるとき</a:t>
            </a:r>
            <a:r>
              <a:rPr lang="ja-JP" altLang="en-US" dirty="0"/>
              <a:t>、セットされ送信</a:t>
            </a:r>
            <a:r>
              <a:rPr lang="ja-JP" altLang="en-US" dirty="0" smtClean="0"/>
              <a:t>終了した</a:t>
            </a:r>
            <a:r>
              <a:rPr lang="ja-JP" altLang="en-US" dirty="0"/>
              <a:t>ことを表示</a:t>
            </a:r>
            <a:endParaRPr lang="en-US" altLang="ja-JP" dirty="0"/>
          </a:p>
          <a:p>
            <a:pPr lvl="2"/>
            <a:r>
              <a:rPr lang="ja-JP" altLang="en-US" dirty="0"/>
              <a:t>送信バッファエンプティフラグ</a:t>
            </a:r>
            <a:r>
              <a:rPr lang="ja-JP" altLang="en-US" dirty="0" smtClean="0"/>
              <a:t>：</a:t>
            </a:r>
            <a:r>
              <a:rPr lang="ja-JP" altLang="en-US" dirty="0"/>
              <a:t>送信バッファの送信データ数が送信バッファデータ数トリガで指定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より多くなるまで送信バッファに書き込んだとき、クリアされ送信バッファの送信データ数が送信バッファデータ数トリガで指定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値以上である</a:t>
            </a:r>
            <a:r>
              <a:rPr lang="ja-JP" altLang="en-US" dirty="0" err="1"/>
              <a:t>を</a:t>
            </a:r>
            <a:r>
              <a:rPr lang="ja-JP" altLang="en-US" dirty="0"/>
              <a:t>表示、送信バッファの送信データ数が送信バッファデータ数トリガで指定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未満になったとき、送信バッファデータリセットを有効にした</a:t>
            </a:r>
            <a:r>
              <a:rPr lang="ja-JP" altLang="en-US" dirty="0" smtClean="0"/>
              <a:t>とき</a:t>
            </a:r>
            <a:r>
              <a:rPr lang="ja-JP" altLang="en-US" dirty="0"/>
              <a:t>、</a:t>
            </a:r>
            <a:r>
              <a:rPr lang="ja-JP" altLang="en-US" dirty="0" smtClean="0"/>
              <a:t>パワーオンリセット</a:t>
            </a:r>
            <a:r>
              <a:rPr lang="ja-JP" altLang="en-US" dirty="0"/>
              <a:t>の</a:t>
            </a:r>
            <a:r>
              <a:rPr lang="ja-JP" altLang="en-US" dirty="0" smtClean="0"/>
              <a:t>とき</a:t>
            </a:r>
            <a:r>
              <a:rPr lang="ja-JP" altLang="en-US" dirty="0"/>
              <a:t>、セットされ送信バッファの送信データ数が送信バッファデータ数トリガで指定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値未満で</a:t>
            </a:r>
            <a:r>
              <a:rPr lang="ja-JP" altLang="en-US" dirty="0" smtClean="0"/>
              <a:t>あることを表示</a:t>
            </a:r>
            <a:endParaRPr lang="en-US" altLang="ja-JP" dirty="0"/>
          </a:p>
          <a:p>
            <a:pPr lvl="1"/>
            <a:r>
              <a:rPr lang="ja-JP" altLang="en-US" dirty="0" smtClean="0"/>
              <a:t>データレジスタ</a:t>
            </a:r>
            <a:r>
              <a:rPr lang="en-US" altLang="ja-JP" dirty="0" smtClean="0"/>
              <a:t>_0(SPDR_0)</a:t>
            </a:r>
            <a:endParaRPr lang="en-US" altLang="ja-JP" dirty="0"/>
          </a:p>
          <a:p>
            <a:pPr lvl="2"/>
            <a:r>
              <a:rPr lang="ja-JP" altLang="en-US" dirty="0"/>
              <a:t>送受信用のデータを</a:t>
            </a:r>
            <a:r>
              <a:rPr lang="ja-JP" altLang="en-US" dirty="0" smtClean="0"/>
              <a:t>格納する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ロングワード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0</a:t>
            </a:r>
            <a:r>
              <a:rPr lang="ja-JP" altLang="en-US" dirty="0"/>
              <a:t>ビット</a:t>
            </a:r>
          </a:p>
          <a:p>
            <a:pPr lvl="2"/>
            <a:r>
              <a:rPr lang="ja-JP" altLang="en-US" dirty="0" smtClean="0"/>
              <a:t>ワード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16</a:t>
            </a:r>
            <a:r>
              <a:rPr lang="ja-JP" altLang="en-US" dirty="0"/>
              <a:t>ビット</a:t>
            </a:r>
          </a:p>
          <a:p>
            <a:pPr lvl="2"/>
            <a:r>
              <a:rPr lang="ja-JP" altLang="en-US" dirty="0" smtClean="0"/>
              <a:t>バイト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24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バッファデータカウントセットレジスタ</a:t>
            </a:r>
            <a:r>
              <a:rPr lang="en-US" altLang="ja-JP" dirty="0" smtClean="0"/>
              <a:t>_0(SPBFDR_0)</a:t>
            </a:r>
          </a:p>
          <a:p>
            <a:pPr lvl="2"/>
            <a:r>
              <a:rPr lang="en-US" altLang="ja-JP" dirty="0" smtClean="0"/>
              <a:t>T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SPTX</a:t>
            </a:r>
            <a:r>
              <a:rPr lang="ja-JP" altLang="en-US" dirty="0" smtClean="0"/>
              <a:t>に格納されている未送信データバイト数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SPRX</a:t>
            </a:r>
            <a:r>
              <a:rPr lang="ja-JP" altLang="en-US" dirty="0" smtClean="0"/>
              <a:t>に格納されている受信データバイト数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9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SD</a:t>
            </a:r>
            <a:r>
              <a:rPr lang="ja-JP" altLang="en-US" dirty="0" smtClean="0"/>
              <a:t>カード </a:t>
            </a:r>
            <a:r>
              <a:rPr lang="en-US" altLang="ja-JP" dirty="0" smtClean="0"/>
              <a:t>FAT</a:t>
            </a:r>
            <a:r>
              <a:rPr lang="ja-JP" altLang="en-US" dirty="0" smtClean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 smtClean="0"/>
              <a:t>SPI</a:t>
            </a:r>
            <a:r>
              <a:rPr lang="ja-JP" altLang="en-US" dirty="0" smtClean="0"/>
              <a:t>バス接続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SD</a:t>
            </a:r>
            <a:r>
              <a:rPr lang="ja-JP" altLang="en-US" dirty="0" smtClean="0"/>
              <a:t>カードから</a:t>
            </a:r>
            <a:r>
              <a:rPr lang="en-US" altLang="ja-JP" dirty="0" smtClean="0"/>
              <a:t>FAT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読み出す</a:t>
            </a:r>
            <a:endParaRPr lang="ja-JP" altLang="en-US" dirty="0"/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 smtClean="0"/>
              <a:t>SD</a:t>
            </a:r>
            <a:r>
              <a:rPr lang="ja-JP" altLang="en-US" dirty="0" smtClean="0"/>
              <a:t>カード</a:t>
            </a:r>
            <a:r>
              <a:rPr lang="en-US" altLang="ja-JP" dirty="0" smtClean="0"/>
              <a:t>(SCLK(CLK)/DI(CMD)/DO(DAT0)/</a:t>
            </a:r>
            <a:r>
              <a:rPr lang="en-US" altLang="ja-JP" dirty="0" err="1" smtClean="0"/>
              <a:t>nCS</a:t>
            </a:r>
            <a:r>
              <a:rPr lang="en-US" altLang="ja-JP" dirty="0" smtClean="0"/>
              <a:t>(CD/DAT3)/(DAT1)/(DAT2)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lvl="2"/>
            <a:r>
              <a:rPr lang="ja-JP" altLang="en-US" dirty="0" smtClean="0"/>
              <a:t>シリアルクロック</a:t>
            </a:r>
            <a:r>
              <a:rPr lang="en-US" altLang="ja-JP" dirty="0" smtClean="0"/>
              <a:t>(SCLK)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シリアルデータアウトプット</a:t>
            </a:r>
            <a:r>
              <a:rPr lang="en-US" altLang="ja-JP" dirty="0" smtClean="0"/>
              <a:t>(DO)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FRK-SH2A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4.7kΩ</a:t>
            </a:r>
            <a:r>
              <a:rPr lang="ja-JP" altLang="en-US" dirty="0" smtClean="0"/>
              <a:t>抵抗でプルアップされている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シリアルデータインプット</a:t>
            </a:r>
            <a:r>
              <a:rPr lang="en-US" altLang="ja-JP" dirty="0" smtClean="0"/>
              <a:t>(</a:t>
            </a:r>
            <a:r>
              <a:rPr lang="en-US" altLang="ja-JP" dirty="0" smtClean="0"/>
              <a:t>DI)</a:t>
            </a:r>
            <a:r>
              <a:rPr lang="ja-JP" altLang="en-US" dirty="0" smtClean="0"/>
              <a:t>は</a:t>
            </a:r>
            <a:r>
              <a:rPr lang="en-US" altLang="ja-JP" dirty="0"/>
              <a:t>FRK-SH2A</a:t>
            </a:r>
            <a:r>
              <a:rPr lang="ja-JP" altLang="en-US" dirty="0"/>
              <a:t>の</a:t>
            </a:r>
            <a:r>
              <a:rPr lang="en-US" altLang="ja-JP" dirty="0" smtClean="0"/>
              <a:t>1MΩ</a:t>
            </a:r>
            <a:r>
              <a:rPr lang="ja-JP" altLang="en-US" dirty="0" smtClean="0"/>
              <a:t>抵抗でプルアップされて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pPr lvl="2"/>
            <a:r>
              <a:rPr lang="ja-JP" altLang="en-US" dirty="0"/>
              <a:t>チップセレクト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nCS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4.7kΩ</a:t>
            </a:r>
            <a:r>
              <a:rPr lang="ja-JP" altLang="en-US" dirty="0" smtClean="0"/>
              <a:t>抵抗でプルアップする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データライン</a:t>
            </a:r>
            <a:r>
              <a:rPr lang="en-US" altLang="ja-JP" dirty="0" smtClean="0"/>
              <a:t>1(DAT1)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データライン</a:t>
            </a:r>
            <a:r>
              <a:rPr lang="en-US" altLang="ja-JP" dirty="0" smtClean="0"/>
              <a:t>2(DAT2)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4.7kΩ</a:t>
            </a:r>
            <a:r>
              <a:rPr lang="ja-JP" altLang="en-US" dirty="0" smtClean="0"/>
              <a:t>抵抗でプルアップする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SD</a:t>
            </a:r>
            <a:r>
              <a:rPr lang="ja-JP" altLang="en-US" dirty="0" smtClean="0"/>
              <a:t>カードコネクタ</a:t>
            </a:r>
            <a:r>
              <a:rPr lang="en-US" altLang="ja-JP" dirty="0" smtClean="0"/>
              <a:t>(CD/WP)</a:t>
            </a:r>
          </a:p>
          <a:p>
            <a:pPr lvl="2"/>
            <a:r>
              <a:rPr lang="ja-JP" altLang="en-US" dirty="0" smtClean="0"/>
              <a:t>カードデテクション</a:t>
            </a:r>
            <a:r>
              <a:rPr lang="en-US" altLang="ja-JP" dirty="0" smtClean="0"/>
              <a:t>(CD)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ライトプロテクション</a:t>
            </a:r>
            <a:r>
              <a:rPr lang="en-US" altLang="ja-JP" dirty="0" smtClean="0"/>
              <a:t>(WP)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4.7kΩ</a:t>
            </a:r>
            <a:r>
              <a:rPr lang="ja-JP" altLang="en-US" dirty="0" smtClean="0"/>
              <a:t>抵抗でプルアップする</a:t>
            </a:r>
            <a:endParaRPr lang="en-US" altLang="ja-JP" dirty="0"/>
          </a:p>
          <a:p>
            <a:r>
              <a:rPr lang="ja-JP" altLang="en-US" dirty="0" smtClean="0"/>
              <a:t>使用</a:t>
            </a:r>
            <a:r>
              <a:rPr lang="ja-JP" altLang="en-US" dirty="0"/>
              <a:t>する周辺機能</a:t>
            </a:r>
          </a:p>
          <a:p>
            <a:pPr lvl="1"/>
            <a:r>
              <a:rPr lang="ja-JP" altLang="en-US" dirty="0" smtClean="0"/>
              <a:t>ルネサスシリアルペリフェラルインタフェース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チャネル</a:t>
            </a:r>
            <a:r>
              <a:rPr lang="en-US" altLang="ja-JP" dirty="0"/>
              <a:t>0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本</a:t>
            </a:r>
            <a:r>
              <a:rPr lang="en-US" altLang="ja-JP" dirty="0" smtClean="0"/>
              <a:t>LSI</a:t>
            </a:r>
            <a:r>
              <a:rPr lang="ja-JP" altLang="en-US" dirty="0" smtClean="0"/>
              <a:t>はマスタとして</a:t>
            </a:r>
            <a:r>
              <a:rPr lang="ja-JP" altLang="en-US" dirty="0" smtClean="0"/>
              <a:t>動作</a:t>
            </a:r>
            <a:endParaRPr lang="en-US" altLang="ja-JP" dirty="0" smtClean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 smtClean="0"/>
              <a:t>ポート</a:t>
            </a:r>
            <a:r>
              <a:rPr lang="en-US" altLang="ja-JP" dirty="0" smtClean="0"/>
              <a:t>C)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4257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</a:t>
            </a:r>
            <a:r>
              <a:rPr lang="ja-JP" altLang="en-US" dirty="0"/>
              <a:t>カード </a:t>
            </a:r>
            <a:r>
              <a:rPr lang="en-US" altLang="ja-JP" dirty="0"/>
              <a:t>FAT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端子</a:t>
            </a:r>
            <a:endParaRPr lang="ja-JP" altLang="en-US" dirty="0"/>
          </a:p>
          <a:p>
            <a:pPr lvl="1"/>
            <a:r>
              <a:rPr lang="en-US" altLang="ja-JP" dirty="0"/>
              <a:t>4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PC5/</a:t>
            </a:r>
            <a:r>
              <a:rPr lang="en-US" altLang="ja-JP" dirty="0" err="1" smtClean="0"/>
              <a:t>nRAS</a:t>
            </a:r>
            <a:r>
              <a:rPr lang="en-US" altLang="ja-JP" dirty="0" smtClean="0"/>
              <a:t>/TIOC4A/IRQ4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5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PC6/</a:t>
            </a:r>
            <a:r>
              <a:rPr lang="en-US" altLang="ja-JP" dirty="0" err="1" smtClean="0"/>
              <a:t>nCAS</a:t>
            </a:r>
            <a:r>
              <a:rPr lang="en-US" altLang="ja-JP" dirty="0" smtClean="0"/>
              <a:t>/TIOC4B/IRQ5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smtClean="0"/>
              <a:t>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PC7/CKE/TIOC4C/IRQ6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127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PF12/</a:t>
            </a:r>
            <a:r>
              <a:rPr lang="en-US" altLang="ja-JP" dirty="0" err="1" smtClean="0"/>
              <a:t>nBS</a:t>
            </a:r>
            <a:r>
              <a:rPr lang="en-US" altLang="ja-JP" dirty="0" smtClean="0"/>
              <a:t>/AUDIO_XOUT/MISO0/TIOC3D/SPDIF_OUT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129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PF11/A25/SSIDATA3/MOSI0/TIOC3C/SPDIF_IN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smtClean="0"/>
              <a:t>133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PF9/A23/SSISCK3/RSPCK0/TIOC3A/FRB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結線</a:t>
            </a:r>
            <a:endParaRPr lang="ja-JP" altLang="en-US" dirty="0"/>
          </a:p>
          <a:p>
            <a:pPr lvl="1"/>
            <a:r>
              <a:rPr lang="en-US" altLang="ja-JP" dirty="0"/>
              <a:t>4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PC5) </a:t>
            </a:r>
            <a:r>
              <a:rPr lang="en-US" altLang="ja-JP" dirty="0"/>
              <a:t>- FRK-SH2A </a:t>
            </a:r>
            <a:r>
              <a:rPr lang="en-US" altLang="ja-JP" dirty="0" smtClean="0"/>
              <a:t>CN3_26 </a:t>
            </a:r>
            <a:r>
              <a:rPr lang="en-US" altLang="ja-JP" dirty="0"/>
              <a:t>- CK-35 </a:t>
            </a:r>
            <a:r>
              <a:rPr lang="en-US" altLang="ja-JP" dirty="0" smtClean="0"/>
              <a:t>11(WP)</a:t>
            </a:r>
            <a:endParaRPr lang="ja-JP" altLang="en-US" dirty="0"/>
          </a:p>
          <a:p>
            <a:pPr lvl="1"/>
            <a:r>
              <a:rPr lang="en-US" altLang="ja-JP" dirty="0"/>
              <a:t>5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PC6) </a:t>
            </a:r>
            <a:r>
              <a:rPr lang="en-US" altLang="ja-JP" dirty="0"/>
              <a:t>- FRK-SH2A </a:t>
            </a:r>
            <a:r>
              <a:rPr lang="en-US" altLang="ja-JP" dirty="0" smtClean="0"/>
              <a:t>CN3_27 </a:t>
            </a:r>
            <a:r>
              <a:rPr lang="en-US" altLang="ja-JP" dirty="0"/>
              <a:t>- CK-35 </a:t>
            </a:r>
            <a:r>
              <a:rPr lang="en-US" altLang="ja-JP" dirty="0" smtClean="0"/>
              <a:t>10(CD)</a:t>
            </a:r>
            <a:endParaRPr lang="ja-JP" altLang="en-US" dirty="0"/>
          </a:p>
          <a:p>
            <a:pPr lvl="1"/>
            <a:r>
              <a:rPr lang="en-US" altLang="ja-JP" dirty="0" smtClean="0"/>
              <a:t>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(PC7) </a:t>
            </a:r>
            <a:r>
              <a:rPr lang="en-US" altLang="ja-JP" dirty="0"/>
              <a:t>- FRK-SH2A </a:t>
            </a:r>
            <a:r>
              <a:rPr lang="en-US" altLang="ja-JP" dirty="0" smtClean="0"/>
              <a:t>CN3_28 - CK-35 1(CS)</a:t>
            </a:r>
            <a:endParaRPr lang="ja-JP" altLang="en-US" dirty="0"/>
          </a:p>
          <a:p>
            <a:pPr lvl="1"/>
            <a:r>
              <a:rPr lang="en-US" altLang="ja-JP" dirty="0" smtClean="0"/>
              <a:t>127</a:t>
            </a:r>
            <a:r>
              <a:rPr lang="ja-JP" altLang="en-US" dirty="0"/>
              <a:t>番ピン</a:t>
            </a:r>
            <a:r>
              <a:rPr lang="en-US" altLang="ja-JP" dirty="0"/>
              <a:t>(MISO0)</a:t>
            </a:r>
            <a:r>
              <a:rPr lang="en-US" altLang="ja-JP" dirty="0" smtClean="0"/>
              <a:t> </a:t>
            </a:r>
            <a:r>
              <a:rPr lang="en-US" altLang="ja-JP" dirty="0"/>
              <a:t>- FRK-SH2A </a:t>
            </a:r>
            <a:r>
              <a:rPr lang="en-US" altLang="ja-JP" dirty="0" smtClean="0"/>
              <a:t>CN3_36 </a:t>
            </a:r>
            <a:r>
              <a:rPr lang="en-US" altLang="ja-JP" dirty="0"/>
              <a:t>- CK-35 </a:t>
            </a:r>
            <a:r>
              <a:rPr lang="en-US" altLang="ja-JP" dirty="0" smtClean="0"/>
              <a:t>7(DO)</a:t>
            </a:r>
            <a:endParaRPr lang="ja-JP" altLang="en-US" dirty="0"/>
          </a:p>
          <a:p>
            <a:pPr lvl="1"/>
            <a:r>
              <a:rPr lang="en-US" altLang="ja-JP" dirty="0"/>
              <a:t>129</a:t>
            </a:r>
            <a:r>
              <a:rPr lang="ja-JP" altLang="en-US" dirty="0"/>
              <a:t>番ピン</a:t>
            </a:r>
            <a:r>
              <a:rPr lang="en-US" altLang="ja-JP" dirty="0"/>
              <a:t>(MOSI0)</a:t>
            </a:r>
            <a:r>
              <a:rPr lang="en-US" altLang="ja-JP" dirty="0" smtClean="0"/>
              <a:t> </a:t>
            </a:r>
            <a:r>
              <a:rPr lang="en-US" altLang="ja-JP" dirty="0"/>
              <a:t>- FRK-SH2A </a:t>
            </a:r>
            <a:r>
              <a:rPr lang="en-US" altLang="ja-JP" dirty="0" smtClean="0"/>
              <a:t>CN3_37 </a:t>
            </a:r>
            <a:r>
              <a:rPr lang="en-US" altLang="ja-JP" dirty="0"/>
              <a:t>- CK-35 </a:t>
            </a:r>
            <a:r>
              <a:rPr lang="en-US" altLang="ja-JP" dirty="0" smtClean="0"/>
              <a:t>2(DI)</a:t>
            </a:r>
            <a:endParaRPr lang="ja-JP" altLang="en-US" dirty="0"/>
          </a:p>
          <a:p>
            <a:pPr lvl="1"/>
            <a:r>
              <a:rPr lang="en-US" altLang="ja-JP" dirty="0"/>
              <a:t>133</a:t>
            </a:r>
            <a:r>
              <a:rPr lang="ja-JP" altLang="en-US" dirty="0"/>
              <a:t>番ピン</a:t>
            </a:r>
            <a:r>
              <a:rPr lang="en-US" altLang="ja-JP" dirty="0"/>
              <a:t>(RSPCK0)</a:t>
            </a:r>
            <a:r>
              <a:rPr lang="en-US" altLang="ja-JP" dirty="0" smtClean="0"/>
              <a:t> </a:t>
            </a:r>
            <a:r>
              <a:rPr lang="en-US" altLang="ja-JP" dirty="0"/>
              <a:t>- FRK-SH2A </a:t>
            </a:r>
            <a:r>
              <a:rPr lang="en-US" altLang="ja-JP" dirty="0" smtClean="0"/>
              <a:t>CN3_40 </a:t>
            </a:r>
            <a:r>
              <a:rPr lang="en-US" altLang="ja-JP" dirty="0"/>
              <a:t>- CK-35 </a:t>
            </a:r>
            <a:r>
              <a:rPr lang="en-US" altLang="ja-JP" dirty="0" smtClean="0"/>
              <a:t>5(SCLK)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5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</a:t>
            </a:r>
            <a:r>
              <a:rPr lang="ja-JP" altLang="en-US" dirty="0"/>
              <a:t>カード </a:t>
            </a:r>
            <a:r>
              <a:rPr lang="en-US" altLang="ja-JP" dirty="0"/>
              <a:t>FAT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 smtClean="0"/>
              <a:t>ポート</a:t>
            </a:r>
            <a:r>
              <a:rPr lang="en-US" altLang="ja-JP" dirty="0" smtClean="0"/>
              <a:t>C</a:t>
            </a:r>
            <a:r>
              <a:rPr lang="ja-JP" altLang="en-US" dirty="0" smtClean="0"/>
              <a:t>コントロールレジスタ</a:t>
            </a:r>
            <a:r>
              <a:rPr lang="en-US" altLang="ja-JP" dirty="0" smtClean="0"/>
              <a:t>1(PCCR1)</a:t>
            </a:r>
            <a:endParaRPr lang="ja-JP" altLang="en-US" dirty="0"/>
          </a:p>
          <a:p>
            <a:pPr lvl="2"/>
            <a:r>
              <a:rPr lang="en-US" altLang="ja-JP" dirty="0" smtClean="0"/>
              <a:t>PC7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PC7</a:t>
            </a:r>
          </a:p>
          <a:p>
            <a:pPr lvl="2"/>
            <a:r>
              <a:rPr lang="en-US" altLang="ja-JP" dirty="0" smtClean="0"/>
              <a:t>PC6</a:t>
            </a:r>
            <a:r>
              <a:rPr lang="ja-JP" altLang="en-US" dirty="0" smtClean="0"/>
              <a:t>モード</a:t>
            </a:r>
            <a:r>
              <a:rPr lang="ja-JP" altLang="en-US" dirty="0"/>
              <a:t>：</a:t>
            </a:r>
            <a:r>
              <a:rPr lang="en-US" altLang="ja-JP" dirty="0" smtClean="0"/>
              <a:t>PC6</a:t>
            </a:r>
            <a:endParaRPr lang="en-US" altLang="ja-JP" dirty="0"/>
          </a:p>
          <a:p>
            <a:pPr lvl="2"/>
            <a:r>
              <a:rPr lang="en-US" altLang="ja-JP" dirty="0" smtClean="0"/>
              <a:t>PC5</a:t>
            </a:r>
            <a:r>
              <a:rPr lang="ja-JP" altLang="en-US" dirty="0" smtClean="0"/>
              <a:t>モード</a:t>
            </a:r>
            <a:r>
              <a:rPr lang="ja-JP" altLang="en-US" dirty="0"/>
              <a:t>：</a:t>
            </a:r>
            <a:r>
              <a:rPr lang="en-US" altLang="ja-JP" dirty="0" smtClean="0"/>
              <a:t>PC5</a:t>
            </a:r>
          </a:p>
          <a:p>
            <a:pPr lvl="1"/>
            <a:r>
              <a:rPr lang="ja-JP" altLang="en-US" dirty="0" smtClean="0"/>
              <a:t>ポート</a:t>
            </a:r>
            <a:r>
              <a:rPr lang="en-US" altLang="ja-JP" dirty="0" smtClean="0"/>
              <a:t>C</a:t>
            </a:r>
            <a:r>
              <a:rPr lang="ja-JP" altLang="en-US" dirty="0" smtClean="0"/>
              <a:t>・</a:t>
            </a:r>
            <a:r>
              <a:rPr lang="en-US" altLang="ja-JP" dirty="0"/>
              <a:t>IO</a:t>
            </a:r>
            <a:r>
              <a:rPr lang="ja-JP" altLang="en-US" dirty="0" smtClean="0"/>
              <a:t>レジスタ</a:t>
            </a:r>
            <a:r>
              <a:rPr lang="en-US" altLang="ja-JP" dirty="0" smtClean="0"/>
              <a:t>0(PCIOR0)</a:t>
            </a:r>
            <a:endParaRPr lang="en-US" altLang="ja-JP" dirty="0"/>
          </a:p>
          <a:p>
            <a:pPr lvl="2"/>
            <a:r>
              <a:rPr lang="en-US" altLang="ja-JP" dirty="0" smtClean="0"/>
              <a:t>PC7</a:t>
            </a:r>
            <a:r>
              <a:rPr lang="ja-JP" altLang="en-US" dirty="0" smtClean="0"/>
              <a:t>入出力</a:t>
            </a:r>
            <a:r>
              <a:rPr lang="ja-JP" altLang="en-US" dirty="0"/>
              <a:t>方向：</a:t>
            </a:r>
            <a:r>
              <a:rPr lang="ja-JP" altLang="en-US" dirty="0" smtClean="0"/>
              <a:t>出力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PC6</a:t>
            </a:r>
            <a:r>
              <a:rPr lang="ja-JP" altLang="en-US" dirty="0" smtClean="0"/>
              <a:t>入出力</a:t>
            </a:r>
            <a:r>
              <a:rPr lang="ja-JP" altLang="en-US" dirty="0"/>
              <a:t>方向</a:t>
            </a:r>
            <a:r>
              <a:rPr lang="ja-JP" altLang="en-US" dirty="0" smtClean="0"/>
              <a:t>：入力</a:t>
            </a:r>
            <a:endParaRPr lang="en-US" altLang="ja-JP" dirty="0"/>
          </a:p>
          <a:p>
            <a:pPr lvl="2"/>
            <a:r>
              <a:rPr lang="en-US" altLang="ja-JP" dirty="0" smtClean="0"/>
              <a:t>PC5</a:t>
            </a:r>
            <a:r>
              <a:rPr lang="ja-JP" altLang="en-US" dirty="0" smtClean="0"/>
              <a:t>入出力</a:t>
            </a:r>
            <a:r>
              <a:rPr lang="ja-JP" altLang="en-US" dirty="0"/>
              <a:t>方向</a:t>
            </a:r>
            <a:r>
              <a:rPr lang="ja-JP" altLang="en-US" dirty="0" smtClean="0"/>
              <a:t>：入力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ポート</a:t>
            </a:r>
            <a:r>
              <a:rPr lang="en-US" altLang="ja-JP" dirty="0" smtClean="0"/>
              <a:t>C</a:t>
            </a:r>
            <a:r>
              <a:rPr lang="ja-JP" altLang="en-US" dirty="0" smtClean="0"/>
              <a:t>データレジスタ</a:t>
            </a:r>
            <a:r>
              <a:rPr lang="en-US" altLang="ja-JP" dirty="0" smtClean="0"/>
              <a:t>0(PCDR0)</a:t>
            </a:r>
            <a:endParaRPr lang="en-US" altLang="ja-JP" dirty="0"/>
          </a:p>
          <a:p>
            <a:pPr lvl="2"/>
            <a:r>
              <a:rPr lang="en-US" altLang="ja-JP" dirty="0" smtClean="0"/>
              <a:t>PC7</a:t>
            </a:r>
            <a:r>
              <a:rPr lang="ja-JP" altLang="en-US" dirty="0" smtClean="0"/>
              <a:t>データ：スレーブセレクトアサートするとき、</a:t>
            </a:r>
            <a:r>
              <a:rPr lang="en-US" altLang="ja-JP" dirty="0"/>
              <a:t>0</a:t>
            </a:r>
            <a:r>
              <a:rPr lang="ja-JP" altLang="en-US" dirty="0" smtClean="0"/>
              <a:t>にクリア、スレーブセレクトネゲートするとき、</a:t>
            </a:r>
            <a:r>
              <a:rPr lang="en-US" altLang="ja-JP" dirty="0"/>
              <a:t> 1</a:t>
            </a:r>
            <a:r>
              <a:rPr lang="ja-JP" altLang="en-US" dirty="0"/>
              <a:t>にセット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PC6</a:t>
            </a:r>
            <a:r>
              <a:rPr lang="ja-JP" altLang="en-US" dirty="0" smtClean="0"/>
              <a:t>データ：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のとき、カード未挿入を表示、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のとき、カード挿入を表示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PC5</a:t>
            </a:r>
            <a:r>
              <a:rPr lang="ja-JP" altLang="en-US" dirty="0" smtClean="0"/>
              <a:t>データ：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のとき、書き込み不可を表示、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のとき、書き込み可を表示</a:t>
            </a:r>
            <a:endParaRPr lang="en-US" altLang="ja-JP" dirty="0" smtClean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3(PFCR3)</a:t>
            </a:r>
            <a:endParaRPr lang="ja-JP" altLang="en-US" dirty="0"/>
          </a:p>
          <a:p>
            <a:pPr lvl="2"/>
            <a:r>
              <a:rPr lang="en-US" altLang="ja-JP" dirty="0"/>
              <a:t>PF12</a:t>
            </a:r>
            <a:r>
              <a:rPr lang="ja-JP" altLang="en-US" dirty="0"/>
              <a:t>モード：</a:t>
            </a:r>
            <a:r>
              <a:rPr lang="en-US" altLang="ja-JP" dirty="0"/>
              <a:t>MISO0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2(PFCR2)</a:t>
            </a:r>
          </a:p>
          <a:p>
            <a:pPr lvl="2"/>
            <a:r>
              <a:rPr lang="en-US" altLang="ja-JP" dirty="0"/>
              <a:t>PF11</a:t>
            </a:r>
            <a:r>
              <a:rPr lang="ja-JP" altLang="en-US" dirty="0"/>
              <a:t>モード：</a:t>
            </a:r>
            <a:r>
              <a:rPr lang="en-US" altLang="ja-JP" dirty="0"/>
              <a:t>MOSI0</a:t>
            </a:r>
          </a:p>
          <a:p>
            <a:pPr lvl="2"/>
            <a:r>
              <a:rPr lang="en-US" altLang="ja-JP" dirty="0"/>
              <a:t>PF9</a:t>
            </a:r>
            <a:r>
              <a:rPr lang="ja-JP" altLang="en-US" dirty="0"/>
              <a:t>モード：</a:t>
            </a:r>
            <a:r>
              <a:rPr lang="en-US" altLang="ja-JP" dirty="0" smtClean="0"/>
              <a:t>RSPCK0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3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</a:t>
            </a:r>
            <a:r>
              <a:rPr lang="ja-JP" altLang="en-US" dirty="0"/>
              <a:t>カード </a:t>
            </a:r>
            <a:r>
              <a:rPr lang="en-US" altLang="ja-JP" dirty="0"/>
              <a:t>FAT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 smtClean="0"/>
              <a:t>5(STBCR5)</a:t>
            </a:r>
            <a:endParaRPr lang="en-US" altLang="ja-JP" dirty="0"/>
          </a:p>
          <a:p>
            <a:pPr lvl="2"/>
            <a:r>
              <a:rPr lang="ja-JP" altLang="en-US" dirty="0" smtClean="0"/>
              <a:t>モジュールストップ</a:t>
            </a:r>
            <a:r>
              <a:rPr lang="en-US" altLang="ja-JP" dirty="0" smtClean="0"/>
              <a:t>51</a:t>
            </a:r>
            <a:r>
              <a:rPr lang="ja-JP" altLang="en-US" dirty="0" smtClean="0"/>
              <a:t>：ルネサスシリアルペリフェラルインタフェースチャネル</a:t>
            </a:r>
            <a:r>
              <a:rPr lang="en-US" altLang="ja-JP" dirty="0"/>
              <a:t>0</a:t>
            </a:r>
            <a:r>
              <a:rPr lang="ja-JP" altLang="en-US" dirty="0" smtClean="0"/>
              <a:t>は動作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制御レジスタ</a:t>
            </a:r>
            <a:r>
              <a:rPr kumimoji="1" lang="en-US" altLang="ja-JP" dirty="0" smtClean="0"/>
              <a:t>_0(SPCR_0)</a:t>
            </a:r>
          </a:p>
          <a:p>
            <a:pPr lvl="2"/>
            <a:r>
              <a:rPr lang="ja-JP" altLang="en-US" dirty="0" smtClean="0"/>
              <a:t>機能</a:t>
            </a:r>
            <a:r>
              <a:rPr lang="ja-JP" altLang="en-US" dirty="0"/>
              <a:t>イネーブル</a:t>
            </a:r>
            <a:r>
              <a:rPr lang="ja-JP" altLang="en-US" dirty="0" smtClean="0"/>
              <a:t>：本モジュールの機能を無効化しモジュール機能の一部を初期化する際、本モジュールの機能を無効化するに設定、本モジュールの機能を有効化する際、本モジュールの機能を有効化するに設定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マスタ／スレーブモード選択：マスタモード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端子制</a:t>
            </a:r>
            <a:r>
              <a:rPr kumimoji="1" lang="ja-JP" altLang="en-US" dirty="0" smtClean="0"/>
              <a:t>御レジスタ</a:t>
            </a:r>
            <a:r>
              <a:rPr kumimoji="1" lang="en-US" altLang="ja-JP" dirty="0" smtClean="0"/>
              <a:t>_0(SPPCR_0)</a:t>
            </a:r>
          </a:p>
          <a:p>
            <a:pPr lvl="2"/>
            <a:r>
              <a:rPr kumimoji="1" lang="en-US" altLang="ja-JP" dirty="0" smtClean="0"/>
              <a:t>MOSI</a:t>
            </a:r>
            <a:r>
              <a:rPr kumimoji="1" lang="ja-JP" altLang="en-US" dirty="0" smtClean="0"/>
              <a:t>アイドル値固定イネーブル：</a:t>
            </a:r>
            <a:r>
              <a:rPr kumimoji="1" lang="en-US" altLang="ja-JP" dirty="0" smtClean="0"/>
              <a:t>MOSI</a:t>
            </a:r>
            <a:r>
              <a:rPr kumimoji="1" lang="ja-JP" altLang="en-US" dirty="0" smtClean="0"/>
              <a:t>出力値は前回転送の最終データ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シーケンス</a:t>
            </a:r>
            <a:r>
              <a:rPr lang="ja-JP" altLang="en-US" dirty="0"/>
              <a:t>制</a:t>
            </a:r>
            <a:r>
              <a:rPr lang="ja-JP" altLang="en-US" dirty="0" smtClean="0"/>
              <a:t>御レジスタ</a:t>
            </a:r>
            <a:r>
              <a:rPr lang="en-US" altLang="ja-JP" dirty="0" smtClean="0"/>
              <a:t>_0(SPSCR_0)</a:t>
            </a:r>
          </a:p>
          <a:p>
            <a:pPr lvl="2"/>
            <a:r>
              <a:rPr kumimoji="1" lang="ja-JP" altLang="en-US" dirty="0" smtClean="0"/>
              <a:t>シーケンス長：シーケンス長</a:t>
            </a:r>
            <a:r>
              <a:rPr kumimoji="1" lang="en-US" altLang="ja-JP" dirty="0" smtClean="0"/>
              <a:t>1(00)</a:t>
            </a:r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 smtClean="0"/>
              <a:t>_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(SPBR_0)</a:t>
            </a:r>
            <a:endParaRPr kumimoji="1" lang="en-US" altLang="ja-JP" dirty="0"/>
          </a:p>
          <a:p>
            <a:pPr lvl="2"/>
            <a:r>
              <a:rPr lang="en-US" altLang="ja-JP" dirty="0" smtClean="0"/>
              <a:t>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5 </a:t>
            </a:r>
          </a:p>
          <a:p>
            <a:pPr lvl="2"/>
            <a:r>
              <a:rPr lang="en-US" altLang="ja-JP" dirty="0" smtClean="0"/>
              <a:t>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</a:p>
          <a:p>
            <a:pPr lvl="2"/>
            <a:r>
              <a:rPr lang="en-US" altLang="ja-JP" dirty="0" smtClean="0"/>
              <a:t>1.00Mbps</a:t>
            </a:r>
            <a:r>
              <a:rPr lang="ja-JP" altLang="en-US" dirty="0" err="1" smtClean="0"/>
              <a:t>、</a:t>
            </a:r>
            <a:r>
              <a:rPr lang="en-US" altLang="ja-JP" dirty="0" err="1"/>
              <a:t>B</a:t>
            </a:r>
            <a:r>
              <a:rPr lang="en-US" altLang="ja-JP" dirty="0" err="1" smtClean="0"/>
              <a:t>φ</a:t>
            </a:r>
            <a:r>
              <a:rPr lang="ja-JP" altLang="en-US" dirty="0" smtClean="0"/>
              <a:t>：</a:t>
            </a:r>
            <a:r>
              <a:rPr lang="en-US" altLang="ja-JP" dirty="0" smtClean="0"/>
              <a:t>48MHz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ビットレート</a:t>
            </a:r>
            <a:r>
              <a:rPr lang="en-US" altLang="ja-JP" dirty="0" smtClean="0"/>
              <a:t>=f(</a:t>
            </a:r>
            <a:r>
              <a:rPr lang="en-US" altLang="ja-JP" dirty="0" err="1" smtClean="0"/>
              <a:t>Bφ</a:t>
            </a:r>
            <a:r>
              <a:rPr lang="en-US" altLang="ja-JP" dirty="0" smtClean="0"/>
              <a:t>)/(2×(n+1)×2</a:t>
            </a:r>
            <a:r>
              <a:rPr lang="en-US" altLang="ja-JP" baseline="30000" dirty="0" smtClean="0"/>
              <a:t>N</a:t>
            </a:r>
            <a:r>
              <a:rPr lang="en-US" altLang="ja-JP" dirty="0" smtClean="0"/>
              <a:t>)=48/(2×(5+1)×2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)=1.00</a:t>
            </a:r>
          </a:p>
        </p:txBody>
      </p:sp>
    </p:spTree>
    <p:extLst>
      <p:ext uri="{BB962C8B-B14F-4D97-AF65-F5344CB8AC3E}">
        <p14:creationId xmlns:p14="http://schemas.microsoft.com/office/powerpoint/2010/main" val="30262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</a:t>
            </a:r>
            <a:r>
              <a:rPr lang="ja-JP" altLang="en-US" dirty="0"/>
              <a:t>カード </a:t>
            </a:r>
            <a:r>
              <a:rPr lang="en-US" altLang="ja-JP" dirty="0"/>
              <a:t>FAT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データコントロールレジスタ</a:t>
            </a:r>
            <a:r>
              <a:rPr lang="en-US" altLang="ja-JP" dirty="0"/>
              <a:t>_0(SPDCR_0)</a:t>
            </a:r>
          </a:p>
          <a:p>
            <a:pPr lvl="2"/>
            <a:r>
              <a:rPr lang="ja-JP" altLang="en-US" dirty="0"/>
              <a:t>ダミーデータ送信イネーブル：ダミーデータ送信を禁止にする</a:t>
            </a:r>
            <a:endParaRPr lang="en-US" altLang="ja-JP" dirty="0"/>
          </a:p>
          <a:p>
            <a:pPr lvl="2"/>
            <a:r>
              <a:rPr lang="ja-JP" altLang="en-US" dirty="0"/>
              <a:t>アクセス幅設定：</a:t>
            </a:r>
            <a:r>
              <a:rPr lang="en-US" altLang="ja-JP" dirty="0"/>
              <a:t>SPDR</a:t>
            </a:r>
            <a:r>
              <a:rPr lang="ja-JP" altLang="en-US" dirty="0"/>
              <a:t>レジスタへバイトアクセス</a:t>
            </a:r>
            <a:endParaRPr lang="en-US" altLang="ja-JP" dirty="0"/>
          </a:p>
          <a:p>
            <a:pPr lvl="1"/>
            <a:r>
              <a:rPr lang="ja-JP" altLang="en-US" dirty="0" smtClean="0"/>
              <a:t>クロック遅延レジスタ</a:t>
            </a:r>
            <a:r>
              <a:rPr lang="en-US" altLang="ja-JP" dirty="0" smtClean="0"/>
              <a:t>_0(SPCKD0)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遅延設定：</a:t>
            </a:r>
            <a:r>
              <a:rPr lang="en-US" altLang="ja-JP" dirty="0" smtClean="0"/>
              <a:t>1RSPCK</a:t>
            </a:r>
          </a:p>
          <a:p>
            <a:pPr lvl="1"/>
            <a:r>
              <a:rPr lang="ja-JP" altLang="en-US" dirty="0" smtClean="0"/>
              <a:t>次</a:t>
            </a:r>
            <a:r>
              <a:rPr lang="ja-JP" altLang="en-US" dirty="0" smtClean="0"/>
              <a:t>アクセス遅延レジスタ</a:t>
            </a:r>
            <a:r>
              <a:rPr lang="en-US" altLang="ja-JP" dirty="0" smtClean="0"/>
              <a:t>_0(SPND0)</a:t>
            </a:r>
          </a:p>
          <a:p>
            <a:pPr lvl="2"/>
            <a:r>
              <a:rPr lang="ja-JP" altLang="en-US" dirty="0" smtClean="0"/>
              <a:t>次アクセス遅延設定：</a:t>
            </a:r>
            <a:r>
              <a:rPr lang="en-US" altLang="ja-JP" dirty="0" smtClean="0"/>
              <a:t>1RSPCK+2Bφ</a:t>
            </a:r>
          </a:p>
          <a:p>
            <a:pPr lvl="1"/>
            <a:r>
              <a:rPr lang="ja-JP" altLang="en-US" dirty="0" smtClean="0"/>
              <a:t>コマンドレジスタ</a:t>
            </a:r>
            <a:r>
              <a:rPr lang="en-US" altLang="ja-JP" dirty="0" smtClean="0"/>
              <a:t>_00(SPCMD_00)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遅延設定イネーブル：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遅延は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遅延レジスタ</a:t>
            </a:r>
            <a:r>
              <a:rPr lang="ja-JP" altLang="en-US" dirty="0"/>
              <a:t>（</a:t>
            </a:r>
            <a:r>
              <a:rPr lang="en-US" altLang="ja-JP" dirty="0" smtClean="0"/>
              <a:t>SPCKD</a:t>
            </a:r>
            <a:r>
              <a:rPr lang="ja-JP" altLang="en-US" dirty="0"/>
              <a:t>）</a:t>
            </a:r>
            <a:r>
              <a:rPr lang="ja-JP" altLang="en-US" dirty="0" smtClean="0"/>
              <a:t>の設定値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ネゲート遅延</a:t>
            </a:r>
            <a:r>
              <a:rPr lang="ja-JP" altLang="en-US" dirty="0"/>
              <a:t>設定イネーブル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SSL</a:t>
            </a:r>
            <a:r>
              <a:rPr lang="ja-JP" altLang="en-US" dirty="0" smtClean="0"/>
              <a:t>ネゲート遅延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1RSPCK</a:t>
            </a:r>
            <a:endParaRPr lang="en-US" altLang="ja-JP" dirty="0"/>
          </a:p>
          <a:p>
            <a:pPr lvl="2"/>
            <a:r>
              <a:rPr lang="ja-JP" altLang="en-US" dirty="0" smtClean="0"/>
              <a:t>次アクセス遅延イネーブル：次アクセス遅延は次アクセス遅延</a:t>
            </a:r>
            <a:r>
              <a:rPr lang="ja-JP" altLang="en-US" dirty="0"/>
              <a:t>レジスタ（</a:t>
            </a:r>
            <a:r>
              <a:rPr lang="en-US" altLang="ja-JP" dirty="0" smtClean="0"/>
              <a:t>SPND</a:t>
            </a:r>
            <a:r>
              <a:rPr lang="ja-JP" altLang="en-US" dirty="0"/>
              <a:t>）の</a:t>
            </a:r>
            <a:r>
              <a:rPr lang="ja-JP" altLang="en-US" dirty="0" smtClean="0"/>
              <a:t>設定値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LSB</a:t>
            </a:r>
            <a:r>
              <a:rPr lang="ja-JP" altLang="en-US" dirty="0" smtClean="0"/>
              <a:t>ファースト：</a:t>
            </a:r>
            <a:r>
              <a:rPr lang="en-US" altLang="ja-JP" dirty="0"/>
              <a:t>M</a:t>
            </a:r>
            <a:r>
              <a:rPr lang="en-US" altLang="ja-JP" dirty="0" smtClean="0"/>
              <a:t>SB</a:t>
            </a:r>
            <a:r>
              <a:rPr lang="ja-JP" altLang="en-US" dirty="0" smtClean="0"/>
              <a:t>ファースト</a:t>
            </a:r>
            <a:endParaRPr lang="en-US" altLang="ja-JP" dirty="0"/>
          </a:p>
          <a:p>
            <a:pPr lvl="2"/>
            <a:r>
              <a:rPr lang="ja-JP" altLang="en-US" dirty="0" smtClean="0"/>
              <a:t>データ長設定：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信号レベル</a:t>
            </a:r>
            <a:r>
              <a:rPr lang="ja-JP" altLang="en-US" dirty="0"/>
              <a:t>保持：転送終了後から次アクセス開始まで</a:t>
            </a:r>
            <a:r>
              <a:rPr lang="en-US" altLang="ja-JP" dirty="0"/>
              <a:t>SSL </a:t>
            </a:r>
            <a:r>
              <a:rPr lang="ja-JP" altLang="en-US" dirty="0"/>
              <a:t>信号レベルを保持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ビットレート分周設定：ベースのビットレートの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分周を選択</a:t>
            </a:r>
            <a:r>
              <a:rPr lang="en-US" altLang="ja-JP" dirty="0" smtClean="0"/>
              <a:t>(N=2)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極性設定：アイドル時の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位相</a:t>
            </a:r>
            <a:r>
              <a:rPr lang="ja-JP" altLang="en-US" dirty="0"/>
              <a:t>設定</a:t>
            </a:r>
            <a:r>
              <a:rPr lang="ja-JP" altLang="en-US" dirty="0" smtClean="0"/>
              <a:t>：奇数エッジでデータ変化、偶然エッジでデータ</a:t>
            </a:r>
            <a:r>
              <a:rPr lang="ja-JP" altLang="en-US" dirty="0"/>
              <a:t>サンプル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13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ボード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ボード名</a:t>
            </a:r>
            <a:endParaRPr kumimoji="1" lang="en-US" altLang="ja-JP" dirty="0"/>
          </a:p>
          <a:p>
            <a:pPr lvl="1"/>
            <a:r>
              <a:rPr lang="en-US" altLang="ja-JP" dirty="0"/>
              <a:t>CQ-FRK-SH2A</a:t>
            </a:r>
          </a:p>
          <a:p>
            <a:r>
              <a:rPr kumimoji="1" lang="ja-JP" altLang="en-US" dirty="0"/>
              <a:t>入力クロック</a:t>
            </a:r>
            <a:endParaRPr kumimoji="1" lang="en-US" altLang="ja-JP" dirty="0"/>
          </a:p>
          <a:p>
            <a:pPr lvl="1"/>
            <a:r>
              <a:rPr lang="en-US" altLang="ja-JP" dirty="0"/>
              <a:t>48MHz</a:t>
            </a:r>
            <a:endParaRPr lang="ja-JP" altLang="en-US" dirty="0"/>
          </a:p>
          <a:p>
            <a:pPr lvl="1"/>
            <a:r>
              <a:rPr lang="ja-JP" altLang="en-US" dirty="0"/>
              <a:t>クロック動作モード：</a:t>
            </a:r>
            <a:r>
              <a:rPr kumimoji="1" lang="ja-JP" altLang="en-US" dirty="0"/>
              <a:t>モード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内部クロック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Iφ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144MHz(FRQCR CPU</a:t>
            </a:r>
            <a:r>
              <a:rPr lang="ja-JP" altLang="en-US" dirty="0"/>
              <a:t>クロック周波数の分周率：</a:t>
            </a:r>
            <a:r>
              <a:rPr lang="en-US" altLang="ja-JP" dirty="0"/>
              <a:t>×1</a:t>
            </a:r>
            <a:r>
              <a:rPr lang="ja-JP" altLang="en-US" dirty="0"/>
              <a:t>倍の場合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48MHz(FRQCR CPU</a:t>
            </a:r>
            <a:r>
              <a:rPr lang="ja-JP" altLang="en-US" dirty="0"/>
              <a:t>クロック周波数の分周率：</a:t>
            </a:r>
            <a:r>
              <a:rPr lang="en-US" altLang="ja-JP" dirty="0"/>
              <a:t>×1/3</a:t>
            </a:r>
            <a:r>
              <a:rPr lang="ja-JP" altLang="en-US" dirty="0"/>
              <a:t>倍の場合。初期値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バスクロック</a:t>
            </a:r>
            <a:r>
              <a:rPr lang="en-US" altLang="ja-JP" dirty="0"/>
              <a:t>(</a:t>
            </a:r>
            <a:r>
              <a:rPr lang="en-US" altLang="ja-JP" dirty="0" err="1"/>
              <a:t>Bφ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48MHz</a:t>
            </a:r>
          </a:p>
          <a:p>
            <a:r>
              <a:rPr kumimoji="1" lang="ja-JP" altLang="en-US" dirty="0"/>
              <a:t>周辺クロック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Pφ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24MHz(FRQCR </a:t>
            </a:r>
            <a:r>
              <a:rPr lang="ja-JP" altLang="en-US" dirty="0"/>
              <a:t>周辺クロック周波数の分周率：</a:t>
            </a:r>
            <a:r>
              <a:rPr lang="en-US" altLang="ja-JP" dirty="0"/>
              <a:t>×1/6</a:t>
            </a:r>
            <a:r>
              <a:rPr lang="ja-JP" altLang="en-US" dirty="0"/>
              <a:t>倍の場合。初期値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12MHz(FRQCR </a:t>
            </a:r>
            <a:r>
              <a:rPr lang="ja-JP" altLang="en-US" dirty="0"/>
              <a:t>周辺クロック周波数の分周率：</a:t>
            </a:r>
            <a:r>
              <a:rPr lang="en-US" altLang="ja-JP" dirty="0"/>
              <a:t>×1/12</a:t>
            </a:r>
            <a:r>
              <a:rPr lang="ja-JP" altLang="en-US" dirty="0"/>
              <a:t>倍の場合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1130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</a:t>
            </a:r>
            <a:r>
              <a:rPr lang="ja-JP" altLang="en-US" dirty="0"/>
              <a:t>カード </a:t>
            </a:r>
            <a:r>
              <a:rPr lang="en-US" altLang="ja-JP" dirty="0"/>
              <a:t>FAT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 smtClean="0"/>
              <a:t>バッファコントロールレジスタ</a:t>
            </a:r>
            <a:r>
              <a:rPr lang="en-US" altLang="ja-JP" dirty="0" smtClean="0"/>
              <a:t>_0(SPBFCR_0)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送信バッファデータリセット：送信バッファ内の送信データを無効にし、データが何もない状態にリセットする際、リセット動作を許可にセット、リセットを解除する際、リセット動作を禁止にクリア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受信バッファデータリセット：受信バッファ内の受信データを無効にし、データが何もない状態にリセットする際、リセット動作を許可にセット、リセットを解除する際、リセット動作を禁止にクリア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送信バッファデータ数トリガ：</a:t>
            </a:r>
            <a:r>
              <a:rPr lang="en-US" altLang="ja-JP" dirty="0" smtClean="0"/>
              <a:t>7Byte</a:t>
            </a:r>
          </a:p>
          <a:p>
            <a:pPr lvl="2"/>
            <a:r>
              <a:rPr lang="ja-JP" altLang="en-US" dirty="0" smtClean="0"/>
              <a:t>受信バッファデータ数トリガ：</a:t>
            </a:r>
            <a:r>
              <a:rPr lang="en-US" altLang="ja-JP" dirty="0" smtClean="0"/>
              <a:t>1Byte</a:t>
            </a:r>
          </a:p>
          <a:p>
            <a:pPr lvl="1"/>
            <a:r>
              <a:rPr lang="ja-JP" altLang="en-US" dirty="0" smtClean="0"/>
              <a:t>ステータスレジスタ</a:t>
            </a:r>
            <a:r>
              <a:rPr lang="en-US" altLang="ja-JP" dirty="0" smtClean="0"/>
              <a:t>_0(SPSR_0)</a:t>
            </a:r>
            <a:endParaRPr lang="en-US" altLang="ja-JP" dirty="0"/>
          </a:p>
          <a:p>
            <a:pPr lvl="2"/>
            <a:r>
              <a:rPr lang="ja-JP" altLang="en-US" dirty="0"/>
              <a:t>受信バッファフルフラグ：受信バッファの受信データ数が受信バッファデータ数トリガで指定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未満まで受信バッファを読み出したとき、受信バッファデータリセットを有効にした</a:t>
            </a:r>
            <a:r>
              <a:rPr lang="ja-JP" altLang="en-US" dirty="0" smtClean="0"/>
              <a:t>とき</a:t>
            </a:r>
            <a:r>
              <a:rPr lang="ja-JP" altLang="en-US" dirty="0"/>
              <a:t>、</a:t>
            </a:r>
            <a:r>
              <a:rPr lang="ja-JP" altLang="en-US" dirty="0" smtClean="0"/>
              <a:t>パワーオンリセットのとき、</a:t>
            </a:r>
            <a:r>
              <a:rPr lang="ja-JP" altLang="en-US" dirty="0"/>
              <a:t>クリアされ受信バッファの受信データ数が受信バッファデータ数トリガで指定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値未満で</a:t>
            </a:r>
            <a:r>
              <a:rPr lang="ja-JP" altLang="en-US" dirty="0" smtClean="0"/>
              <a:t>あることを</a:t>
            </a:r>
            <a:r>
              <a:rPr lang="ja-JP" altLang="en-US" dirty="0"/>
              <a:t>表示、受信バッファの受信データ数が受信バッファデータ数トリガで指定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以上の</a:t>
            </a:r>
            <a:r>
              <a:rPr lang="ja-JP" altLang="en-US" dirty="0" smtClean="0"/>
              <a:t>とき、</a:t>
            </a:r>
            <a:r>
              <a:rPr lang="ja-JP" altLang="en-US" dirty="0"/>
              <a:t>セットされ受信バッファの受信データ数が受信バッファデータ数トリガで指定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値以上であること</a:t>
            </a:r>
            <a:r>
              <a:rPr lang="ja-JP" altLang="en-US" dirty="0" smtClean="0"/>
              <a:t>を表示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</a:t>
            </a:r>
            <a:r>
              <a:rPr lang="ja-JP" altLang="en-US" dirty="0"/>
              <a:t>終了：送信レジスタからシフトレジスタへ送信データが転送された</a:t>
            </a:r>
            <a:r>
              <a:rPr lang="ja-JP" altLang="en-US" dirty="0" smtClean="0"/>
              <a:t>とき、</a:t>
            </a:r>
            <a:r>
              <a:rPr lang="ja-JP" altLang="en-US" dirty="0"/>
              <a:t>クリアされ送信未終了であることを表示、シリアル転送終了時に送信バッファ（</a:t>
            </a:r>
            <a:r>
              <a:rPr lang="en-US" altLang="ja-JP" dirty="0"/>
              <a:t>SPTX</a:t>
            </a:r>
            <a:r>
              <a:rPr lang="ja-JP" altLang="en-US" dirty="0"/>
              <a:t>）のデータ格納数が空で</a:t>
            </a:r>
            <a:r>
              <a:rPr lang="ja-JP" altLang="en-US" dirty="0" smtClean="0"/>
              <a:t>あるとき</a:t>
            </a:r>
            <a:r>
              <a:rPr lang="ja-JP" altLang="en-US" dirty="0"/>
              <a:t>、セットされ送信</a:t>
            </a:r>
            <a:r>
              <a:rPr lang="ja-JP" altLang="en-US" dirty="0" smtClean="0"/>
              <a:t>終了した</a:t>
            </a:r>
            <a:r>
              <a:rPr lang="ja-JP" altLang="en-US" dirty="0"/>
              <a:t>ことを表示</a:t>
            </a:r>
            <a:endParaRPr lang="en-US" altLang="ja-JP" dirty="0"/>
          </a:p>
          <a:p>
            <a:pPr lvl="2"/>
            <a:r>
              <a:rPr lang="ja-JP" altLang="en-US" dirty="0"/>
              <a:t>送信バッファエンプティフラグ</a:t>
            </a:r>
            <a:r>
              <a:rPr lang="ja-JP" altLang="en-US" dirty="0" smtClean="0"/>
              <a:t>：</a:t>
            </a:r>
            <a:r>
              <a:rPr lang="ja-JP" altLang="en-US" dirty="0"/>
              <a:t>送信バッファの送信データ数が送信バッファデータ数トリガで指定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より多くなるまで送信バッファに書き込んだとき、クリアされ送信バッファの送信データ数が送信バッファデータ数トリガで指定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値以上である</a:t>
            </a:r>
            <a:r>
              <a:rPr lang="ja-JP" altLang="en-US" dirty="0" err="1"/>
              <a:t>を</a:t>
            </a:r>
            <a:r>
              <a:rPr lang="ja-JP" altLang="en-US" dirty="0"/>
              <a:t>表示、送信バッファの送信データ数が送信バッファデータ数トリガで指定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未満になったとき、送信バッファデータリセットを有効にした</a:t>
            </a:r>
            <a:r>
              <a:rPr lang="ja-JP" altLang="en-US" dirty="0" smtClean="0"/>
              <a:t>とき</a:t>
            </a:r>
            <a:r>
              <a:rPr lang="ja-JP" altLang="en-US" dirty="0"/>
              <a:t>、</a:t>
            </a:r>
            <a:r>
              <a:rPr lang="ja-JP" altLang="en-US" dirty="0" smtClean="0"/>
              <a:t>パワーオンリセット</a:t>
            </a:r>
            <a:r>
              <a:rPr lang="ja-JP" altLang="en-US" dirty="0"/>
              <a:t>の</a:t>
            </a:r>
            <a:r>
              <a:rPr lang="ja-JP" altLang="en-US" dirty="0" smtClean="0"/>
              <a:t>とき</a:t>
            </a:r>
            <a:r>
              <a:rPr lang="ja-JP" altLang="en-US" dirty="0"/>
              <a:t>、セットされ送信バッファの送信データ数が送信バッファデータ数トリガで指定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値未満で</a:t>
            </a:r>
            <a:r>
              <a:rPr lang="ja-JP" altLang="en-US" dirty="0" smtClean="0"/>
              <a:t>あることを表示</a:t>
            </a:r>
            <a:endParaRPr lang="en-US" altLang="ja-JP" dirty="0"/>
          </a:p>
          <a:p>
            <a:pPr lvl="1"/>
            <a:r>
              <a:rPr lang="ja-JP" altLang="en-US" dirty="0" smtClean="0"/>
              <a:t>データレジスタ</a:t>
            </a:r>
            <a:r>
              <a:rPr lang="en-US" altLang="ja-JP" dirty="0" smtClean="0"/>
              <a:t>_0(SPDR_0)</a:t>
            </a:r>
            <a:endParaRPr lang="en-US" altLang="ja-JP" dirty="0"/>
          </a:p>
          <a:p>
            <a:pPr lvl="2"/>
            <a:r>
              <a:rPr lang="ja-JP" altLang="en-US" dirty="0"/>
              <a:t>送受信用のデータを</a:t>
            </a:r>
            <a:r>
              <a:rPr lang="ja-JP" altLang="en-US" dirty="0" smtClean="0"/>
              <a:t>格納する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ロングワード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0</a:t>
            </a:r>
            <a:r>
              <a:rPr lang="ja-JP" altLang="en-US" dirty="0"/>
              <a:t>ビット</a:t>
            </a:r>
          </a:p>
          <a:p>
            <a:pPr lvl="2"/>
            <a:r>
              <a:rPr lang="ja-JP" altLang="en-US" dirty="0" smtClean="0"/>
              <a:t>ワード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16</a:t>
            </a:r>
            <a:r>
              <a:rPr lang="ja-JP" altLang="en-US" dirty="0"/>
              <a:t>ビット</a:t>
            </a:r>
          </a:p>
          <a:p>
            <a:pPr lvl="2"/>
            <a:r>
              <a:rPr lang="ja-JP" altLang="en-US" dirty="0" smtClean="0"/>
              <a:t>バイト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24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バッファデータカウントセットレジスタ</a:t>
            </a:r>
            <a:r>
              <a:rPr lang="en-US" altLang="ja-JP" dirty="0" smtClean="0"/>
              <a:t>_0(SPBFDR_0)</a:t>
            </a:r>
          </a:p>
          <a:p>
            <a:pPr lvl="2"/>
            <a:r>
              <a:rPr lang="en-US" altLang="ja-JP" dirty="0" smtClean="0"/>
              <a:t>T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SPTX</a:t>
            </a:r>
            <a:r>
              <a:rPr lang="ja-JP" altLang="en-US" dirty="0" smtClean="0"/>
              <a:t>に格納されている未送信データバイト数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SPRX</a:t>
            </a:r>
            <a:r>
              <a:rPr lang="ja-JP" altLang="en-US" dirty="0" smtClean="0"/>
              <a:t>に格納されている受信データバイト数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31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LED</a:t>
            </a:r>
            <a:r>
              <a:rPr kumimoji="1" lang="ja-JP" altLang="en-US" dirty="0"/>
              <a:t>を点滅させる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</a:t>
            </a:r>
            <a:r>
              <a:rPr kumimoji="1" lang="ja-JP" altLang="en-US" dirty="0"/>
              <a:t> </a:t>
            </a:r>
            <a:r>
              <a:rPr kumimoji="1" lang="en-US" altLang="ja-JP" dirty="0"/>
              <a:t>LED1(</a:t>
            </a:r>
            <a:r>
              <a:rPr kumimoji="1" lang="ja-JP" altLang="en-US" dirty="0"/>
              <a:t>プルアップ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C)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kumimoji="1" lang="en-US" altLang="ja-JP" dirty="0"/>
              <a:t>9</a:t>
            </a:r>
            <a:r>
              <a:rPr kumimoji="1" lang="ja-JP" altLang="en-US" dirty="0"/>
              <a:t>番ピン</a:t>
            </a:r>
            <a:r>
              <a:rPr kumimoji="1" lang="en-US" altLang="ja-JP" dirty="0"/>
              <a:t>(PC8/nCS3/TIOC4D/IRQ7</a:t>
            </a:r>
            <a:r>
              <a:rPr kumimoji="1" lang="ja-JP" altLang="en-US" dirty="0"/>
              <a:t>マルチプレクス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レジスタ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コントロールレジスタ</a:t>
            </a:r>
            <a:r>
              <a:rPr lang="en-US" altLang="ja-JP" dirty="0"/>
              <a:t>2</a:t>
            </a:r>
            <a:r>
              <a:rPr kumimoji="1" lang="en-US" altLang="ja-JP" dirty="0"/>
              <a:t>(PCCR2)</a:t>
            </a:r>
            <a:endParaRPr kumimoji="1" lang="ja-JP" altLang="en-US" dirty="0"/>
          </a:p>
          <a:p>
            <a:pPr lvl="2"/>
            <a:r>
              <a:rPr lang="en-US" altLang="ja-JP" dirty="0"/>
              <a:t>PC8</a:t>
            </a:r>
            <a:r>
              <a:rPr kumimoji="1" lang="ja-JP" altLang="en-US" dirty="0"/>
              <a:t>モード：</a:t>
            </a:r>
            <a:r>
              <a:rPr kumimoji="1" lang="en-US" altLang="ja-JP" dirty="0"/>
              <a:t>PC8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IO</a:t>
            </a:r>
            <a:r>
              <a:rPr kumimoji="1" lang="ja-JP" altLang="en-US" dirty="0"/>
              <a:t>レジスタ</a:t>
            </a:r>
            <a:r>
              <a:rPr kumimoji="1" lang="en-US" altLang="ja-JP" dirty="0"/>
              <a:t>0(PCIOR0)</a:t>
            </a:r>
          </a:p>
          <a:p>
            <a:pPr lvl="2"/>
            <a:r>
              <a:rPr kumimoji="1" lang="en-US" altLang="ja-JP" dirty="0"/>
              <a:t>PC8</a:t>
            </a:r>
            <a:r>
              <a:rPr kumimoji="1" lang="ja-JP" altLang="en-US" dirty="0"/>
              <a:t>入出力方向</a:t>
            </a:r>
            <a:r>
              <a:rPr lang="ja-JP" altLang="en-US" dirty="0"/>
              <a:t>：出力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データレジスタ</a:t>
            </a:r>
            <a:r>
              <a:rPr kumimoji="1" lang="en-US" altLang="ja-JP" dirty="0"/>
              <a:t>0(PCDR0)</a:t>
            </a:r>
          </a:p>
          <a:p>
            <a:pPr lvl="2"/>
            <a:r>
              <a:rPr lang="en-US" altLang="ja-JP" dirty="0"/>
              <a:t>PC8</a:t>
            </a:r>
            <a:r>
              <a:rPr lang="ja-JP" altLang="en-US" dirty="0"/>
              <a:t>データ：トグル値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9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689C13E-CFBD-2B4F-AABD-4EAD9D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232172-F977-6D4B-807D-B64A96F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ソース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D0B28D-02BD-9E4C-BD38-D19F73A8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動作結果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F4FF4CA-8EBD-8741-800A-7D8C1E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  <a:p>
            <a:r>
              <a:rPr kumimoji="1" lang="en-US" altLang="ja-JP" dirty="0"/>
              <a:t>Youtube</a:t>
            </a:r>
            <a:r>
              <a:rPr kumimoji="1" lang="ja-JP" altLang="en-US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3514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に</a:t>
            </a:r>
            <a:r>
              <a:rPr kumimoji="1" lang="ja-JP" altLang="en-US" dirty="0"/>
              <a:t>テストパターンを表示させる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LTA042B010F(TEST/NCLK/G5/G4/G3/G2/G1/G0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TEST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にした場合</a:t>
            </a:r>
            <a:r>
              <a:rPr lang="en-US" altLang="ja-JP" dirty="0"/>
              <a:t>HSYNC/VSYNC/B5/B4/B3/B2/B1/B0/R5/R4/R3/R2/R1/R0</a:t>
            </a:r>
            <a:r>
              <a:rPr lang="ja-JP" altLang="en-US" dirty="0"/>
              <a:t>をオープンにして良いかは不明なので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不明ピンは</a:t>
            </a:r>
            <a:r>
              <a:rPr kumimoji="1" lang="en-US" altLang="ja-JP" dirty="0"/>
              <a:t>L</a:t>
            </a:r>
            <a:r>
              <a:rPr kumimoji="1" lang="ja-JP" altLang="en-US" dirty="0"/>
              <a:t>に固定する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18423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63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5971</Words>
  <Application>Microsoft Office PowerPoint</Application>
  <PresentationFormat>ワイド画面</PresentationFormat>
  <Paragraphs>671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4" baseType="lpstr">
      <vt:lpstr>游ゴシック</vt:lpstr>
      <vt:lpstr>游ゴシック Light</vt:lpstr>
      <vt:lpstr>Arial</vt:lpstr>
      <vt:lpstr>Office テーマ</vt:lpstr>
      <vt:lpstr>SH7262アプリケーションノート</vt:lpstr>
      <vt:lpstr>アプリケーションノート</vt:lpstr>
      <vt:lpstr>SH7262</vt:lpstr>
      <vt:lpstr>SH7262ボード</vt:lpstr>
      <vt:lpstr>Lチカ</vt:lpstr>
      <vt:lpstr>Lチカ プログラム</vt:lpstr>
      <vt:lpstr>Lチカ 動作結果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UARTテキスト出力</vt:lpstr>
      <vt:lpstr>UARTテキスト出力</vt:lpstr>
      <vt:lpstr>UARTテキスト出力</vt:lpstr>
      <vt:lpstr>UARTエコーバック</vt:lpstr>
      <vt:lpstr>UARTエコーバック</vt:lpstr>
      <vt:lpstr>UARTエコーバック</vt:lpstr>
      <vt:lpstr>SPIROM IDリード</vt:lpstr>
      <vt:lpstr>SPIROM IDリード</vt:lpstr>
      <vt:lpstr>SPIROM IDリード</vt:lpstr>
      <vt:lpstr>SPIROM IDリード</vt:lpstr>
      <vt:lpstr>SPIROM IDリード</vt:lpstr>
      <vt:lpstr>SDカード FATリード</vt:lpstr>
      <vt:lpstr>SDカード FATリード</vt:lpstr>
      <vt:lpstr>SDカード FATリード</vt:lpstr>
      <vt:lpstr>SDカード FATリード</vt:lpstr>
      <vt:lpstr>SDカード FATリード</vt:lpstr>
      <vt:lpstr>SDカード FATリード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SH7262アプリケーションノート</dc:title>
  <dc:creator>奥村 優之</dc:creator>
  <cp:lastModifiedBy>奥村 優之</cp:lastModifiedBy>
  <cp:revision>286</cp:revision>
  <dcterms:created xsi:type="dcterms:W3CDTF">2018-10-01T15:19:09Z</dcterms:created>
  <dcterms:modified xsi:type="dcterms:W3CDTF">2019-05-04T16:11:51Z</dcterms:modified>
</cp:coreProperties>
</file>