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72" r:id="rId9"/>
    <p:sldId id="269" r:id="rId10"/>
    <p:sldId id="262" r:id="rId11"/>
    <p:sldId id="266" r:id="rId12"/>
    <p:sldId id="268" r:id="rId13"/>
    <p:sldId id="271" r:id="rId14"/>
    <p:sldId id="265" r:id="rId15"/>
    <p:sldId id="273" r:id="rId16"/>
    <p:sldId id="270" r:id="rId17"/>
    <p:sldId id="267" r:id="rId18"/>
    <p:sldId id="274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奥村 優之" userId="26614dba5f761d85" providerId="LiveId" clId="{D3CAF44A-4970-B244-BDAA-16E2D77376CD}"/>
    <pc:docChg chg="undo custSel addSld modSld">
      <pc:chgData name="奥村 優之" userId="26614dba5f761d85" providerId="LiveId" clId="{D3CAF44A-4970-B244-BDAA-16E2D77376CD}" dt="2019-04-13T02:36:27.907" v="368" actId="20577"/>
      <pc:docMkLst>
        <pc:docMk/>
      </pc:docMkLst>
      <pc:sldChg chg="addSp delSp modSp add mod modClrScheme chgLayout">
        <pc:chgData name="奥村 優之" userId="26614dba5f761d85" providerId="LiveId" clId="{D3CAF44A-4970-B244-BDAA-16E2D77376CD}" dt="2019-04-08T16:39:14.942" v="348" actId="700"/>
        <pc:sldMkLst>
          <pc:docMk/>
          <pc:sldMk cId="2184235932" sldId="261"/>
        </pc:sldMkLst>
        <pc:spChg chg="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2" creationId="{81FB5818-AB80-D347-BB10-65184D70882F}"/>
          </ac:spMkLst>
        </pc:spChg>
        <pc:spChg chg="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3" creationId="{666D1E3F-7030-FA4B-9456-5F1799B69973}"/>
          </ac:spMkLst>
        </pc:spChg>
        <pc:spChg chg="add del 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4" creationId="{C452B044-092B-2C43-B1C3-D2478AD213DD}"/>
          </ac:spMkLst>
        </pc:spChg>
      </pc:sldChg>
      <pc:sldChg chg="addSp delSp modSp mod modClrScheme chgLayout">
        <pc:chgData name="奥村 優之" userId="26614dba5f761d85" providerId="LiveId" clId="{D3CAF44A-4970-B244-BDAA-16E2D77376CD}" dt="2019-04-09T16:29:27.096" v="350" actId="700"/>
        <pc:sldMkLst>
          <pc:docMk/>
          <pc:sldMk cId="316804993" sldId="262"/>
        </pc:sldMkLst>
        <pc:spChg chg="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2" creationId="{81FB5818-AB80-D347-BB10-65184D70882F}"/>
          </ac:spMkLst>
        </pc:spChg>
        <pc:spChg chg="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3" creationId="{666D1E3F-7030-FA4B-9456-5F1799B69973}"/>
          </ac:spMkLst>
        </pc:spChg>
        <pc:spChg chg="add del 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4" creationId="{3E740EBD-5B0F-3949-91F4-8F71A3DAB09F}"/>
          </ac:spMkLst>
        </pc:spChg>
      </pc:sldChg>
      <pc:sldChg chg="modSp">
        <pc:chgData name="奥村 優之" userId="26614dba5f761d85" providerId="LiveId" clId="{D3CAF44A-4970-B244-BDAA-16E2D77376CD}" dt="2019-04-13T02:36:27.907" v="368" actId="20577"/>
        <pc:sldMkLst>
          <pc:docMk/>
          <pc:sldMk cId="1658605694" sldId="273"/>
        </pc:sldMkLst>
        <pc:spChg chg="mod">
          <ac:chgData name="奥村 優之" userId="26614dba5f761d85" providerId="LiveId" clId="{D3CAF44A-4970-B244-BDAA-16E2D77376CD}" dt="2019-04-13T02:36:27.907" v="368" actId="20577"/>
          <ac:spMkLst>
            <pc:docMk/>
            <pc:sldMk cId="1658605694" sldId="273"/>
            <ac:spMk id="3" creationId="{666D1E3F-7030-FA4B-9456-5F1799B69973}"/>
          </ac:spMkLst>
        </pc:spChg>
      </pc:sldChg>
    </pc:docChg>
  </pc:docChgLst>
  <pc:docChgLst>
    <pc:chgData name="奥村 優之" userId="26614dba5f761d85" providerId="LiveId" clId="{69F44814-6C76-EB44-879E-49224B8A0442}"/>
    <pc:docChg chg="custSel addSld modSld">
      <pc:chgData name="奥村 優之" userId="26614dba5f761d85" providerId="LiveId" clId="{69F44814-6C76-EB44-879E-49224B8A0442}" dt="2019-03-30T05:34:10.109" v="547" actId="20577"/>
      <pc:docMkLst>
        <pc:docMk/>
      </pc:docMkLst>
      <pc:sldChg chg="modSp new">
        <pc:chgData name="奥村 優之" userId="26614dba5f761d85" providerId="LiveId" clId="{69F44814-6C76-EB44-879E-49224B8A0442}" dt="2019-03-30T05:34:10.109" v="547" actId="20577"/>
        <pc:sldMkLst>
          <pc:docMk/>
          <pc:sldMk cId="4241950371" sldId="258"/>
        </pc:sldMkLst>
        <pc:spChg chg="mod">
          <ac:chgData name="奥村 優之" userId="26614dba5f761d85" providerId="LiveId" clId="{69F44814-6C76-EB44-879E-49224B8A0442}" dt="2018-10-01T15:30:39.140" v="2" actId="20577"/>
          <ac:spMkLst>
            <pc:docMk/>
            <pc:sldMk cId="4241950371" sldId="258"/>
            <ac:spMk id="2" creationId="{81FB5818-AB80-D347-BB10-65184D70882F}"/>
          </ac:spMkLst>
        </pc:spChg>
        <pc:spChg chg="mod">
          <ac:chgData name="奥村 優之" userId="26614dba5f761d85" providerId="LiveId" clId="{69F44814-6C76-EB44-879E-49224B8A0442}" dt="2019-03-30T05:34:10.109" v="547" actId="20577"/>
          <ac:spMkLst>
            <pc:docMk/>
            <pc:sldMk cId="4241950371" sldId="258"/>
            <ac:spMk id="3" creationId="{666D1E3F-7030-FA4B-9456-5F1799B699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322CABF-6F60-654F-BC99-56AC232C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E64B200A-E573-184E-927A-EBE0677F3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1F9D82A-ACF6-5140-94BD-66A5BBA8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1787F4F-CF6C-FD4F-A6DA-38BD0476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7EA0DB4E-2A52-1049-AA57-F379E90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6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B86F417-E5BC-474F-814F-2741F1AD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4D31AEA5-E4DB-2841-B0EF-FC1D65C5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2125DE90-1B5B-1445-A75E-995FA18C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D44B325-BB4B-1B4B-B09B-F0DA9969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C191A4F-752E-B946-A5E8-7C6122DB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15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7A0D6005-766A-C24D-A77A-F4BD20E7B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EA8EDDC0-CDB2-3E46-8B12-A6CCDB5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1261874-26D2-624A-95E0-9FC938E6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C010CC0-5F11-A544-A3B2-2FF0F95F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A14DC115-A848-E944-AC0F-53830275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3028096-0A57-2148-8243-11EFCA2E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E62C32A-A831-DF47-A881-E0455559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071C7C-BA29-2746-AF4A-D577D91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DD06CD2-B37F-CC44-8D82-83231298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98BB3D0-3D54-0447-9966-15290D8E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991FAF8-6418-8A49-A48E-7638887D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25C9E05-F0F8-2D47-9667-FC09F704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3B45DCA-3132-F241-B327-4A2192D8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5A3A69D-CFA6-4E41-A117-EAAEEDC2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6F14133-D1D2-8249-A085-B392EA50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34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4C62FBA-5AF5-824A-A735-6F56809A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F7F69D3-5EAE-0A49-80AC-866D8BFBA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B40A158-C8BD-3A48-90E2-E08810B12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7C6C17B2-7BAD-894A-BCC7-D37B95F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CCF8EEE7-E136-C04A-97D6-BE057B28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90FBBD6C-A432-9143-978E-DF47F4B3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07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92B27B-17EF-FC43-9AA0-1B65F15F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BF8C563-DA0F-DD4A-8CB8-35255AFC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39D9191A-D8B5-7647-90F0-C93E3372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C985523F-EF9C-BB43-A222-1219F0F3C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C41A9D1E-ABF3-E34F-8D6F-CBC8A0453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D3177D13-BBA0-9942-BECF-1B56F9C0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38E43A31-44C7-1F49-B438-190FB7EB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61751F5F-A910-2149-9C1D-E0F1AD3D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3D447E6-F709-054B-A2A7-E42B75E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BD1EAF0-C673-4A43-981F-70B7CE68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747A50DF-DE09-324B-AB01-75A2BEC8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A624929C-943A-2C48-90EA-6E1F712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9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D02E3CDA-6933-2446-B412-A8163066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C0104520-5B8B-1A49-970E-036DD1A1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5036618C-6BB7-4C42-8BEA-EF35ADFC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2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1C04756-2FA2-D043-8FE1-64E23755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1E784D8-6DE7-2446-9DA1-8D72C7A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DDABC1CD-C2B6-C646-B06E-084133BE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7669CE6-B025-934B-8599-C0F39F4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757FC38F-EC8B-2447-B735-0ABC2074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D3823A3B-B135-0640-9C0B-87B8F46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1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C70DD3A-EB27-A14A-B4F4-086E556D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24B815D0-F278-C44B-A8E6-E4E764668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4B190C2C-85D1-1C4A-9B2D-ED6237D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8996361-4086-0C44-947A-9F178AC2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C1FFD168-AD96-B049-8EA8-C6C66A9A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B4533EE-5C0C-004D-916B-A7C346AC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3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B9CDD522-71B3-BB45-91AD-2E7E955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AED3F9A2-812D-2A4F-A126-83B8E2F9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AFDDD64-3BFA-9844-9695-C2BC127F5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8996-BE6A-1241-B557-6FE2CB5DE801}" type="datetimeFigureOut">
              <a:rPr kumimoji="1" lang="en-US" altLang="ja-JP" smtClean="0"/>
              <a:t>4/13/2019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D78E4E1-F99E-4944-AA61-8C653D22A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E9BD454-3879-4449-A774-6F089CB36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8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975D568-E9C8-0144-BE0B-5DD220D80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E28552E0-5488-894E-8455-AA1EF7790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0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7(PGCR7)</a:t>
            </a:r>
            <a:endParaRPr lang="ja-JP" altLang="en-US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モード：</a:t>
            </a:r>
            <a:r>
              <a:rPr lang="en-US" altLang="ja-JP" dirty="0"/>
              <a:t>PG0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5(PGCR5)</a:t>
            </a:r>
            <a:endParaRPr lang="ja-JP" altLang="en-US" dirty="0"/>
          </a:p>
          <a:p>
            <a:pPr lvl="2"/>
            <a:r>
              <a:rPr lang="en-US" altLang="ja-JP" dirty="0" smtClean="0"/>
              <a:t>PG20</a:t>
            </a:r>
            <a:r>
              <a:rPr lang="ja-JP" altLang="en-US" dirty="0"/>
              <a:t>モード：</a:t>
            </a:r>
            <a:r>
              <a:rPr lang="en-US" altLang="ja-JP" dirty="0"/>
              <a:t>PG20</a:t>
            </a:r>
            <a:endParaRPr lang="ja-JP" altLang="en-US" dirty="0"/>
          </a:p>
          <a:p>
            <a:pPr lvl="1"/>
            <a:r>
              <a:rPr lang="ja-JP" altLang="en-US" dirty="0" smtClean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4(PGCR4)</a:t>
            </a:r>
            <a:endParaRPr lang="ja-JP" altLang="en-US" dirty="0"/>
          </a:p>
          <a:p>
            <a:pPr lvl="2"/>
            <a:r>
              <a:rPr lang="en-US" altLang="ja-JP" dirty="0"/>
              <a:t>PG19</a:t>
            </a:r>
            <a:r>
              <a:rPr lang="ja-JP" altLang="en-US" dirty="0"/>
              <a:t>モード：</a:t>
            </a:r>
            <a:r>
              <a:rPr lang="en-US" altLang="ja-JP" dirty="0"/>
              <a:t>LCD_CLK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モード：</a:t>
            </a:r>
            <a:r>
              <a:rPr lang="en-US" altLang="ja-JP" dirty="0"/>
              <a:t>PG18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モード：</a:t>
            </a:r>
            <a:r>
              <a:rPr lang="en-US" altLang="ja-JP" dirty="0"/>
              <a:t>PG17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モード：</a:t>
            </a:r>
            <a:r>
              <a:rPr lang="en-US" altLang="ja-JP" dirty="0"/>
              <a:t>PG16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3(PGCR3)</a:t>
            </a:r>
            <a:endParaRPr lang="ja-JP" altLang="en-US" dirty="0"/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モード：</a:t>
            </a:r>
            <a:r>
              <a:rPr lang="en-US" altLang="ja-JP" dirty="0"/>
              <a:t>PG15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モード：</a:t>
            </a:r>
            <a:r>
              <a:rPr lang="en-US" altLang="ja-JP" dirty="0"/>
              <a:t>PG14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モード：</a:t>
            </a:r>
            <a:r>
              <a:rPr lang="en-US" altLang="ja-JP" dirty="0"/>
              <a:t>PG13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モード：</a:t>
            </a:r>
            <a:r>
              <a:rPr lang="en-US" altLang="ja-JP" dirty="0"/>
              <a:t>PG12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2(PGCR2)</a:t>
            </a:r>
            <a:endParaRPr lang="ja-JP" altLang="en-US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モード：</a:t>
            </a:r>
            <a:r>
              <a:rPr lang="en-US" altLang="ja-JP" dirty="0"/>
              <a:t>PG11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モード：</a:t>
            </a:r>
            <a:r>
              <a:rPr lang="en-US" altLang="ja-JP" dirty="0"/>
              <a:t>PG10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モード：</a:t>
            </a:r>
            <a:r>
              <a:rPr lang="en-US" altLang="ja-JP" dirty="0"/>
              <a:t>PG9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モード：</a:t>
            </a:r>
            <a:r>
              <a:rPr lang="en-US" altLang="ja-JP" dirty="0"/>
              <a:t>PG8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1(PGCR1)</a:t>
            </a:r>
            <a:endParaRPr lang="ja-JP" altLang="en-US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モード：</a:t>
            </a:r>
            <a:r>
              <a:rPr lang="en-US" altLang="ja-JP" dirty="0"/>
              <a:t>PG7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モード：</a:t>
            </a:r>
            <a:r>
              <a:rPr lang="en-US" altLang="ja-JP" dirty="0"/>
              <a:t>PG6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モード：</a:t>
            </a:r>
            <a:r>
              <a:rPr lang="en-US" altLang="ja-JP" dirty="0"/>
              <a:t>PG5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モード：</a:t>
            </a:r>
            <a:r>
              <a:rPr lang="en-US" altLang="ja-JP" dirty="0"/>
              <a:t>PG4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0(PGCR0)</a:t>
            </a:r>
            <a:endParaRPr lang="ja-JP" altLang="en-US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モード：</a:t>
            </a:r>
            <a:r>
              <a:rPr lang="en-US" altLang="ja-JP" dirty="0"/>
              <a:t>PG3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モード：</a:t>
            </a:r>
            <a:r>
              <a:rPr lang="en-US" altLang="ja-JP" dirty="0"/>
              <a:t>PG2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モード：</a:t>
            </a:r>
            <a:r>
              <a:rPr lang="en-US" altLang="ja-JP" dirty="0"/>
              <a:t>PG1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0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1(PGIOR1)</a:t>
            </a:r>
          </a:p>
          <a:p>
            <a:pPr lvl="2"/>
            <a:r>
              <a:rPr lang="en-US" altLang="ja-JP" dirty="0" smtClean="0"/>
              <a:t>PG20</a:t>
            </a:r>
            <a:r>
              <a:rPr lang="ja-JP" altLang="en-US" dirty="0" smtClean="0"/>
              <a:t>入出力</a:t>
            </a:r>
            <a:r>
              <a:rPr lang="ja-JP" altLang="en-US" dirty="0"/>
              <a:t>方向：出力</a:t>
            </a:r>
            <a:endParaRPr lang="en-US" altLang="ja-JP" dirty="0"/>
          </a:p>
          <a:p>
            <a:pPr lvl="2"/>
            <a:r>
              <a:rPr lang="en-US" altLang="ja-JP" dirty="0" smtClean="0"/>
              <a:t>PG18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0(PGIOR0)</a:t>
            </a:r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入出力方向：出力</a:t>
            </a:r>
          </a:p>
        </p:txBody>
      </p:sp>
    </p:spTree>
    <p:extLst>
      <p:ext uri="{BB962C8B-B14F-4D97-AF65-F5344CB8AC3E}">
        <p14:creationId xmlns:p14="http://schemas.microsoft.com/office/powerpoint/2010/main" val="270037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1(PGDR1)</a:t>
            </a:r>
          </a:p>
          <a:p>
            <a:pPr lvl="2"/>
            <a:r>
              <a:rPr lang="en-US" altLang="ja-JP" dirty="0" smtClean="0"/>
              <a:t>PG20</a:t>
            </a:r>
            <a:r>
              <a:rPr lang="ja-JP" altLang="en-US" dirty="0" smtClean="0"/>
              <a:t>データ：</a:t>
            </a:r>
            <a:r>
              <a:rPr lang="en-US" altLang="ja-JP" dirty="0"/>
              <a:t>1</a:t>
            </a:r>
          </a:p>
          <a:p>
            <a:pPr lvl="2"/>
            <a:r>
              <a:rPr lang="en-US" altLang="ja-JP" dirty="0" smtClean="0"/>
              <a:t>PG18</a:t>
            </a:r>
            <a:r>
              <a:rPr lang="ja-JP" altLang="en-US" dirty="0"/>
              <a:t>データ</a:t>
            </a:r>
            <a:r>
              <a:rPr lang="ja-JP" altLang="en-US" dirty="0" smtClean="0"/>
              <a:t>：</a:t>
            </a:r>
            <a:r>
              <a:rPr lang="en-US" altLang="ja-JP" dirty="0"/>
              <a:t>0</a:t>
            </a:r>
            <a:endParaRPr lang="en-US" altLang="ja-JP" dirty="0"/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0(PGDR0)</a:t>
            </a:r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530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スタンバイコントロールレジスタ</a:t>
            </a:r>
            <a:r>
              <a:rPr lang="en-US" altLang="ja-JP" dirty="0"/>
              <a:t>7(STBCR7)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74</a:t>
            </a:r>
            <a:r>
              <a:rPr lang="ja-JP" altLang="en-US" dirty="0"/>
              <a:t>：ビデオディスプレイコントローラ</a:t>
            </a:r>
            <a:r>
              <a:rPr lang="en-US" altLang="ja-JP" dirty="0"/>
              <a:t>3 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lang="ja-JP" altLang="en-US" dirty="0"/>
              <a:t>パネルクロックセレクトレジスタ</a:t>
            </a:r>
            <a:r>
              <a:rPr lang="en-US" altLang="ja-JP" dirty="0"/>
              <a:t>(PANEL_CLKSEL)</a:t>
            </a:r>
          </a:p>
          <a:p>
            <a:pPr lvl="2"/>
            <a:r>
              <a:rPr lang="ja-JP" altLang="en-US" dirty="0"/>
              <a:t>パネルクロック選択ビット：バスクロックを選択</a:t>
            </a:r>
            <a:endParaRPr lang="en-US" altLang="ja-JP" dirty="0"/>
          </a:p>
          <a:p>
            <a:pPr lvl="2"/>
            <a:r>
              <a:rPr lang="ja-JP" altLang="en-US" dirty="0"/>
              <a:t>パネルクロック動作許可ビット：パネルクロック動作ブロックの動作許可</a:t>
            </a:r>
            <a:endParaRPr lang="en-US" altLang="ja-JP" dirty="0"/>
          </a:p>
          <a:p>
            <a:pPr lvl="2"/>
            <a:r>
              <a:rPr lang="ja-JP" altLang="en-US" dirty="0"/>
              <a:t>クロック分周比設定ビット</a:t>
            </a:r>
            <a:r>
              <a:rPr lang="ja-JP" altLang="en-US" dirty="0" smtClean="0"/>
              <a:t>：クロック分周比</a:t>
            </a:r>
            <a:r>
              <a:rPr lang="en-US" altLang="ja-JP" dirty="0" smtClean="0"/>
              <a:t>1/8(</a:t>
            </a:r>
            <a:r>
              <a:rPr lang="ja-JP" altLang="en-US" dirty="0"/>
              <a:t>バスクロック</a:t>
            </a:r>
            <a:r>
              <a:rPr lang="en-US" altLang="ja-JP" dirty="0"/>
              <a:t>:</a:t>
            </a:r>
            <a:r>
              <a:rPr lang="en-US" altLang="ja-JP" dirty="0" smtClean="0"/>
              <a:t>48MHz</a:t>
            </a:r>
            <a:r>
              <a:rPr lang="ja-JP" altLang="en-US" dirty="0" smtClean="0"/>
              <a:t>におい</a:t>
            </a:r>
            <a:r>
              <a:rPr lang="ja-JP" altLang="en-US" dirty="0"/>
              <a:t>て</a:t>
            </a:r>
            <a:r>
              <a:rPr lang="ja-JP" altLang="en-US" dirty="0" smtClean="0"/>
              <a:t>入出力クロック</a:t>
            </a:r>
            <a:r>
              <a:rPr lang="en-US" altLang="ja-JP" dirty="0" smtClean="0"/>
              <a:t>:6.000MHz</a:t>
            </a:r>
            <a:r>
              <a:rPr lang="ja-JP" altLang="en-US" dirty="0" smtClean="0"/>
              <a:t>を設定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306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/>
              <a:t>LCD</a:t>
            </a:r>
            <a:r>
              <a:rPr lang="ja-JP" altLang="en-US" dirty="0"/>
              <a:t>全面に単色を塗りつぶし表示させる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 smtClean="0"/>
              <a:t>LTA042B010F(TEST/NCLK/HSYNC/VSYNC/B5/B4/B3/B2/B1/B0/G5/G4/G3/G2/G1/G0/R5/R4/R3/R2/R1/R0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ja-JP" altLang="en-US" dirty="0"/>
              <a:t>不明ピンは</a:t>
            </a:r>
            <a:r>
              <a:rPr lang="en-US" altLang="ja-JP" dirty="0"/>
              <a:t>L</a:t>
            </a:r>
            <a:r>
              <a:rPr lang="ja-JP" altLang="en-US" dirty="0"/>
              <a:t>に固定</a:t>
            </a:r>
            <a:r>
              <a:rPr lang="ja-JP" altLang="en-US" dirty="0" smtClean="0"/>
              <a:t>する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ビデオディスプレイコントローラ</a:t>
            </a:r>
            <a:r>
              <a:rPr lang="en-US" altLang="ja-JP" dirty="0"/>
              <a:t>3</a:t>
            </a:r>
            <a:endParaRPr lang="ja-JP" altLang="en-US" dirty="0"/>
          </a:p>
          <a:p>
            <a:pPr lvl="2"/>
            <a:r>
              <a:rPr lang="en-US" altLang="ja-JP" dirty="0"/>
              <a:t>(3) </a:t>
            </a:r>
            <a:r>
              <a:rPr lang="ja-JP" altLang="en-US" dirty="0"/>
              <a:t>入力映像にグラフィックス画像</a:t>
            </a:r>
            <a:r>
              <a:rPr lang="en-US" altLang="ja-JP" dirty="0"/>
              <a:t>(2 </a:t>
            </a:r>
            <a:r>
              <a:rPr lang="ja-JP" altLang="en-US" dirty="0"/>
              <a:t>面</a:t>
            </a:r>
            <a:r>
              <a:rPr lang="en-US" altLang="ja-JP" dirty="0"/>
              <a:t>)</a:t>
            </a:r>
            <a:r>
              <a:rPr lang="ja-JP" altLang="en-US" dirty="0"/>
              <a:t>を重ね合わせる機能</a:t>
            </a:r>
          </a:p>
          <a:p>
            <a:pPr lvl="2"/>
            <a:r>
              <a:rPr lang="en-US" altLang="ja-JP" dirty="0"/>
              <a:t>(4) TFT-LCD </a:t>
            </a:r>
            <a:r>
              <a:rPr lang="ja-JP" altLang="en-US" dirty="0"/>
              <a:t>パネル向けの制御信号出力機能</a:t>
            </a:r>
            <a:endParaRPr lang="en-US" altLang="ja-JP" dirty="0"/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82612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</a:t>
            </a:r>
            <a:r>
              <a:rPr lang="en-US" altLang="ja-JP" dirty="0" smtClean="0"/>
              <a:t>PG20/LCD_EXTCLK/MISO1/TxD7</a:t>
            </a:r>
            <a:r>
              <a:rPr lang="ja-JP" altLang="en-US" dirty="0" smtClean="0"/>
              <a:t>マルチプレクス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(PG19/LCD_CLK/TIOC2B/MOSI1/RxD7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(PG18/LCD_DE/TIOC2A/SSL10/TxD6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(PG17/LCD_HSYNC/TIOC1B/RSPCK1/RxD6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(PG16/LCD_VSYNC/TIOC1A/TxD3/nCTS1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(PG15/LCD_DATA15/TIOC0D/RxD3/nRTS1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(PG14/LCD_DATA14/TIOC0C/SCK1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(PG13/LCD_DATA13/TIOC0B/TxD1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(PG12/LCD_DATA12/TIOC0A/RxD1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(PG11/LCD_DATA11/SSITxD0/IRQ3/TxD5/</a:t>
            </a:r>
            <a:r>
              <a:rPr lang="en-US" altLang="ja-JP" dirty="0" err="1"/>
              <a:t>SIOFTxD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(PG10/LCD_DATA10/SSIRxD0/IRQ2/RxD5/</a:t>
            </a:r>
            <a:r>
              <a:rPr lang="en-US" altLang="ja-JP" dirty="0" err="1"/>
              <a:t>SIOFRxD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(PG9/LCD_DATA9/SSIWS0/TxD4/SIOFSYNC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(PG8/LCD_DATA8/SSISCK0/RxD4/SIOFSCK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(PG7/LCD_DATA7/SD_CD/PINT7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(PG6/LCD_DATA6/SD_WP/PINT6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(PG5/LCD_DATA5/SD_D1/PINT5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(PG4/LCD_DATA4/SD_D0/PINT4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(PG3/LCD_DATA3/SD_CLK/PINT3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(PG2/LCD_DATA2/SD_CMD/PINT2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(PG1/LCD_DATA1/SD_D3/PINT1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(PG0/LCD_DATA0/SD_D2/PINT0/WDTOVF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860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結線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</a:t>
            </a:r>
            <a:r>
              <a:rPr lang="en-US" altLang="ja-JP" dirty="0" smtClean="0"/>
              <a:t>PG20)</a:t>
            </a:r>
            <a:r>
              <a:rPr lang="en-US" altLang="ja-JP" dirty="0"/>
              <a:t> - FRK-SH2A </a:t>
            </a:r>
            <a:r>
              <a:rPr lang="en-US" altLang="ja-JP" dirty="0" smtClean="0"/>
              <a:t>CN3_33 </a:t>
            </a:r>
            <a:r>
              <a:rPr lang="en-US" altLang="ja-JP" dirty="0"/>
              <a:t>- LCD CN1_1(TEST)</a:t>
            </a:r>
            <a:endParaRPr lang="ja-JP" altLang="en-US" dirty="0"/>
          </a:p>
          <a:p>
            <a:pPr lvl="1"/>
            <a:r>
              <a:rPr lang="en-US" altLang="ja-JP" dirty="0" smtClean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(LCD_CLK) - FRK-SH2A CN3_21 - LCD CN1_2(NCLK)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(PG18) - FRK-SH2A CN3_22 - LCD </a:t>
            </a:r>
            <a:r>
              <a:rPr lang="en-US" altLang="ja-JP" dirty="0" smtClean="0"/>
              <a:t>CN1_6(</a:t>
            </a:r>
            <a:r>
              <a:rPr lang="ja-JP" altLang="en-US" dirty="0" smtClean="0"/>
              <a:t>不明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(LCD_HSYNC) - FRK-SH2A CN3_23 - LCD CN1_4(HSYNC)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(LCD_VSYNC) - FRK-SH2A CN3_24 - LCD CN1_5(VSYNC)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(LCD_DATA15) - FRK-SH2A CN3_18 - LCD CN1_22(R5)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(LCD_DATA14) - FRK-SH2A CN3_17 - LCD CN1_23(R4)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(LCD_DATA13) - FRK-SH2A CN3_16 - LCD CN1_24(R3)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(LCD_DATA12) - FRK-SH2A CN3_15 - LCD CN1_25(R2)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(LCD_DATA11) - FRK-SH2A CN3_14 - LCD CN1_26(R1)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(LCD_DATA10) - FRK-SH2A CN3_13 - LCD CN1_15(G5)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(LCD_DATA9) - FRK-SH2A CN3_12 - LCD CN1_16(G4)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(LCD_DATA8) - FRK-SH2A CN3_11 - LCD CN1_17(G3)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(LCD_DATA7) - FRK-SH2A CN3_8 - LCD CN1_18(G2)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(LCD_DATA6) - FRK-SH2A CN3_7 - LCD CN1_19(G1)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(LCD_DATA5) - FRK-SH2A CN3_6 - LCD CN1_20(G0)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(LCD_DATA4) - FRK-SH2A CN3_5 - LCD CN1_8(B5)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(LCD_DATA3) - FRK-SH2A CN3_4 - LCD CN1_9(B4)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(LCD_DATA2) - FRK-SH2A CN3_3 - LCD CN1_10(B3)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(LCD_DATA1) - FRK-SH2A CN3_2 - LCD CN1_11(B2)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(LCD_DATA0) - FRK-SH2A CN3_1 - LCD CN1_12(B1)</a:t>
            </a:r>
          </a:p>
        </p:txBody>
      </p:sp>
    </p:spTree>
    <p:extLst>
      <p:ext uri="{BB962C8B-B14F-4D97-AF65-F5344CB8AC3E}">
        <p14:creationId xmlns:p14="http://schemas.microsoft.com/office/powerpoint/2010/main" val="142498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7(PGCR7)</a:t>
            </a:r>
            <a:endParaRPr lang="ja-JP" altLang="en-US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モード：</a:t>
            </a:r>
            <a:r>
              <a:rPr lang="en-US" altLang="ja-JP" dirty="0"/>
              <a:t>LCD_DATA0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 smtClean="0"/>
              <a:t>コントロールレジスタ</a:t>
            </a:r>
            <a:r>
              <a:rPr lang="en-US" altLang="ja-JP" dirty="0" smtClean="0"/>
              <a:t>5(PGCR5)</a:t>
            </a:r>
            <a:endParaRPr lang="ja-JP" altLang="en-US" dirty="0"/>
          </a:p>
          <a:p>
            <a:pPr lvl="2"/>
            <a:r>
              <a:rPr lang="en-US" altLang="ja-JP" dirty="0" smtClean="0"/>
              <a:t>PG20</a:t>
            </a:r>
            <a:r>
              <a:rPr lang="ja-JP" altLang="en-US" dirty="0"/>
              <a:t>モード</a:t>
            </a:r>
            <a:r>
              <a:rPr lang="ja-JP" altLang="en-US" dirty="0" smtClean="0"/>
              <a:t>：</a:t>
            </a:r>
            <a:r>
              <a:rPr lang="en-US" altLang="ja-JP" dirty="0" smtClean="0"/>
              <a:t>PG20</a:t>
            </a:r>
            <a:endParaRPr lang="ja-JP" altLang="en-US" dirty="0"/>
          </a:p>
          <a:p>
            <a:pPr lvl="1"/>
            <a:r>
              <a:rPr lang="ja-JP" altLang="en-US" dirty="0" smtClean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4(PGCR4)</a:t>
            </a:r>
            <a:endParaRPr lang="ja-JP" altLang="en-US" dirty="0"/>
          </a:p>
          <a:p>
            <a:pPr lvl="2"/>
            <a:r>
              <a:rPr lang="en-US" altLang="ja-JP" dirty="0"/>
              <a:t>PG19</a:t>
            </a:r>
            <a:r>
              <a:rPr lang="ja-JP" altLang="en-US" dirty="0"/>
              <a:t>モード：</a:t>
            </a:r>
            <a:r>
              <a:rPr lang="en-US" altLang="ja-JP" dirty="0"/>
              <a:t>LCD_CLK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モード：</a:t>
            </a:r>
            <a:r>
              <a:rPr lang="en-US" altLang="ja-JP" dirty="0"/>
              <a:t>PG18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モード：</a:t>
            </a:r>
            <a:r>
              <a:rPr lang="en-US" altLang="ja-JP" dirty="0"/>
              <a:t>LCD_HSYNC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モード：</a:t>
            </a:r>
            <a:r>
              <a:rPr lang="en-US" altLang="ja-JP" dirty="0"/>
              <a:t>LCD_VSYNC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3(PGCR3)</a:t>
            </a:r>
            <a:endParaRPr lang="ja-JP" altLang="en-US" dirty="0"/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モード：</a:t>
            </a:r>
            <a:r>
              <a:rPr lang="en-US" altLang="ja-JP" dirty="0"/>
              <a:t>LCD_DATA15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モード：</a:t>
            </a:r>
            <a:r>
              <a:rPr lang="en-US" altLang="ja-JP" dirty="0"/>
              <a:t>LCD_DATA14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モード：</a:t>
            </a:r>
            <a:r>
              <a:rPr lang="en-US" altLang="ja-JP" dirty="0"/>
              <a:t>LCD_DATA13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モード：</a:t>
            </a:r>
            <a:r>
              <a:rPr lang="en-US" altLang="ja-JP" dirty="0"/>
              <a:t>LCD_DATA12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2(PGCR2)</a:t>
            </a:r>
            <a:endParaRPr lang="ja-JP" altLang="en-US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モード：</a:t>
            </a:r>
            <a:r>
              <a:rPr lang="en-US" altLang="ja-JP" dirty="0"/>
              <a:t>LCD_DATA11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モード：</a:t>
            </a:r>
            <a:r>
              <a:rPr lang="en-US" altLang="ja-JP" dirty="0"/>
              <a:t>LCD_DATA10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モード：</a:t>
            </a:r>
            <a:r>
              <a:rPr lang="en-US" altLang="ja-JP" dirty="0"/>
              <a:t>LCD_DATA9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モード：</a:t>
            </a:r>
            <a:r>
              <a:rPr lang="en-US" altLang="ja-JP" dirty="0"/>
              <a:t>LCD_DATA8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1(PGCR1)</a:t>
            </a:r>
            <a:endParaRPr lang="ja-JP" altLang="en-US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モード：</a:t>
            </a:r>
            <a:r>
              <a:rPr lang="en-US" altLang="ja-JP" dirty="0"/>
              <a:t>LCD_DATA7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モード：</a:t>
            </a:r>
            <a:r>
              <a:rPr lang="en-US" altLang="ja-JP" dirty="0"/>
              <a:t>LCD_DATA6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モード：</a:t>
            </a:r>
            <a:r>
              <a:rPr lang="en-US" altLang="ja-JP" dirty="0"/>
              <a:t>LCD_DATA5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モード：</a:t>
            </a:r>
            <a:r>
              <a:rPr lang="en-US" altLang="ja-JP" dirty="0"/>
              <a:t>LCD_DATA4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0(PGCR0)</a:t>
            </a:r>
            <a:endParaRPr lang="ja-JP" altLang="en-US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モード：</a:t>
            </a:r>
            <a:r>
              <a:rPr lang="en-US" altLang="ja-JP" dirty="0"/>
              <a:t>LCD_DATA3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モード：</a:t>
            </a:r>
            <a:r>
              <a:rPr lang="en-US" altLang="ja-JP" dirty="0"/>
              <a:t>LCD_DATA2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モード：</a:t>
            </a:r>
            <a:r>
              <a:rPr lang="en-US" altLang="ja-JP" dirty="0"/>
              <a:t>LCD_DATA1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1(PGIOR1)</a:t>
            </a:r>
          </a:p>
          <a:p>
            <a:pPr lvl="2"/>
            <a:r>
              <a:rPr lang="en-US" altLang="ja-JP" dirty="0" smtClean="0"/>
              <a:t>PG20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入出力方向：</a:t>
            </a:r>
            <a:r>
              <a:rPr lang="ja-JP" altLang="en-US" dirty="0" smtClean="0"/>
              <a:t>出力</a:t>
            </a:r>
            <a:endParaRPr lang="en-US" altLang="ja-JP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1(PGDR1)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データ</a:t>
            </a:r>
            <a:r>
              <a:rPr lang="ja-JP" altLang="en-US" dirty="0" smtClean="0"/>
              <a:t>：</a:t>
            </a:r>
            <a:r>
              <a:rPr lang="en-US" altLang="ja-JP" dirty="0" smtClean="0"/>
              <a:t>0</a:t>
            </a:r>
            <a:endParaRPr lang="en-US" altLang="ja-JP" dirty="0"/>
          </a:p>
          <a:p>
            <a:pPr lvl="2"/>
            <a:r>
              <a:rPr lang="en-US" altLang="ja-JP" dirty="0" smtClean="0"/>
              <a:t>PG18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713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スタンバイコントロールレジスタ</a:t>
            </a:r>
            <a:r>
              <a:rPr lang="en-US" altLang="ja-JP" dirty="0"/>
              <a:t>7(STBCR7)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74</a:t>
            </a:r>
            <a:r>
              <a:rPr lang="ja-JP" altLang="en-US" dirty="0"/>
              <a:t>：ビデオディスプレイコントローラ</a:t>
            </a:r>
            <a:r>
              <a:rPr lang="en-US" altLang="ja-JP" dirty="0"/>
              <a:t>3 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lang="ja-JP" altLang="en-US" dirty="0"/>
              <a:t>パネルクロックセレクトレジスタ</a:t>
            </a:r>
            <a:r>
              <a:rPr lang="en-US" altLang="ja-JP" dirty="0"/>
              <a:t>(PANEL_CLKSEL)</a:t>
            </a:r>
          </a:p>
          <a:p>
            <a:pPr lvl="2"/>
            <a:r>
              <a:rPr lang="ja-JP" altLang="en-US" dirty="0"/>
              <a:t>パネルクロック選択ビット：バスクロックを選択</a:t>
            </a:r>
            <a:endParaRPr lang="en-US" altLang="ja-JP" dirty="0"/>
          </a:p>
          <a:p>
            <a:pPr lvl="2"/>
            <a:r>
              <a:rPr lang="ja-JP" altLang="en-US" dirty="0"/>
              <a:t>パネルクロック動作許可ビット：パネルクロック動作ブロックの動作許可</a:t>
            </a:r>
            <a:endParaRPr lang="en-US" altLang="ja-JP" dirty="0"/>
          </a:p>
          <a:p>
            <a:pPr lvl="2"/>
            <a:r>
              <a:rPr lang="ja-JP" altLang="en-US" dirty="0"/>
              <a:t>クロック分周比設定ビット：クロック分周比</a:t>
            </a:r>
            <a:r>
              <a:rPr lang="en-US" altLang="ja-JP" dirty="0"/>
              <a:t>1/8(</a:t>
            </a:r>
            <a:r>
              <a:rPr lang="ja-JP" altLang="en-US" dirty="0"/>
              <a:t>バスクロック</a:t>
            </a:r>
            <a:r>
              <a:rPr lang="en-US" altLang="ja-JP" dirty="0"/>
              <a:t>:48MHz</a:t>
            </a:r>
            <a:r>
              <a:rPr lang="ja-JP" altLang="en-US" dirty="0"/>
              <a:t>において入出力クロック</a:t>
            </a:r>
            <a:r>
              <a:rPr lang="en-US" altLang="ja-JP" dirty="0"/>
              <a:t>:6.000MHz</a:t>
            </a:r>
            <a:r>
              <a:rPr lang="ja-JP" altLang="en-US" dirty="0"/>
              <a:t>を設定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 smtClean="0"/>
              <a:t>ここ</a:t>
            </a:r>
            <a:r>
              <a:rPr lang="ja-JP" altLang="en-US" dirty="0"/>
              <a:t>から書きかけ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263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E5F5729-0275-7546-A9D5-327A6B01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E0176E4-2C3D-1B4D-8A34-64E8A7F4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lang="ja-JP" altLang="en-US" dirty="0"/>
              <a:t>チカ</a:t>
            </a:r>
          </a:p>
          <a:p>
            <a:r>
              <a:rPr kumimoji="1" lang="en-US" altLang="ja-JP" dirty="0"/>
              <a:t>LCD</a:t>
            </a:r>
            <a:r>
              <a:rPr kumimoji="1" lang="ja-JP" altLang="en-US" dirty="0"/>
              <a:t>クロック</a:t>
            </a:r>
            <a:endParaRPr kumimoji="1" lang="en-US" altLang="ja-JP" dirty="0"/>
          </a:p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lang="en-US" altLang="ja-JP" dirty="0"/>
          </a:p>
          <a:p>
            <a:r>
              <a:rPr kumimoji="1" lang="en-US" altLang="ja-JP" dirty="0"/>
              <a:t>UART</a:t>
            </a:r>
            <a:r>
              <a:rPr kumimoji="1" lang="ja-JP" altLang="en-US" dirty="0"/>
              <a:t>エコーバック</a:t>
            </a:r>
          </a:p>
          <a:p>
            <a:r>
              <a:rPr lang="en-US" altLang="ja-JP" dirty="0"/>
              <a:t>SD</a:t>
            </a:r>
            <a:r>
              <a:rPr lang="ja-JP" altLang="en-US" dirty="0"/>
              <a:t>カードリーダー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製品分類</a:t>
            </a:r>
            <a:endParaRPr lang="en-US" altLang="ja-JP" dirty="0"/>
          </a:p>
          <a:p>
            <a:pPr lvl="1"/>
            <a:r>
              <a:rPr lang="en-US" altLang="ja-JP" dirty="0"/>
              <a:t>SH7262 </a:t>
            </a:r>
            <a:r>
              <a:rPr lang="ja-JP" altLang="en-US" dirty="0"/>
              <a:t>グループ</a:t>
            </a:r>
            <a:endParaRPr lang="en-US" altLang="ja-JP" dirty="0"/>
          </a:p>
          <a:p>
            <a:r>
              <a:rPr lang="ja-JP" altLang="en-US" dirty="0"/>
              <a:t>カタログ型名</a:t>
            </a:r>
            <a:endParaRPr lang="en-US" altLang="ja-JP" dirty="0"/>
          </a:p>
          <a:p>
            <a:pPr lvl="1"/>
            <a:r>
              <a:rPr lang="en-US" altLang="ja-JP" dirty="0"/>
              <a:t>R5S72620W144FPU</a:t>
            </a:r>
          </a:p>
          <a:p>
            <a:r>
              <a:rPr lang="ja-JP" altLang="en-US" dirty="0"/>
              <a:t>大容量内蔵</a:t>
            </a:r>
            <a:r>
              <a:rPr lang="en-US" altLang="ja-JP" dirty="0"/>
              <a:t>RAM</a:t>
            </a:r>
          </a:p>
          <a:p>
            <a:pPr lvl="1"/>
            <a:r>
              <a:rPr lang="en-US" altLang="ja-JP" dirty="0"/>
              <a:t>1MB</a:t>
            </a:r>
          </a:p>
          <a:p>
            <a:r>
              <a:rPr lang="en-US" altLang="ja-JP" dirty="0" err="1"/>
              <a:t>IEBus</a:t>
            </a:r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ja-JP" altLang="en-US" dirty="0"/>
              <a:t>非搭載</a:t>
            </a:r>
            <a:endParaRPr lang="en-US" altLang="ja-JP" dirty="0"/>
          </a:p>
          <a:p>
            <a:r>
              <a:rPr lang="ja-JP" altLang="en-US" dirty="0"/>
              <a:t>コントローラエリアネットワーク</a:t>
            </a:r>
            <a:endParaRPr lang="en-US" altLang="ja-JP" dirty="0"/>
          </a:p>
          <a:p>
            <a:pPr lvl="1"/>
            <a:r>
              <a:rPr lang="ja-JP" altLang="en-US" dirty="0"/>
              <a:t>非搭載</a:t>
            </a:r>
            <a:endParaRPr lang="en-US" altLang="ja-JP" dirty="0"/>
          </a:p>
          <a:p>
            <a:r>
              <a:rPr lang="ja-JP" altLang="en-US" dirty="0"/>
              <a:t>温度範囲</a:t>
            </a:r>
            <a:endParaRPr lang="en-US" altLang="ja-JP" dirty="0"/>
          </a:p>
          <a:p>
            <a:pPr lvl="1"/>
            <a:r>
              <a:rPr lang="ja-JP" altLang="en-US" dirty="0"/>
              <a:t>標準温度範囲</a:t>
            </a:r>
            <a:r>
              <a:rPr kumimoji="1" lang="ja-JP" altLang="en-US" dirty="0"/>
              <a:t>（</a:t>
            </a:r>
            <a:r>
              <a:rPr kumimoji="1" lang="ja-JP" altLang="en-US" dirty="0" err="1"/>
              <a:t>ー</a:t>
            </a:r>
            <a:r>
              <a:rPr kumimoji="1" lang="en-US" altLang="ja-JP" dirty="0"/>
              <a:t>20</a:t>
            </a:r>
            <a:r>
              <a:rPr kumimoji="1" lang="ja-JP" altLang="en-US" dirty="0"/>
              <a:t>～＋</a:t>
            </a:r>
            <a:r>
              <a:rPr kumimoji="1" lang="en-US" altLang="ja-JP" dirty="0"/>
              <a:t>85</a:t>
            </a:r>
            <a:r>
              <a:rPr kumimoji="1" lang="ja-JP" altLang="en-US" dirty="0"/>
              <a:t>℃）</a:t>
            </a:r>
            <a:endParaRPr kumimoji="1" lang="en-US" altLang="ja-JP" dirty="0"/>
          </a:p>
          <a:p>
            <a:r>
              <a:rPr lang="ja-JP" altLang="en-US" dirty="0"/>
              <a:t>パッケージ</a:t>
            </a:r>
            <a:endParaRPr lang="en-US" altLang="ja-JP" dirty="0"/>
          </a:p>
          <a:p>
            <a:pPr lvl="1"/>
            <a:r>
              <a:rPr kumimoji="1" lang="en-US" altLang="ja-JP" dirty="0"/>
              <a:t>176</a:t>
            </a:r>
            <a:r>
              <a:rPr lang="ja-JP" altLang="en-US" dirty="0"/>
              <a:t>ピン</a:t>
            </a:r>
            <a:r>
              <a:rPr lang="en-US" altLang="ja-JP" dirty="0"/>
              <a:t>QFP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51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/>
              <a:t>LED</a:t>
            </a:r>
            <a:r>
              <a:rPr kumimoji="1" lang="ja-JP" altLang="en-US" dirty="0"/>
              <a:t>を点滅させる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</a:t>
            </a:r>
            <a:r>
              <a:rPr kumimoji="1" lang="ja-JP" altLang="en-US" dirty="0"/>
              <a:t> </a:t>
            </a:r>
            <a:r>
              <a:rPr kumimoji="1" lang="en-US" altLang="ja-JP" dirty="0"/>
              <a:t>LED1(</a:t>
            </a:r>
            <a:r>
              <a:rPr kumimoji="1" lang="ja-JP" altLang="en-US" dirty="0"/>
              <a:t>プルアップ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C)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kumimoji="1" lang="en-US" altLang="ja-JP" dirty="0"/>
              <a:t>9</a:t>
            </a:r>
            <a:r>
              <a:rPr kumimoji="1" lang="ja-JP" altLang="en-US" dirty="0"/>
              <a:t>番ピン</a:t>
            </a:r>
            <a:r>
              <a:rPr kumimoji="1" lang="en-US" altLang="ja-JP" dirty="0"/>
              <a:t>(PC8/nCS3/TIOC4D/IRQ7</a:t>
            </a:r>
            <a:r>
              <a:rPr kumimoji="1" lang="ja-JP" altLang="en-US" dirty="0"/>
              <a:t>マルチプレクス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lang="ja-JP" altLang="en-US" dirty="0"/>
              <a:t>レジスタ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コントロールレジスタ</a:t>
            </a:r>
            <a:r>
              <a:rPr lang="en-US" altLang="ja-JP" dirty="0"/>
              <a:t>2</a:t>
            </a:r>
            <a:r>
              <a:rPr kumimoji="1" lang="en-US" altLang="ja-JP" dirty="0"/>
              <a:t>(PCCR2)</a:t>
            </a:r>
            <a:endParaRPr kumimoji="1" lang="ja-JP" altLang="en-US" dirty="0"/>
          </a:p>
          <a:p>
            <a:pPr lvl="2"/>
            <a:r>
              <a:rPr lang="en-US" altLang="ja-JP" dirty="0"/>
              <a:t>PC8</a:t>
            </a:r>
            <a:r>
              <a:rPr kumimoji="1" lang="ja-JP" altLang="en-US" dirty="0"/>
              <a:t>モード：</a:t>
            </a:r>
            <a:r>
              <a:rPr kumimoji="1" lang="en-US" altLang="ja-JP" dirty="0"/>
              <a:t>PC8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・</a:t>
            </a:r>
            <a:r>
              <a:rPr kumimoji="1" lang="en-US" altLang="ja-JP" dirty="0"/>
              <a:t>IO</a:t>
            </a:r>
            <a:r>
              <a:rPr kumimoji="1" lang="ja-JP" altLang="en-US" dirty="0"/>
              <a:t>レジスタ</a:t>
            </a:r>
            <a:r>
              <a:rPr kumimoji="1" lang="en-US" altLang="ja-JP" dirty="0"/>
              <a:t>0(PCIOR0)</a:t>
            </a:r>
          </a:p>
          <a:p>
            <a:pPr lvl="2"/>
            <a:r>
              <a:rPr kumimoji="1" lang="en-US" altLang="ja-JP" dirty="0"/>
              <a:t>PC8</a:t>
            </a:r>
            <a:r>
              <a:rPr kumimoji="1" lang="ja-JP" altLang="en-US" dirty="0"/>
              <a:t>入出力方向</a:t>
            </a:r>
            <a:r>
              <a:rPr lang="ja-JP" altLang="en-US" dirty="0"/>
              <a:t>：出力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データレジスタ</a:t>
            </a:r>
            <a:r>
              <a:rPr kumimoji="1" lang="en-US" altLang="ja-JP" dirty="0"/>
              <a:t>0(PCDR0)</a:t>
            </a:r>
          </a:p>
          <a:p>
            <a:pPr lvl="2"/>
            <a:r>
              <a:rPr lang="en-US" altLang="ja-JP" dirty="0"/>
              <a:t>PC8</a:t>
            </a:r>
            <a:r>
              <a:rPr lang="ja-JP" altLang="en-US" dirty="0"/>
              <a:t>データ：トグル値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95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689C13E-CFBD-2B4F-AABD-4EAD9DAA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232172-F977-6D4B-807D-B64A96F5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ソース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リンク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1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3D0B28D-02BD-9E4C-BD38-D19F73A8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動作結果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F4FF4CA-8EBD-8741-800A-7D8C1E52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動画</a:t>
            </a:r>
          </a:p>
          <a:p>
            <a:r>
              <a:rPr kumimoji="1" lang="en-US" altLang="ja-JP" dirty="0"/>
              <a:t>Youtube</a:t>
            </a:r>
            <a:r>
              <a:rPr kumimoji="1" lang="ja-JP" altLang="en-US" dirty="0"/>
              <a:t>リンク</a:t>
            </a:r>
          </a:p>
        </p:txBody>
      </p:sp>
    </p:spTree>
    <p:extLst>
      <p:ext uri="{BB962C8B-B14F-4D97-AF65-F5344CB8AC3E}">
        <p14:creationId xmlns:p14="http://schemas.microsoft.com/office/powerpoint/2010/main" val="351405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/>
              <a:t>LCD</a:t>
            </a:r>
            <a:r>
              <a:rPr lang="ja-JP" altLang="en-US" dirty="0"/>
              <a:t>に</a:t>
            </a:r>
            <a:r>
              <a:rPr kumimoji="1" lang="ja-JP" altLang="en-US" dirty="0"/>
              <a:t>テストパターンを表示させる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 smtClean="0"/>
              <a:t>LTA042B010F(TEST/NCLK/G5/G4/G3/G2/G1/G0</a:t>
            </a:r>
            <a:r>
              <a:rPr kumimoji="1" lang="en-US" altLang="ja-JP" dirty="0"/>
              <a:t>)</a:t>
            </a:r>
          </a:p>
          <a:p>
            <a:pPr lvl="2"/>
            <a:r>
              <a:rPr lang="en-US" altLang="ja-JP" dirty="0"/>
              <a:t>TEST</a:t>
            </a:r>
            <a:r>
              <a:rPr lang="ja-JP" altLang="en-US" dirty="0"/>
              <a:t>を</a:t>
            </a:r>
            <a:r>
              <a:rPr lang="en-US" altLang="ja-JP" dirty="0"/>
              <a:t>H</a:t>
            </a:r>
            <a:r>
              <a:rPr lang="ja-JP" altLang="en-US" dirty="0"/>
              <a:t>にした場合</a:t>
            </a:r>
            <a:r>
              <a:rPr lang="en-US" altLang="ja-JP" dirty="0"/>
              <a:t>HSYNC/VSYNC/B5/B4/B3/B2/B1/B0/R5/R4/R3/R2/R1/R0</a:t>
            </a:r>
            <a:r>
              <a:rPr lang="ja-JP" altLang="en-US" dirty="0"/>
              <a:t>をオープンにして良いかは不明なので</a:t>
            </a:r>
            <a:r>
              <a:rPr lang="en-US" altLang="ja-JP" dirty="0"/>
              <a:t>L</a:t>
            </a:r>
            <a:r>
              <a:rPr lang="ja-JP" altLang="en-US" dirty="0"/>
              <a:t>に固定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不明</a:t>
            </a:r>
            <a:r>
              <a:rPr kumimoji="1" lang="ja-JP" altLang="en-US" dirty="0" smtClean="0"/>
              <a:t>ピンは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に固定する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ビデオディスプレイコントローラ</a:t>
            </a:r>
            <a:r>
              <a:rPr lang="en-US" altLang="ja-JP" dirty="0"/>
              <a:t>3</a:t>
            </a:r>
            <a:endParaRPr lang="ja-JP" altLang="en-US" dirty="0"/>
          </a:p>
          <a:p>
            <a:pPr lvl="2"/>
            <a:r>
              <a:rPr lang="en-US" altLang="ja-JP" dirty="0"/>
              <a:t>(4) TFT-LCD </a:t>
            </a:r>
            <a:r>
              <a:rPr lang="ja-JP" altLang="en-US" dirty="0"/>
              <a:t>パネル向けの制御信号出力機能</a:t>
            </a:r>
            <a:endParaRPr lang="en-US" altLang="ja-JP" dirty="0"/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218423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(PG20/LCD_EXTCLK/MISO1/TxD7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 smtClean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(PG19/LCD_CLK/TIOC2B/MOSI1/RxD7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(PG18/LCD_DE/TIOC2A/SSL10/TxD6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(PG17/LCD_HSYNC/TIOC1B/RSPCK1/RxD6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(PG16/LCD_VSYNC/TIOC1A/TxD3/nCTS1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(PG15/LCD_DATA15/TIOC0D/RxD3/nRTS1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(PG14/LCD_DATA14/TIOC0C/SCK1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(PG13/LCD_DATA13/TIOC0B/TxD1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(PG12/LCD_DATA12/TIOC0A/RxD1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(PG11/LCD_DATA11/SSITxD0/IRQ3/TxD5/</a:t>
            </a:r>
            <a:r>
              <a:rPr lang="en-US" altLang="ja-JP" dirty="0" err="1"/>
              <a:t>SIOFTxD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(PG10/LCD_DATA10/SSIRxD0/IRQ2/RxD5/</a:t>
            </a:r>
            <a:r>
              <a:rPr lang="en-US" altLang="ja-JP" dirty="0" err="1"/>
              <a:t>SIOFRxD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(PG9/LCD_DATA9/SSIWS0/TxD4/SIOFSYNC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(PG8/LCD_DATA8/SSISCK0/RxD4/SIOFSCK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(PG7/LCD_DATA7/SD_CD/PINT7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(PG6/LCD_DATA6/SD_WP/PINT6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(PG5/LCD_DATA5/SD_D1/PINT5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(PG4/LCD_DATA4/SD_D0/PINT4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(PG3/LCD_DATA3/SD_CLK/PINT3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(PG2/LCD_DATA2/SD_CMD/PINT2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(PG1/LCD_DATA1/SD_D3/PINT1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(PG0/LCD_DATA0/SD_D2/PINT0/WDTOVF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763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結線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(PG20) - FRK-SH2A CN3_33 - LCD CN1_1(TEST)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(LCD_CLK) - FRK-SH2A CN3_21 - LCD CN1_2(NCLK)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(PG18) - FRK-SH2A CN3_22 - LCD CN1_6</a:t>
            </a:r>
            <a:r>
              <a:rPr lang="en-US" altLang="ja-JP" dirty="0" smtClean="0"/>
              <a:t>(</a:t>
            </a:r>
            <a:r>
              <a:rPr lang="ja-JP" altLang="en-US" dirty="0" smtClean="0"/>
              <a:t>不明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en-US" altLang="ja-JP" dirty="0" smtClean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(PG17) - FRK-SH2A CN3_23 - LCD CN1_4(HSYNC)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(PG16) - FRK-SH2A CN3_24 - LCD CN1_5(VSYNC)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(PG15) - FRK-SH2A CN3_18 - LCD CN1_22(R5)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(PG14) - FRK-SH2A CN3_17 - LCD CN1_23(R4)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(PG13) - FRK-SH2A CN3_16 - LCD CN1_24(R3)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(PG12) - FRK-SH2A CN3_15 - LCD CN1_25(R2)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(PG11) - FRK-SH2A CN3_14 - LCD CN1_26(R1)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(PG10) - FRK-SH2A CN3_13 - LCD CN1_15(G5)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(PG9) - FRK-SH2A CN3_12 - LCD CN1_16(G4)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(PG8) - FRK-SH2A CN3_11 - LCD CN1_17(G3)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(PG7) - FRK-SH2A CN3_8 - LCD CN1_18(G2)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(PG6) - FRK-SH2A CN3_7 - LCD CN1_19(G1)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(PG5) - FRK-SH2A CN3_6 - LCD CN1_20(G0)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(PG4) - FRK-SH2A CN3_5 - LCD CN1_8(B5)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(PG3) - FRK-SH2A CN3_4 - LCD CN1_9(B4)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(PG2) - FRK-SH2A CN3_3 - LCD CN1_10(B3)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(PG1) - FRK-SH2A CN3_2 - LCD CN1_11(B2)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(PG0) - FRK-SH2A CN3_1 - LCD CN1_12(B1)</a:t>
            </a:r>
          </a:p>
        </p:txBody>
      </p:sp>
    </p:spTree>
    <p:extLst>
      <p:ext uri="{BB962C8B-B14F-4D97-AF65-F5344CB8AC3E}">
        <p14:creationId xmlns:p14="http://schemas.microsoft.com/office/powerpoint/2010/main" val="34583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1744</Words>
  <Application>Microsoft Office PowerPoint</Application>
  <PresentationFormat>ワイド画面</PresentationFormat>
  <Paragraphs>291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SH7262アプリケーションノート</vt:lpstr>
      <vt:lpstr>アプリケーションノート</vt:lpstr>
      <vt:lpstr>SH7262</vt:lpstr>
      <vt:lpstr>Lチカ</vt:lpstr>
      <vt:lpstr>Lチカ プログラム</vt:lpstr>
      <vt:lpstr>Lチカ 動作結果</vt:lpstr>
      <vt:lpstr>LCDクロック</vt:lpstr>
      <vt:lpstr>LCDクロック</vt:lpstr>
      <vt:lpstr>LCDクロック</vt:lpstr>
      <vt:lpstr>LCDクロック</vt:lpstr>
      <vt:lpstr>LCDクロック</vt:lpstr>
      <vt:lpstr>LCDクロック</vt:lpstr>
      <vt:lpstr>LCDクロック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SH7262アプリケーションノート</dc:title>
  <dc:creator>奥村 優之</dc:creator>
  <cp:lastModifiedBy>奥村 優之</cp:lastModifiedBy>
  <cp:revision>92</cp:revision>
  <dcterms:created xsi:type="dcterms:W3CDTF">2018-10-01T15:19:09Z</dcterms:created>
  <dcterms:modified xsi:type="dcterms:W3CDTF">2019-04-13T03:46:14Z</dcterms:modified>
</cp:coreProperties>
</file>