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奥村 優之" userId="26614dba5f761d85" providerId="LiveId" clId="{69F44814-6C76-EB44-879E-49224B8A0442}"/>
    <pc:docChg chg="custSel addSld modSld">
      <pc:chgData name="奥村 優之" userId="26614dba5f761d85" providerId="LiveId" clId="{69F44814-6C76-EB44-879E-49224B8A0442}" dt="2019-03-30T05:34:10.109" v="547" actId="20577"/>
      <pc:docMkLst>
        <pc:docMk/>
      </pc:docMkLst>
      <pc:sldChg chg="modSp new">
        <pc:chgData name="奥村 優之" userId="26614dba5f761d85" providerId="LiveId" clId="{69F44814-6C76-EB44-879E-49224B8A0442}" dt="2019-03-30T05:34:10.109" v="547" actId="20577"/>
        <pc:sldMkLst>
          <pc:docMk/>
          <pc:sldMk cId="4241950371" sldId="258"/>
        </pc:sldMkLst>
        <pc:spChg chg="mod">
          <ac:chgData name="奥村 優之" userId="26614dba5f761d85" providerId="LiveId" clId="{69F44814-6C76-EB44-879E-49224B8A0442}" dt="2018-10-01T15:30:39.140" v="2" actId="20577"/>
          <ac:spMkLst>
            <pc:docMk/>
            <pc:sldMk cId="4241950371" sldId="258"/>
            <ac:spMk id="2" creationId="{81FB5818-AB80-D347-BB10-65184D70882F}"/>
          </ac:spMkLst>
        </pc:spChg>
        <pc:spChg chg="mod">
          <ac:chgData name="奥村 優之" userId="26614dba5f761d85" providerId="LiveId" clId="{69F44814-6C76-EB44-879E-49224B8A0442}" dt="2019-03-30T05:34:10.109" v="547" actId="20577"/>
          <ac:spMkLst>
            <pc:docMk/>
            <pc:sldMk cId="4241950371" sldId="258"/>
            <ac:spMk id="3" creationId="{666D1E3F-7030-FA4B-9456-5F1799B6997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22CABF-6F60-654F-BC99-56AC232C3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4B200A-E573-184E-927A-EBE0677F3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F9D82A-ACF6-5140-94BD-66A5BBA8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3/30/19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787F4F-CF6C-FD4F-A6DA-38BD0476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A0DB4E-2A52-1049-AA57-F379E904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69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6F417-E5BC-474F-814F-2741F1AD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31AEA5-E4DB-2841-B0EF-FC1D65C57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25DE90-1B5B-1445-A75E-995FA18C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3/30/19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44B325-BB4B-1B4B-B09B-F0DA9969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191A4F-752E-B946-A5E8-7C6122DB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15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A0D6005-766A-C24D-A77A-F4BD20E7B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8EDDC0-CDB2-3E46-8B12-A6CCDB59C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261874-26D2-624A-95E0-9FC938E6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3/30/19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010CC0-5F11-A544-A3B2-2FF0F95F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4DC115-A848-E944-AC0F-53830275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028096-0A57-2148-8243-11EFCA2E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62C32A-A831-DF47-A881-E0455559D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071C7C-BA29-2746-AF4A-D577D914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3/30/19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D06CD2-B37F-CC44-8D82-83231298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8BB3D0-3D54-0447-9966-15290D8E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40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91FAF8-6418-8A49-A48E-7638887D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5C9E05-F0F8-2D47-9667-FC09F7040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B45DCA-3132-F241-B327-4A2192D8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3/30/19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A3A69D-CFA6-4E41-A117-EAAEEDC2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F14133-D1D2-8249-A085-B392EA50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34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C62FBA-5AF5-824A-A735-6F56809A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7F69D3-5EAE-0A49-80AC-866D8BFBA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40A158-C8BD-3A48-90E2-E08810B12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6C17B2-7BAD-894A-BCC7-D37B95FB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3/30/19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F8EEE7-E136-C04A-97D6-BE057B28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FBBD6C-A432-9143-978E-DF47F4B3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07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92B27B-17EF-FC43-9AA0-1B65F15F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F8C563-DA0F-DD4A-8CB8-35255AFCE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D9191A-D8B5-7647-90F0-C93E33724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985523F-EF9C-BB43-A222-1219F0F3C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41A9D1E-ABF3-E34F-8D6F-CBC8A0453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3177D13-BBA0-9942-BECF-1B56F9C0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3/30/19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8E43A31-44C7-1F49-B438-190FB7EB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1751F5F-A910-2149-9C1D-E0F1AD3D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9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447E6-F709-054B-A2A7-E42B75E8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BD1EAF0-C673-4A43-981F-70B7CE68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3/30/19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47A50DF-DE09-324B-AB01-75A2BEC8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624929C-943A-2C48-90EA-6E1F7126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9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02E3CDA-6933-2446-B412-A8163066E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3/30/19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0104520-5B8B-1A49-970E-036DD1A1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36618C-6BB7-4C42-8BEA-EF35ADFC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2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C04756-2FA2-D043-8FE1-64E23755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784D8-6DE7-2446-9DA1-8D72C7A6F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ABC1CD-C2B6-C646-B06E-084133BEC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669CE6-B025-934B-8599-C0F39F4B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3/30/19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7FC38F-EC8B-2447-B735-0ABC2074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823A3B-B135-0640-9C0B-87B8F465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11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0DD3A-EB27-A14A-B4F4-086E556D0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4B815D0-F278-C44B-A8E6-E4E764668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190C2C-85D1-1C4A-9B2D-ED6237D3C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996361-4086-0C44-947A-9F178AC2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3/30/19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FFD168-AD96-B049-8EA8-C6C66A9A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4533EE-5C0C-004D-916B-A7C346AC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13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9CDD522-71B3-BB45-91AD-2E7E955C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D3F9A2-812D-2A4F-A126-83B8E2F9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FDDD64-3BFA-9844-9695-C2BC127F5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A8996-BE6A-1241-B557-6FE2CB5DE801}" type="datetimeFigureOut">
              <a:rPr kumimoji="1" lang="en-US" altLang="ja-JP" smtClean="0"/>
              <a:t>3/30/19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78E4E1-F99E-4944-AA61-8C653D22A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9BD454-3879-4449-A774-6F089CB36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78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75D568-E9C8-0144-BE0B-5DD220D80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SH7262</a:t>
            </a:r>
            <a:r>
              <a:rPr kumimoji="1" lang="ja-JP" altLang="en-US" dirty="0"/>
              <a:t>アプリケーションノート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8552E0-5488-894E-8455-AA1EF7790D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0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5F5729-0275-7546-A9D5-327A6B01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アプリケーションノート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0176E4-2C3D-1B4D-8A34-64E8A7F4E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L</a:t>
            </a:r>
            <a:r>
              <a:rPr lang="ja-JP" altLang="en-US" dirty="0"/>
              <a:t>チカ</a:t>
            </a:r>
          </a:p>
          <a:p>
            <a:r>
              <a:rPr kumimoji="1" lang="en-US" altLang="ja-JP" dirty="0"/>
              <a:t>LCD</a:t>
            </a:r>
            <a:r>
              <a:rPr kumimoji="1" lang="ja-JP" altLang="en-US" dirty="0"/>
              <a:t>クロック</a:t>
            </a:r>
          </a:p>
          <a:p>
            <a:r>
              <a:rPr lang="en-US" altLang="ja-JP" dirty="0"/>
              <a:t>SD</a:t>
            </a:r>
            <a:r>
              <a:rPr lang="ja-JP" altLang="en-US" dirty="0"/>
              <a:t>カードリーダー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26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</a:t>
            </a:r>
            <a:r>
              <a:rPr kumimoji="1" lang="ja-JP" altLang="en-US" dirty="0"/>
              <a:t>チカ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ja-JP" altLang="en-US" dirty="0"/>
              <a:t>実現する機能</a:t>
            </a:r>
          </a:p>
          <a:p>
            <a:pPr lvl="1"/>
            <a:r>
              <a:rPr kumimoji="1" lang="en-US" altLang="ja-JP" dirty="0"/>
              <a:t>LED</a:t>
            </a:r>
            <a:r>
              <a:rPr kumimoji="1" lang="ja-JP" altLang="en-US" dirty="0"/>
              <a:t>を点滅させる</a:t>
            </a:r>
          </a:p>
          <a:p>
            <a:r>
              <a:rPr kumimoji="1" lang="ja-JP" altLang="en-US" dirty="0"/>
              <a:t>制御部品</a:t>
            </a:r>
          </a:p>
          <a:p>
            <a:pPr lvl="1"/>
            <a:r>
              <a:rPr kumimoji="1" lang="en-US" altLang="ja-JP" dirty="0"/>
              <a:t>FRK-SH2A</a:t>
            </a:r>
            <a:r>
              <a:rPr kumimoji="1" lang="ja-JP" altLang="en-US" dirty="0"/>
              <a:t> </a:t>
            </a:r>
            <a:r>
              <a:rPr kumimoji="1" lang="en-US" altLang="ja-JP" dirty="0"/>
              <a:t>LED1(</a:t>
            </a:r>
            <a:r>
              <a:rPr kumimoji="1" lang="ja-JP" altLang="en-US" dirty="0"/>
              <a:t>プルアップ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使用する周辺機能</a:t>
            </a:r>
          </a:p>
          <a:p>
            <a:pPr lvl="1"/>
            <a:r>
              <a:rPr lang="ja-JP" altLang="en-US" dirty="0"/>
              <a:t>汎用入出力ポート</a:t>
            </a:r>
            <a:r>
              <a:rPr lang="en-US" altLang="ja-JP" dirty="0"/>
              <a:t>(</a:t>
            </a:r>
            <a:r>
              <a:rPr lang="ja-JP" altLang="en-US" dirty="0"/>
              <a:t>ポート</a:t>
            </a:r>
            <a:r>
              <a:rPr lang="en-US" altLang="ja-JP" dirty="0"/>
              <a:t>C)</a:t>
            </a:r>
          </a:p>
          <a:p>
            <a:r>
              <a:rPr kumimoji="1" lang="ja-JP" altLang="en-US" dirty="0"/>
              <a:t>端子</a:t>
            </a:r>
          </a:p>
          <a:p>
            <a:pPr lvl="1"/>
            <a:r>
              <a:rPr kumimoji="1" lang="en-US" altLang="ja-JP" dirty="0"/>
              <a:t>9</a:t>
            </a:r>
            <a:r>
              <a:rPr kumimoji="1" lang="ja-JP" altLang="en-US" dirty="0"/>
              <a:t>番ピン</a:t>
            </a:r>
            <a:r>
              <a:rPr kumimoji="1" lang="en-US" altLang="ja-JP" dirty="0"/>
              <a:t>(PC8/nCS3/TIOC4D/IRQ7</a:t>
            </a:r>
            <a:r>
              <a:rPr kumimoji="1" lang="ja-JP" altLang="en-US" dirty="0"/>
              <a:t>マルチプレクス</a:t>
            </a:r>
            <a:r>
              <a:rPr kumimoji="1" lang="en-US" altLang="ja-JP" dirty="0"/>
              <a:t>)</a:t>
            </a:r>
            <a:endParaRPr lang="en-US" altLang="ja-JP" dirty="0"/>
          </a:p>
          <a:p>
            <a:r>
              <a:rPr lang="ja-JP" altLang="en-US" dirty="0"/>
              <a:t>レジスタ</a:t>
            </a:r>
          </a:p>
          <a:p>
            <a:pPr lvl="1"/>
            <a:r>
              <a:rPr kumimoji="1" lang="ja-JP" altLang="en-US" dirty="0"/>
              <a:t>ポート</a:t>
            </a:r>
            <a:r>
              <a:rPr kumimoji="1" lang="en-US" altLang="ja-JP" dirty="0"/>
              <a:t>C</a:t>
            </a:r>
            <a:r>
              <a:rPr kumimoji="1" lang="ja-JP" altLang="en-US" dirty="0"/>
              <a:t>コントロールレジスタ</a:t>
            </a:r>
            <a:r>
              <a:rPr lang="en-US" altLang="ja-JP"/>
              <a:t>2</a:t>
            </a:r>
            <a:r>
              <a:rPr kumimoji="1" lang="en-US" altLang="ja-JP"/>
              <a:t>(</a:t>
            </a:r>
            <a:r>
              <a:rPr kumimoji="1" lang="en-US" altLang="ja-JP" dirty="0"/>
              <a:t>PCCR2)</a:t>
            </a:r>
            <a:endParaRPr kumimoji="1" lang="ja-JP" altLang="en-US" dirty="0"/>
          </a:p>
          <a:p>
            <a:pPr lvl="2"/>
            <a:r>
              <a:rPr lang="en-US" altLang="ja-JP" dirty="0"/>
              <a:t>PC8</a:t>
            </a:r>
            <a:r>
              <a:rPr kumimoji="1" lang="ja-JP" altLang="en-US" dirty="0"/>
              <a:t>モード：</a:t>
            </a:r>
            <a:r>
              <a:rPr kumimoji="1" lang="en-US" altLang="ja-JP" dirty="0"/>
              <a:t>PC8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ポート</a:t>
            </a:r>
            <a:r>
              <a:rPr kumimoji="1" lang="en-US" altLang="ja-JP" dirty="0"/>
              <a:t>C</a:t>
            </a:r>
            <a:r>
              <a:rPr kumimoji="1" lang="ja-JP" altLang="en-US" dirty="0"/>
              <a:t>・</a:t>
            </a:r>
            <a:r>
              <a:rPr kumimoji="1" lang="en-US" altLang="ja-JP" dirty="0"/>
              <a:t>IO</a:t>
            </a:r>
            <a:r>
              <a:rPr kumimoji="1" lang="ja-JP" altLang="en-US" dirty="0"/>
              <a:t>レジスタ</a:t>
            </a:r>
            <a:r>
              <a:rPr kumimoji="1" lang="en-US" altLang="ja-JP" dirty="0"/>
              <a:t>0(PCIOR0)</a:t>
            </a:r>
          </a:p>
          <a:p>
            <a:pPr lvl="2"/>
            <a:r>
              <a:rPr kumimoji="1" lang="en-US" altLang="ja-JP" dirty="0"/>
              <a:t>PC8</a:t>
            </a:r>
            <a:r>
              <a:rPr kumimoji="1" lang="ja-JP" altLang="en-US" dirty="0"/>
              <a:t>入出力方向</a:t>
            </a:r>
            <a:r>
              <a:rPr lang="ja-JP" altLang="en-US" dirty="0"/>
              <a:t>：出力</a:t>
            </a:r>
          </a:p>
          <a:p>
            <a:pPr lvl="1"/>
            <a:r>
              <a:rPr kumimoji="1" lang="ja-JP" altLang="en-US" dirty="0"/>
              <a:t>ポート</a:t>
            </a:r>
            <a:r>
              <a:rPr kumimoji="1" lang="en-US" altLang="ja-JP" dirty="0"/>
              <a:t>C</a:t>
            </a:r>
            <a:r>
              <a:rPr kumimoji="1" lang="ja-JP" altLang="en-US" dirty="0"/>
              <a:t>データレジスタ</a:t>
            </a:r>
            <a:r>
              <a:rPr kumimoji="1" lang="en-US" altLang="ja-JP" dirty="0"/>
              <a:t>0(PCDR0)</a:t>
            </a:r>
          </a:p>
          <a:p>
            <a:pPr lvl="2"/>
            <a:r>
              <a:rPr lang="en-US" altLang="ja-JP" dirty="0"/>
              <a:t>PC8</a:t>
            </a:r>
            <a:r>
              <a:rPr lang="ja-JP" altLang="en-US" dirty="0"/>
              <a:t>データ：トグル値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95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89C13E-CFBD-2B4F-AABD-4EAD9DAA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</a:t>
            </a:r>
            <a:r>
              <a:rPr kumimoji="1" lang="ja-JP" altLang="en-US" dirty="0"/>
              <a:t>チカ プログラム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232172-F977-6D4B-807D-B64A96F56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</a:t>
            </a:r>
            <a:r>
              <a:rPr kumimoji="1" lang="ja-JP" altLang="en-US" dirty="0"/>
              <a:t>ソース</a:t>
            </a:r>
          </a:p>
          <a:p>
            <a:r>
              <a:rPr lang="en-US" altLang="ja-JP" dirty="0"/>
              <a:t>Github</a:t>
            </a:r>
            <a:r>
              <a:rPr lang="ja-JP" altLang="en-US" dirty="0"/>
              <a:t>リンク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401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D0B28D-02BD-9E4C-BD38-D19F73A8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</a:t>
            </a:r>
            <a:r>
              <a:rPr kumimoji="1" lang="ja-JP" altLang="en-US" dirty="0"/>
              <a:t>チカ 動作結果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4FF4CA-8EBD-8741-800A-7D8C1E52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動画</a:t>
            </a:r>
          </a:p>
          <a:p>
            <a:r>
              <a:rPr kumimoji="1" lang="en-US" altLang="ja-JP" dirty="0"/>
              <a:t>Youtube</a:t>
            </a:r>
            <a:r>
              <a:rPr kumimoji="1" lang="ja-JP" altLang="en-US" dirty="0"/>
              <a:t>リンク</a:t>
            </a:r>
          </a:p>
        </p:txBody>
      </p:sp>
    </p:spTree>
    <p:extLst>
      <p:ext uri="{BB962C8B-B14F-4D97-AF65-F5344CB8AC3E}">
        <p14:creationId xmlns:p14="http://schemas.microsoft.com/office/powerpoint/2010/main" val="351405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ワイド画面</PresentationFormat>
  <Slides>5</Slides>
  <Notes>0</Notes>
  <HiddenSlides>0</HiddenSlide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SH7262アプリケーションノート</vt:lpstr>
      <vt:lpstr>アプリケーションノート</vt:lpstr>
      <vt:lpstr>Lチカ</vt:lpstr>
      <vt:lpstr>Lチカ プログラム</vt:lpstr>
      <vt:lpstr>Lチカ 動作結果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SH7262アプリケーションノート</dc:title>
  <dc:creator>奥村 優之</dc:creator>
  <cp:lastModifiedBy>奥村 優之</cp:lastModifiedBy>
  <cp:revision>3</cp:revision>
  <dcterms:created xsi:type="dcterms:W3CDTF">2018-10-01T15:19:09Z</dcterms:created>
  <dcterms:modified xsi:type="dcterms:W3CDTF">2019-03-30T05:34:13Z</dcterms:modified>
</cp:coreProperties>
</file>