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78" r:id="rId5"/>
    <p:sldId id="258" r:id="rId6"/>
    <p:sldId id="259" r:id="rId7"/>
    <p:sldId id="260" r:id="rId8"/>
    <p:sldId id="314" r:id="rId9"/>
    <p:sldId id="316" r:id="rId10"/>
    <p:sldId id="317" r:id="rId11"/>
    <p:sldId id="318" r:id="rId12"/>
    <p:sldId id="319" r:id="rId13"/>
    <p:sldId id="261" r:id="rId14"/>
    <p:sldId id="272" r:id="rId15"/>
    <p:sldId id="269" r:id="rId16"/>
    <p:sldId id="262" r:id="rId17"/>
    <p:sldId id="266" r:id="rId18"/>
    <p:sldId id="268" r:id="rId19"/>
    <p:sldId id="271" r:id="rId20"/>
    <p:sldId id="265" r:id="rId21"/>
    <p:sldId id="276" r:id="rId22"/>
    <p:sldId id="277" r:id="rId23"/>
    <p:sldId id="273" r:id="rId24"/>
    <p:sldId id="270" r:id="rId25"/>
    <p:sldId id="267" r:id="rId26"/>
    <p:sldId id="274" r:id="rId27"/>
    <p:sldId id="275" r:id="rId28"/>
    <p:sldId id="279" r:id="rId29"/>
    <p:sldId id="283" r:id="rId30"/>
    <p:sldId id="284" r:id="rId31"/>
    <p:sldId id="285" r:id="rId32"/>
    <p:sldId id="280" r:id="rId33"/>
    <p:sldId id="281" r:id="rId34"/>
    <p:sldId id="282" r:id="rId35"/>
    <p:sldId id="286" r:id="rId36"/>
    <p:sldId id="287" r:id="rId37"/>
    <p:sldId id="288" r:id="rId38"/>
    <p:sldId id="290" r:id="rId39"/>
    <p:sldId id="289" r:id="rId40"/>
    <p:sldId id="291" r:id="rId41"/>
    <p:sldId id="292" r:id="rId42"/>
    <p:sldId id="293" r:id="rId43"/>
    <p:sldId id="296" r:id="rId44"/>
    <p:sldId id="294" r:id="rId45"/>
    <p:sldId id="295" r:id="rId46"/>
    <p:sldId id="302" r:id="rId47"/>
    <p:sldId id="303" r:id="rId48"/>
    <p:sldId id="304" r:id="rId49"/>
    <p:sldId id="305" r:id="rId50"/>
    <p:sldId id="306" r:id="rId51"/>
    <p:sldId id="307" r:id="rId52"/>
    <p:sldId id="308" r:id="rId53"/>
    <p:sldId id="310" r:id="rId54"/>
    <p:sldId id="309" r:id="rId55"/>
    <p:sldId id="297" r:id="rId56"/>
    <p:sldId id="298" r:id="rId57"/>
    <p:sldId id="301" r:id="rId58"/>
    <p:sldId id="299" r:id="rId59"/>
    <p:sldId id="311" r:id="rId60"/>
    <p:sldId id="312" r:id="rId61"/>
    <p:sldId id="313"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奥村 優之" userId="26614dba5f761d85" providerId="LiveId" clId="{646E8C29-EF28-F940-9D44-48D52CFF5762}"/>
    <pc:docChg chg="custSel addSld modSld sldOrd">
      <pc:chgData name="奥村 優之" userId="26614dba5f761d85" providerId="LiveId" clId="{646E8C29-EF28-F940-9D44-48D52CFF5762}" dt="2020-09-07T16:17:30.835" v="508" actId="20577"/>
      <pc:docMkLst>
        <pc:docMk/>
      </pc:docMkLst>
      <pc:sldChg chg="modSp add ord">
        <pc:chgData name="奥村 優之" userId="26614dba5f761d85" providerId="LiveId" clId="{646E8C29-EF28-F940-9D44-48D52CFF5762}" dt="2020-09-07T15:22:42.842" v="280" actId="20577"/>
        <pc:sldMkLst>
          <pc:docMk/>
          <pc:sldMk cId="188579988" sldId="311"/>
        </pc:sldMkLst>
        <pc:spChg chg="mod">
          <ac:chgData name="奥村 優之" userId="26614dba5f761d85" providerId="LiveId" clId="{646E8C29-EF28-F940-9D44-48D52CFF5762}" dt="2020-09-07T15:00:18.059" v="13" actId="20577"/>
          <ac:spMkLst>
            <pc:docMk/>
            <pc:sldMk cId="188579988" sldId="311"/>
            <ac:spMk id="2" creationId="{81FB5818-AB80-D347-BB10-65184D70882F}"/>
          </ac:spMkLst>
        </pc:spChg>
        <pc:spChg chg="mod">
          <ac:chgData name="奥村 優之" userId="26614dba5f761d85" providerId="LiveId" clId="{646E8C29-EF28-F940-9D44-48D52CFF5762}" dt="2020-09-07T15:22:42.842" v="280" actId="20577"/>
          <ac:spMkLst>
            <pc:docMk/>
            <pc:sldMk cId="188579988" sldId="311"/>
            <ac:spMk id="3" creationId="{666D1E3F-7030-FA4B-9456-5F1799B69973}"/>
          </ac:spMkLst>
        </pc:spChg>
      </pc:sldChg>
      <pc:sldChg chg="modSp add ord">
        <pc:chgData name="奥村 優之" userId="26614dba5f761d85" providerId="LiveId" clId="{646E8C29-EF28-F940-9D44-48D52CFF5762}" dt="2020-09-07T16:17:30.835" v="508" actId="20577"/>
        <pc:sldMkLst>
          <pc:docMk/>
          <pc:sldMk cId="3491054509" sldId="312"/>
        </pc:sldMkLst>
        <pc:spChg chg="mod">
          <ac:chgData name="奥村 優之" userId="26614dba5f761d85" providerId="LiveId" clId="{646E8C29-EF28-F940-9D44-48D52CFF5762}" dt="2020-09-07T15:11:31.948" v="164" actId="20577"/>
          <ac:spMkLst>
            <pc:docMk/>
            <pc:sldMk cId="3491054509" sldId="312"/>
            <ac:spMk id="2" creationId="{81FB5818-AB80-D347-BB10-65184D70882F}"/>
          </ac:spMkLst>
        </pc:spChg>
        <pc:spChg chg="mod">
          <ac:chgData name="奥村 優之" userId="26614dba5f761d85" providerId="LiveId" clId="{646E8C29-EF28-F940-9D44-48D52CFF5762}" dt="2020-09-07T16:17:30.835" v="508" actId="20577"/>
          <ac:spMkLst>
            <pc:docMk/>
            <pc:sldMk cId="3491054509" sldId="312"/>
            <ac:spMk id="3" creationId="{666D1E3F-7030-FA4B-9456-5F1799B69973}"/>
          </ac:spMkLst>
        </pc:spChg>
      </pc:sldChg>
    </pc:docChg>
  </pc:docChgLst>
  <pc:docChgLst>
    <pc:chgData name="奥村 優之" userId="26614dba5f761d85" providerId="LiveId" clId="{F73265FA-7462-BC4C-B68A-DE008850EBCB}"/>
    <pc:docChg chg="custSel modSld">
      <pc:chgData name="奥村 優之" userId="26614dba5f761d85" providerId="LiveId" clId="{F73265FA-7462-BC4C-B68A-DE008850EBCB}" dt="2020-02-01T18:18:42.354" v="415" actId="20577"/>
      <pc:docMkLst>
        <pc:docMk/>
      </pc:docMkLst>
      <pc:sldChg chg="modSp">
        <pc:chgData name="奥村 優之" userId="26614dba5f761d85" providerId="LiveId" clId="{F73265FA-7462-BC4C-B68A-DE008850EBCB}" dt="2020-02-01T18:18:42.354" v="415" actId="20577"/>
        <pc:sldMkLst>
          <pc:docMk/>
          <pc:sldMk cId="938254106" sldId="299"/>
        </pc:sldMkLst>
        <pc:spChg chg="mod">
          <ac:chgData name="奥村 優之" userId="26614dba5f761d85" providerId="LiveId" clId="{F73265FA-7462-BC4C-B68A-DE008850EBCB}" dt="2020-02-01T18:18:42.354" v="415" actId="20577"/>
          <ac:spMkLst>
            <pc:docMk/>
            <pc:sldMk cId="938254106" sldId="299"/>
            <ac:spMk id="3" creationId="{666D1E3F-7030-FA4B-9456-5F1799B69973}"/>
          </ac:spMkLst>
        </pc:spChg>
      </pc:sldChg>
      <pc:sldChg chg="modSp">
        <pc:chgData name="奥村 優之" userId="26614dba5f761d85" providerId="LiveId" clId="{F73265FA-7462-BC4C-B68A-DE008850EBCB}" dt="2020-01-03T16:12:28.302" v="192" actId="20577"/>
        <pc:sldMkLst>
          <pc:docMk/>
          <pc:sldMk cId="1591090760" sldId="308"/>
        </pc:sldMkLst>
        <pc:spChg chg="mod">
          <ac:chgData name="奥村 優之" userId="26614dba5f761d85" providerId="LiveId" clId="{F73265FA-7462-BC4C-B68A-DE008850EBCB}" dt="2020-01-03T16:12:28.302" v="192" actId="20577"/>
          <ac:spMkLst>
            <pc:docMk/>
            <pc:sldMk cId="1591090760" sldId="308"/>
            <ac:spMk id="3" creationId="{666D1E3F-7030-FA4B-9456-5F1799B699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22CABF-6F60-654F-BC99-56AC232C3F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E64B200A-E573-184E-927A-EBE0677F3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41F9D82A-ACF6-5140-94BD-66A5BBA8DA4E}"/>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C1787F4F-CF6C-FD4F-A6DA-38BD047644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EA0DB4E-2A52-1049-AA57-F379E904336D}"/>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34869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B86F417-E5BC-474F-814F-2741F1ADBA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4D31AEA5-E4DB-2841-B0EF-FC1D65C57D82}"/>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2125DE90-1B5B-1445-A75E-995FA18C41D6}"/>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1D44B325-BB4B-1B4B-B09B-F0DA996946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BC191A4F-752E-B946-A5E8-7C6122DB944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7601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7A0D6005-766A-C24D-A77A-F4BD20E7BA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EA8EDDC0-CDB2-3E46-8B12-A6CCDB59CF60}"/>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41261874-26D2-624A-95E0-9FC938E603BC}"/>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3C010CC0-5F11-A544-A3B2-2FF0F95F1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A14DC115-A848-E944-AC0F-538302757E7E}"/>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79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3028096-0A57-2148-8243-11EFCA2E1D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E62C32A-A831-DF47-A881-E0455559DEE2}"/>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AA071C7C-BA29-2746-AF4A-D577D91415C9}"/>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EDD06CD2-B37F-CC44-8D82-8323129872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98BB3D0-3D54-0447-9966-15290D8E67A5}"/>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30440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991FAF8-6418-8A49-A48E-7638887D903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25C9E05-F0F8-2D47-9667-FC09F704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3B45DCA-3132-F241-B327-4A2192D8796C}"/>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15A3A69D-CFA6-4E41-A117-EAAEEDC27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D6F14133-D1D2-8249-A085-B392EA50ED8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0033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4C62FBA-5AF5-824A-A735-6F56809AB4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DF7F69D3-5EAE-0A49-80AC-866D8BFBA40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BB40A158-C8BD-3A48-90E2-E08810B12CC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7C6C17B2-7BAD-894A-BCC7-D37B95FB2D6D}"/>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6" name="フッター プレースホルダー 5">
            <a:extLst>
              <a:ext uri="{FF2B5EF4-FFF2-40B4-BE49-F238E27FC236}">
                <a16:creationId xmlns:a16="http://schemas.microsoft.com/office/drawing/2014/main" xmlns="" id="{CCF8EEE7-E136-C04A-97D6-BE057B2854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90FBBD6C-A432-9143-978E-DF47F4B33FB6}"/>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6160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C92B27B-17EF-FC43-9AA0-1B65F15F65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5BF8C563-DA0F-DD4A-8CB8-35255AFCE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39D9191A-D8B5-7647-90F0-C93E337241A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C985523F-EF9C-BB43-A222-1219F0F3C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xmlns="" id="{C41A9D1E-ABF3-E34F-8D6F-CBC8A04533F2}"/>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D3177D13-BBA0-9942-BECF-1B56F9C03E30}"/>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8" name="フッター プレースホルダー 7">
            <a:extLst>
              <a:ext uri="{FF2B5EF4-FFF2-40B4-BE49-F238E27FC236}">
                <a16:creationId xmlns:a16="http://schemas.microsoft.com/office/drawing/2014/main" xmlns="" id="{38E43A31-44C7-1F49-B438-190FB7EB659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61751F5F-A910-2149-9C1D-E0F1AD3DD87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9349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3D447E6-F709-054B-A2A7-E42B75E8D4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BD1EAF0-C673-4A43-981F-70B7CE68C6DD}"/>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4" name="フッター プレースホルダー 3">
            <a:extLst>
              <a:ext uri="{FF2B5EF4-FFF2-40B4-BE49-F238E27FC236}">
                <a16:creationId xmlns:a16="http://schemas.microsoft.com/office/drawing/2014/main" xmlns="" id="{747A50DF-DE09-324B-AB01-75A2BEC87E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A624929C-943A-2C48-90EA-6E1F712651E8}"/>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28799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D02E3CDA-6933-2446-B412-A8163066EC57}"/>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3" name="フッター プレースホルダー 2">
            <a:extLst>
              <a:ext uri="{FF2B5EF4-FFF2-40B4-BE49-F238E27FC236}">
                <a16:creationId xmlns:a16="http://schemas.microsoft.com/office/drawing/2014/main" xmlns="" id="{C0104520-5B8B-1A49-970E-036DD1A155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5036618C-6BB7-4C42-8BEA-EF35ADFC104B}"/>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229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C04756-2FA2-D043-8FE1-64E2375599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1E784D8-6DE7-2446-9DA1-8D72C7A6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DDABC1CD-C2B6-C646-B06E-084133BEC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7669CE6-B025-934B-8599-C0F39F4B4194}"/>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6" name="フッター プレースホルダー 5">
            <a:extLst>
              <a:ext uri="{FF2B5EF4-FFF2-40B4-BE49-F238E27FC236}">
                <a16:creationId xmlns:a16="http://schemas.microsoft.com/office/drawing/2014/main" xmlns="" id="{757FC38F-EC8B-2447-B735-0ABC207416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D3823A3B-B135-0640-9C0B-87B8F465C3D2}"/>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37361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C70DD3A-EB27-A14A-B4F4-086E556D0C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24B815D0-F278-C44B-A8E6-E4E764668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4B190C2C-85D1-1C4A-9B2D-ED6237D3C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8996361-4086-0C44-947A-9F178AC29C15}"/>
              </a:ext>
            </a:extLst>
          </p:cNvPr>
          <p:cNvSpPr>
            <a:spLocks noGrp="1"/>
          </p:cNvSpPr>
          <p:nvPr>
            <p:ph type="dt" sz="half" idx="10"/>
          </p:nvPr>
        </p:nvSpPr>
        <p:spPr/>
        <p:txBody>
          <a:bodyPr/>
          <a:lstStyle/>
          <a:p>
            <a:fld id="{BF1A8996-BE6A-1241-B557-6FE2CB5DE801}" type="datetimeFigureOut">
              <a:rPr kumimoji="1" lang="en-US" altLang="ja-JP" smtClean="0"/>
              <a:t>1/1/2021</a:t>
            </a:fld>
            <a:endParaRPr kumimoji="1" lang="ja-JP" altLang="en-US"/>
          </a:p>
        </p:txBody>
      </p:sp>
      <p:sp>
        <p:nvSpPr>
          <p:cNvPr id="6" name="フッター プレースホルダー 5">
            <a:extLst>
              <a:ext uri="{FF2B5EF4-FFF2-40B4-BE49-F238E27FC236}">
                <a16:creationId xmlns:a16="http://schemas.microsoft.com/office/drawing/2014/main" xmlns="" id="{C1FFD168-AD96-B049-8EA8-C6C66A9AA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EB4533EE-5C0C-004D-916B-A7C346ACD2C0}"/>
              </a:ext>
            </a:extLst>
          </p:cNvPr>
          <p:cNvSpPr>
            <a:spLocks noGrp="1"/>
          </p:cNvSpPr>
          <p:nvPr>
            <p:ph type="sldNum" sz="quarter" idx="12"/>
          </p:nvPr>
        </p:nvSpPr>
        <p:spPr/>
        <p:txBody>
          <a:body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80913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B9CDD522-71B3-BB45-91AD-2E7E955C2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AED3F9A2-812D-2A4F-A126-83B8E2F9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3AFDDD64-3BFA-9844-9695-C2BC127F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8996-BE6A-1241-B557-6FE2CB5DE801}" type="datetimeFigureOut">
              <a:rPr kumimoji="1" lang="en-US" altLang="ja-JP" smtClean="0"/>
              <a:t>1/1/2021</a:t>
            </a:fld>
            <a:endParaRPr kumimoji="1" lang="ja-JP" altLang="en-US"/>
          </a:p>
        </p:txBody>
      </p:sp>
      <p:sp>
        <p:nvSpPr>
          <p:cNvPr id="5" name="フッター プレースホルダー 4">
            <a:extLst>
              <a:ext uri="{FF2B5EF4-FFF2-40B4-BE49-F238E27FC236}">
                <a16:creationId xmlns:a16="http://schemas.microsoft.com/office/drawing/2014/main" xmlns="" id="{AD78E4E1-F99E-4944-AA61-8C653D22A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6E9BD454-3879-4449-A774-6F089CB36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E85D6-0BFC-D74C-ABD8-C47B2F3B8D58}" type="slidenum">
              <a:rPr kumimoji="1" lang="en-US" altLang="ja-JP" smtClean="0"/>
              <a:t>‹#›</a:t>
            </a:fld>
            <a:endParaRPr kumimoji="1" lang="ja-JP" altLang="en-US"/>
          </a:p>
        </p:txBody>
      </p:sp>
    </p:spTree>
    <p:extLst>
      <p:ext uri="{BB962C8B-B14F-4D97-AF65-F5344CB8AC3E}">
        <p14:creationId xmlns:p14="http://schemas.microsoft.com/office/powerpoint/2010/main" val="4099784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975D568-E9C8-0144-BE0B-5DD220D80859}"/>
              </a:ext>
            </a:extLst>
          </p:cNvPr>
          <p:cNvSpPr>
            <a:spLocks noGrp="1"/>
          </p:cNvSpPr>
          <p:nvPr>
            <p:ph type="ctrTitle"/>
          </p:nvPr>
        </p:nvSpPr>
        <p:spPr/>
        <p:txBody>
          <a:bodyPr/>
          <a:lstStyle/>
          <a:p>
            <a:r>
              <a:rPr kumimoji="1" lang="en-US" altLang="ja-JP" dirty="0"/>
              <a:t>SH7262</a:t>
            </a:r>
            <a:r>
              <a:rPr kumimoji="1" lang="ja-JP" altLang="en-US" dirty="0"/>
              <a:t>アプリケーションノート</a:t>
            </a:r>
          </a:p>
        </p:txBody>
      </p:sp>
      <p:sp>
        <p:nvSpPr>
          <p:cNvPr id="3" name="字幕 2">
            <a:extLst>
              <a:ext uri="{FF2B5EF4-FFF2-40B4-BE49-F238E27FC236}">
                <a16:creationId xmlns:a16="http://schemas.microsoft.com/office/drawing/2014/main" xmlns="" id="{E28552E0-5488-894E-8455-AA1EF7790D0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620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a:t>
            </a:r>
            <a:r>
              <a:rPr lang="ja-JP" altLang="en-US" dirty="0"/>
              <a:t>チカ </a:t>
            </a:r>
            <a:r>
              <a:rPr lang="en-US" altLang="ja-JP" dirty="0"/>
              <a:t>CMT</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割り込み処理</a:t>
            </a:r>
          </a:p>
          <a:p>
            <a:pPr lvl="1"/>
            <a:r>
              <a:rPr lang="ja-JP" altLang="en-US" dirty="0"/>
              <a:t>コンペアマッチ割り込み</a:t>
            </a:r>
            <a:r>
              <a:rPr lang="en-US" altLang="ja-JP" dirty="0"/>
              <a:t>(</a:t>
            </a:r>
            <a:r>
              <a:rPr lang="en-US" altLang="ja-JP" dirty="0" smtClean="0"/>
              <a:t>CMI0)</a:t>
            </a:r>
            <a:endParaRPr lang="en-US" altLang="ja-JP" dirty="0"/>
          </a:p>
          <a:p>
            <a:pPr lvl="2"/>
            <a:r>
              <a:rPr lang="ja-JP" altLang="en-US" dirty="0" smtClean="0"/>
              <a:t>コンペアマッチフラグをクリア</a:t>
            </a:r>
          </a:p>
          <a:p>
            <a:r>
              <a:rPr lang="ja-JP" altLang="en-US" dirty="0" smtClean="0"/>
              <a:t>非割り込み処理</a:t>
            </a:r>
          </a:p>
          <a:p>
            <a:pPr lvl="1"/>
            <a:r>
              <a:rPr lang="ja-JP" altLang="en-US" dirty="0" smtClean="0"/>
              <a:t>スリープ</a:t>
            </a:r>
            <a:r>
              <a:rPr lang="ja-JP" altLang="en-US" dirty="0"/>
              <a:t>、割り込み禁止</a:t>
            </a:r>
            <a:r>
              <a:rPr lang="ja-JP" altLang="en-US" dirty="0" smtClean="0"/>
              <a:t>、</a:t>
            </a:r>
            <a:r>
              <a:rPr lang="en-US" altLang="ja-JP" dirty="0" smtClean="0"/>
              <a:t>LED</a:t>
            </a:r>
            <a:r>
              <a:rPr lang="ja-JP" altLang="en-US" dirty="0"/>
              <a:t>反転</a:t>
            </a:r>
            <a:r>
              <a:rPr lang="ja-JP" altLang="en-US" dirty="0" smtClean="0"/>
              <a:t>、割り込み</a:t>
            </a:r>
            <a:r>
              <a:rPr lang="ja-JP" altLang="en-US" dirty="0"/>
              <a:t>禁止解除、以上</a:t>
            </a:r>
            <a:r>
              <a:rPr lang="ja-JP" altLang="en-US" dirty="0" smtClean="0"/>
              <a:t>繰り返し</a:t>
            </a:r>
            <a:endParaRPr lang="en-US" altLang="ja-JP" dirty="0"/>
          </a:p>
        </p:txBody>
      </p:sp>
    </p:spTree>
    <p:extLst>
      <p:ext uri="{BB962C8B-B14F-4D97-AF65-F5344CB8AC3E}">
        <p14:creationId xmlns:p14="http://schemas.microsoft.com/office/powerpoint/2010/main" val="94303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kumimoji="1" lang="en-US" altLang="ja-JP" dirty="0"/>
              <a:t>L</a:t>
            </a:r>
            <a:r>
              <a:rPr kumimoji="1" lang="ja-JP" altLang="en-US" dirty="0" smtClean="0"/>
              <a:t>チカ </a:t>
            </a:r>
            <a:r>
              <a:rPr kumimoji="1" lang="en-US" altLang="ja-JP" dirty="0" smtClean="0"/>
              <a:t>MTU2</a:t>
            </a:r>
            <a:r>
              <a:rPr kumimoji="1" lang="ja-JP" altLang="en-US" dirty="0" smtClean="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実現する機能</a:t>
            </a:r>
          </a:p>
          <a:p>
            <a:pPr lvl="1"/>
            <a:r>
              <a:rPr kumimoji="1" lang="en-US" altLang="ja-JP" dirty="0"/>
              <a:t>LED</a:t>
            </a:r>
            <a:r>
              <a:rPr kumimoji="1" lang="ja-JP" altLang="en-US" dirty="0"/>
              <a:t>を点滅</a:t>
            </a:r>
            <a:r>
              <a:rPr kumimoji="1" lang="ja-JP" altLang="en-US" dirty="0" smtClean="0"/>
              <a:t>させる</a:t>
            </a:r>
            <a:endParaRPr kumimoji="1" lang="en-US" altLang="ja-JP" dirty="0" smtClean="0"/>
          </a:p>
          <a:p>
            <a:pPr lvl="1"/>
            <a:r>
              <a:rPr lang="ja-JP" altLang="en-US" dirty="0" smtClean="0"/>
              <a:t>フリーランニングカウントにより計時する</a:t>
            </a:r>
            <a:r>
              <a:rPr lang="en-US" altLang="ja-JP" dirty="0" smtClean="0"/>
              <a:t>(</a:t>
            </a:r>
            <a:r>
              <a:rPr lang="ja-JP" altLang="en-US" dirty="0" smtClean="0"/>
              <a:t>＠</a:t>
            </a:r>
            <a:r>
              <a:rPr lang="en-US" altLang="ja-JP" dirty="0" smtClean="0"/>
              <a:t>0.375MHz</a:t>
            </a:r>
            <a:r>
              <a:rPr lang="ja-JP" altLang="en-US" dirty="0" smtClean="0"/>
              <a:t>≒</a:t>
            </a:r>
            <a:r>
              <a:rPr lang="en-US" altLang="ja-JP" dirty="0" smtClean="0"/>
              <a:t>2.667μs)</a:t>
            </a:r>
            <a:endParaRPr kumimoji="1" lang="ja-JP" altLang="en-US" dirty="0"/>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r>
              <a:rPr lang="en-US" altLang="ja-JP" dirty="0" smtClean="0"/>
              <a:t>)</a:t>
            </a:r>
          </a:p>
          <a:p>
            <a:pPr lvl="1"/>
            <a:r>
              <a:rPr lang="ja-JP" altLang="en-US" dirty="0" smtClean="0"/>
              <a:t>マルチファンクションタイマパルスユニット</a:t>
            </a:r>
            <a:r>
              <a:rPr lang="en-US" altLang="ja-JP" dirty="0" smtClean="0"/>
              <a:t>2(</a:t>
            </a:r>
            <a:r>
              <a:rPr lang="ja-JP" altLang="en-US" dirty="0" smtClean="0"/>
              <a:t>チャネル</a:t>
            </a:r>
            <a:r>
              <a:rPr lang="en-US" altLang="ja-JP" dirty="0" smtClean="0"/>
              <a:t>1</a:t>
            </a:r>
            <a:r>
              <a:rPr lang="ja-JP" altLang="en-US" dirty="0" err="1" smtClean="0"/>
              <a:t>、</a:t>
            </a:r>
            <a:r>
              <a:rPr lang="en-US" altLang="ja-JP" dirty="0" smtClean="0"/>
              <a:t>2</a:t>
            </a:r>
            <a:r>
              <a:rPr lang="en-US" altLang="ja-JP" dirty="0" smtClean="0"/>
              <a:t>)</a:t>
            </a:r>
          </a:p>
          <a:p>
            <a:pPr lvl="2"/>
            <a:r>
              <a:rPr lang="en-US" altLang="ja-JP" dirty="0" smtClean="0"/>
              <a:t>2</a:t>
            </a:r>
            <a:r>
              <a:rPr lang="ja-JP" altLang="en-US" dirty="0" smtClean="0"/>
              <a:t>チャネルの</a:t>
            </a:r>
            <a:r>
              <a:rPr lang="en-US" altLang="ja-JP" dirty="0" smtClean="0"/>
              <a:t>16</a:t>
            </a:r>
            <a:r>
              <a:rPr lang="ja-JP" altLang="en-US" dirty="0" smtClean="0"/>
              <a:t>ビットカウンタをカスケード接続し</a:t>
            </a:r>
            <a:r>
              <a:rPr lang="en-US" altLang="ja-JP" dirty="0" smtClean="0"/>
              <a:t>32</a:t>
            </a:r>
            <a:r>
              <a:rPr lang="ja-JP" altLang="en-US" dirty="0" smtClean="0"/>
              <a:t>ビットカウンタとして動作させる</a:t>
            </a:r>
            <a:endParaRPr lang="en-US" altLang="ja-JP" dirty="0"/>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a:t>
            </a:r>
            <a:r>
              <a:rPr lang="en-US" altLang="ja-JP" dirty="0" smtClean="0"/>
              <a:t>LED1</a:t>
            </a:r>
          </a:p>
          <a:p>
            <a:r>
              <a:rPr lang="ja-JP" altLang="en-US" dirty="0" smtClean="0"/>
              <a:t>レジスタ</a:t>
            </a:r>
          </a:p>
          <a:p>
            <a:pPr lvl="1"/>
            <a:r>
              <a:rPr kumimoji="1" lang="ja-JP" altLang="en-US" dirty="0" smtClean="0"/>
              <a:t>ポート</a:t>
            </a:r>
            <a:r>
              <a:rPr kumimoji="1" lang="en-US" altLang="ja-JP" dirty="0" smtClean="0"/>
              <a:t>C</a:t>
            </a:r>
            <a:r>
              <a:rPr kumimoji="1" lang="ja-JP" altLang="en-US" dirty="0" smtClean="0"/>
              <a:t>コントロールレジスタ</a:t>
            </a:r>
            <a:r>
              <a:rPr lang="en-US" altLang="ja-JP" dirty="0" smtClean="0"/>
              <a:t>2</a:t>
            </a:r>
            <a:r>
              <a:rPr kumimoji="1" lang="en-US" altLang="ja-JP" dirty="0" smtClean="0"/>
              <a:t>(PCCR2)</a:t>
            </a:r>
            <a:endParaRPr kumimoji="1" lang="ja-JP" altLang="en-US" dirty="0" smtClean="0"/>
          </a:p>
          <a:p>
            <a:pPr lvl="2"/>
            <a:r>
              <a:rPr lang="en-US" altLang="ja-JP" dirty="0" smtClean="0"/>
              <a:t>PC8</a:t>
            </a:r>
            <a:r>
              <a:rPr kumimoji="1" lang="ja-JP" altLang="en-US" dirty="0" smtClean="0"/>
              <a:t>モード：</a:t>
            </a:r>
            <a:r>
              <a:rPr kumimoji="1" lang="en-US" altLang="ja-JP" dirty="0" smtClean="0"/>
              <a:t>PC8</a:t>
            </a:r>
            <a:endParaRPr kumimoji="1" lang="ja-JP" altLang="en-US" dirty="0" smtClean="0"/>
          </a:p>
          <a:p>
            <a:pPr lvl="1"/>
            <a:r>
              <a:rPr kumimoji="1" lang="ja-JP" altLang="en-US" dirty="0" smtClean="0"/>
              <a:t>ポート</a:t>
            </a:r>
            <a:r>
              <a:rPr kumimoji="1" lang="en-US" altLang="ja-JP" dirty="0" smtClean="0"/>
              <a:t>C</a:t>
            </a:r>
            <a:r>
              <a:rPr kumimoji="1" lang="ja-JP" altLang="en-US" dirty="0" smtClean="0"/>
              <a:t>・</a:t>
            </a:r>
            <a:r>
              <a:rPr kumimoji="1" lang="en-US" altLang="ja-JP" dirty="0" smtClean="0"/>
              <a:t>IO</a:t>
            </a:r>
            <a:r>
              <a:rPr kumimoji="1" lang="ja-JP" altLang="en-US" dirty="0" smtClean="0"/>
              <a:t>レジスタ</a:t>
            </a:r>
            <a:r>
              <a:rPr kumimoji="1" lang="en-US" altLang="ja-JP" dirty="0" smtClean="0"/>
              <a:t>0(PCIOR0)</a:t>
            </a:r>
          </a:p>
          <a:p>
            <a:pPr lvl="2"/>
            <a:r>
              <a:rPr kumimoji="1" lang="en-US" altLang="ja-JP" dirty="0" smtClean="0"/>
              <a:t>PC8</a:t>
            </a:r>
            <a:r>
              <a:rPr kumimoji="1" lang="ja-JP" altLang="en-US" dirty="0" smtClean="0"/>
              <a:t>入出力方向</a:t>
            </a:r>
            <a:r>
              <a:rPr lang="ja-JP" altLang="en-US" dirty="0" smtClean="0"/>
              <a:t>：出力</a:t>
            </a:r>
          </a:p>
          <a:p>
            <a:pPr lvl="1"/>
            <a:r>
              <a:rPr kumimoji="1" lang="ja-JP" altLang="en-US" dirty="0" smtClean="0"/>
              <a:t>ポート</a:t>
            </a:r>
            <a:r>
              <a:rPr kumimoji="1" lang="en-US" altLang="ja-JP" dirty="0" smtClean="0"/>
              <a:t>C</a:t>
            </a:r>
            <a:r>
              <a:rPr kumimoji="1" lang="ja-JP" altLang="en-US" dirty="0" smtClean="0"/>
              <a:t>データレジスタ</a:t>
            </a:r>
            <a:r>
              <a:rPr kumimoji="1" lang="en-US" altLang="ja-JP" dirty="0" smtClean="0"/>
              <a:t>0(PCDR0)</a:t>
            </a:r>
          </a:p>
          <a:p>
            <a:pPr lvl="2"/>
            <a:r>
              <a:rPr lang="en-US" altLang="ja-JP" dirty="0" smtClean="0"/>
              <a:t>PC8</a:t>
            </a:r>
            <a:r>
              <a:rPr lang="ja-JP" altLang="en-US" dirty="0" smtClean="0"/>
              <a:t>データ：トグル値</a:t>
            </a:r>
            <a:endParaRPr kumimoji="1" lang="ja-JP" altLang="en-US" dirty="0"/>
          </a:p>
        </p:txBody>
      </p:sp>
    </p:spTree>
    <p:extLst>
      <p:ext uri="{BB962C8B-B14F-4D97-AF65-F5344CB8AC3E}">
        <p14:creationId xmlns:p14="http://schemas.microsoft.com/office/powerpoint/2010/main" val="420648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a:t>
            </a:r>
            <a:r>
              <a:rPr lang="ja-JP" altLang="en-US" dirty="0"/>
              <a:t>チカ </a:t>
            </a:r>
            <a:r>
              <a:rPr lang="en-US" altLang="ja-JP" dirty="0" smtClean="0"/>
              <a:t>MTU2</a:t>
            </a:r>
            <a:r>
              <a:rPr lang="ja-JP" altLang="en-US" dirty="0" smtClean="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lang="ja-JP" altLang="en-US" dirty="0" smtClean="0"/>
              <a:t>レジスタ</a:t>
            </a:r>
            <a:r>
              <a:rPr lang="en-US" altLang="ja-JP" dirty="0" smtClean="0"/>
              <a:t>(</a:t>
            </a:r>
            <a:r>
              <a:rPr lang="ja-JP" altLang="en-US" dirty="0" smtClean="0"/>
              <a:t>続き</a:t>
            </a:r>
            <a:r>
              <a:rPr lang="en-US" altLang="ja-JP" dirty="0" smtClean="0"/>
              <a:t>)</a:t>
            </a:r>
            <a:endParaRPr lang="ja-JP" altLang="en-US" dirty="0"/>
          </a:p>
          <a:p>
            <a:pPr lvl="1"/>
            <a:r>
              <a:rPr lang="ja-JP" altLang="en-US" dirty="0" smtClean="0"/>
              <a:t>スタンバイコントロールレジスタ</a:t>
            </a:r>
            <a:r>
              <a:rPr lang="en-US" altLang="ja-JP" dirty="0" smtClean="0"/>
              <a:t>3</a:t>
            </a:r>
            <a:r>
              <a:rPr lang="en-US" altLang="ja-JP" dirty="0" smtClean="0"/>
              <a:t>(STBCR3)</a:t>
            </a:r>
            <a:endParaRPr lang="en-US" altLang="ja-JP" dirty="0" smtClean="0"/>
          </a:p>
          <a:p>
            <a:pPr lvl="2"/>
            <a:r>
              <a:rPr lang="ja-JP" altLang="en-US" dirty="0" smtClean="0"/>
              <a:t>モジュールストップ</a:t>
            </a:r>
            <a:r>
              <a:rPr lang="en-US" altLang="ja-JP" dirty="0" smtClean="0"/>
              <a:t>35</a:t>
            </a:r>
            <a:r>
              <a:rPr lang="ja-JP" altLang="en-US" dirty="0" smtClean="0"/>
              <a:t>：マルチファンクションタイマパルスユニット</a:t>
            </a:r>
            <a:r>
              <a:rPr lang="en-US" altLang="ja-JP" dirty="0" smtClean="0"/>
              <a:t>2</a:t>
            </a:r>
            <a:r>
              <a:rPr lang="ja-JP" altLang="en-US" dirty="0" smtClean="0"/>
              <a:t>は</a:t>
            </a:r>
            <a:r>
              <a:rPr lang="ja-JP" altLang="en-US" dirty="0"/>
              <a:t>動作</a:t>
            </a:r>
          </a:p>
          <a:p>
            <a:pPr lvl="1"/>
            <a:r>
              <a:rPr kumimoji="1" lang="ja-JP" altLang="en-US" dirty="0" smtClean="0"/>
              <a:t>タイマスタートレジスタ</a:t>
            </a:r>
            <a:r>
              <a:rPr kumimoji="1" lang="en-US" altLang="ja-JP" dirty="0" smtClean="0"/>
              <a:t>(</a:t>
            </a:r>
            <a:r>
              <a:rPr lang="en-US" altLang="ja-JP" dirty="0"/>
              <a:t>T</a:t>
            </a:r>
            <a:r>
              <a:rPr kumimoji="1" lang="en-US" altLang="ja-JP" dirty="0" smtClean="0"/>
              <a:t>STR</a:t>
            </a:r>
            <a:r>
              <a:rPr kumimoji="1" lang="en-US" altLang="ja-JP" dirty="0"/>
              <a:t>)</a:t>
            </a:r>
          </a:p>
          <a:p>
            <a:pPr lvl="2"/>
            <a:r>
              <a:rPr lang="ja-JP" altLang="en-US" dirty="0" smtClean="0"/>
              <a:t>カウンタ</a:t>
            </a:r>
            <a:r>
              <a:rPr kumimoji="1" lang="ja-JP" altLang="en-US" dirty="0" smtClean="0"/>
              <a:t>スタート</a:t>
            </a:r>
            <a:r>
              <a:rPr lang="en-US" altLang="ja-JP" dirty="0"/>
              <a:t>1</a:t>
            </a:r>
            <a:r>
              <a:rPr kumimoji="1" lang="ja-JP" altLang="en-US" dirty="0" smtClean="0"/>
              <a:t>：</a:t>
            </a:r>
            <a:r>
              <a:rPr lang="en-US" altLang="ja-JP" dirty="0" smtClean="0"/>
              <a:t>T</a:t>
            </a:r>
            <a:r>
              <a:rPr kumimoji="1" lang="en-US" altLang="ja-JP" dirty="0" smtClean="0"/>
              <a:t>CNT_1</a:t>
            </a:r>
            <a:r>
              <a:rPr kumimoji="1" lang="ja-JP" altLang="en-US" dirty="0" smtClean="0"/>
              <a:t>はカウント</a:t>
            </a:r>
            <a:r>
              <a:rPr lang="ja-JP" altLang="en-US" dirty="0" smtClean="0"/>
              <a:t>動作</a:t>
            </a:r>
            <a:endParaRPr lang="en-US" altLang="ja-JP" dirty="0" smtClean="0"/>
          </a:p>
          <a:p>
            <a:pPr lvl="2"/>
            <a:r>
              <a:rPr lang="ja-JP" altLang="en-US" dirty="0" smtClean="0"/>
              <a:t>カウンタスタート</a:t>
            </a:r>
            <a:r>
              <a:rPr lang="en-US" altLang="ja-JP" dirty="0" smtClean="0"/>
              <a:t>2</a:t>
            </a:r>
            <a:r>
              <a:rPr lang="ja-JP" altLang="en-US" dirty="0" smtClean="0"/>
              <a:t>：</a:t>
            </a:r>
            <a:r>
              <a:rPr lang="en-US" altLang="ja-JP" dirty="0" smtClean="0"/>
              <a:t>TCNT_2</a:t>
            </a:r>
            <a:r>
              <a:rPr lang="ja-JP" altLang="en-US" dirty="0" smtClean="0"/>
              <a:t>は</a:t>
            </a:r>
            <a:r>
              <a:rPr lang="ja-JP" altLang="en-US" dirty="0"/>
              <a:t>カウント</a:t>
            </a:r>
            <a:r>
              <a:rPr lang="ja-JP" altLang="en-US" dirty="0" smtClean="0"/>
              <a:t>動作</a:t>
            </a:r>
            <a:endParaRPr kumimoji="1" lang="ja-JP" altLang="en-US" dirty="0"/>
          </a:p>
          <a:p>
            <a:pPr lvl="1"/>
            <a:r>
              <a:rPr lang="ja-JP" altLang="en-US" dirty="0" smtClean="0"/>
              <a:t>タイマコントロールレジスタ</a:t>
            </a:r>
            <a:r>
              <a:rPr lang="en-US" altLang="ja-JP" dirty="0" smtClean="0"/>
              <a:t>(TCR_1)</a:t>
            </a:r>
            <a:endParaRPr lang="en-US" altLang="ja-JP" dirty="0"/>
          </a:p>
          <a:p>
            <a:pPr lvl="2"/>
            <a:r>
              <a:rPr lang="ja-JP" altLang="en-US" dirty="0" smtClean="0"/>
              <a:t>カウンタクリア：</a:t>
            </a:r>
            <a:r>
              <a:rPr lang="en-US" altLang="ja-JP" dirty="0" smtClean="0"/>
              <a:t>TCNT</a:t>
            </a:r>
            <a:r>
              <a:rPr lang="ja-JP" altLang="en-US" dirty="0" smtClean="0"/>
              <a:t>のクリア禁止</a:t>
            </a:r>
            <a:endParaRPr lang="en-US" altLang="ja-JP" dirty="0" smtClean="0"/>
          </a:p>
          <a:p>
            <a:pPr lvl="2"/>
            <a:r>
              <a:rPr lang="ja-JP" altLang="en-US" dirty="0" smtClean="0"/>
              <a:t>クロックエッジ：立ち上がりエッジでカウント</a:t>
            </a:r>
            <a:endParaRPr lang="en-US" altLang="ja-JP" dirty="0" smtClean="0"/>
          </a:p>
          <a:p>
            <a:pPr lvl="2"/>
            <a:r>
              <a:rPr lang="ja-JP" altLang="en-US" dirty="0" smtClean="0"/>
              <a:t>タイマプリスケーラ：</a:t>
            </a:r>
            <a:r>
              <a:rPr lang="en-US" altLang="ja-JP" dirty="0" smtClean="0"/>
              <a:t>TCNT_2</a:t>
            </a:r>
            <a:r>
              <a:rPr lang="ja-JP" altLang="en-US" dirty="0" smtClean="0"/>
              <a:t>のオーバフロー／アンダフローでカウント</a:t>
            </a:r>
            <a:endParaRPr lang="ja-JP" altLang="en-US" dirty="0"/>
          </a:p>
          <a:p>
            <a:pPr lvl="1"/>
            <a:r>
              <a:rPr lang="ja-JP" altLang="en-US" dirty="0"/>
              <a:t>タイマコントロールレジスタ</a:t>
            </a:r>
            <a:r>
              <a:rPr lang="en-US" altLang="ja-JP" dirty="0"/>
              <a:t>(</a:t>
            </a:r>
            <a:r>
              <a:rPr lang="en-US" altLang="ja-JP" dirty="0" smtClean="0"/>
              <a:t>TCR_2)</a:t>
            </a:r>
            <a:endParaRPr lang="en-US" altLang="ja-JP" dirty="0"/>
          </a:p>
          <a:p>
            <a:pPr lvl="2"/>
            <a:r>
              <a:rPr lang="ja-JP" altLang="en-US" dirty="0"/>
              <a:t>カウンタクリア：</a:t>
            </a:r>
            <a:r>
              <a:rPr lang="en-US" altLang="ja-JP" dirty="0"/>
              <a:t>TCNT</a:t>
            </a:r>
            <a:r>
              <a:rPr lang="ja-JP" altLang="en-US" dirty="0"/>
              <a:t>のクリア禁止</a:t>
            </a:r>
            <a:endParaRPr lang="en-US" altLang="ja-JP" dirty="0"/>
          </a:p>
          <a:p>
            <a:pPr lvl="2"/>
            <a:r>
              <a:rPr lang="ja-JP" altLang="en-US" dirty="0"/>
              <a:t>クロックエッジ：立ち上がりエッジでカウント</a:t>
            </a:r>
            <a:endParaRPr lang="en-US" altLang="ja-JP" dirty="0"/>
          </a:p>
          <a:p>
            <a:pPr lvl="2"/>
            <a:r>
              <a:rPr lang="ja-JP" altLang="en-US" dirty="0"/>
              <a:t>タイマプリスケーラ</a:t>
            </a:r>
            <a:r>
              <a:rPr lang="ja-JP" altLang="en-US" dirty="0" smtClean="0"/>
              <a:t>：内部クロック：</a:t>
            </a:r>
            <a:r>
              <a:rPr lang="en-US" altLang="ja-JP" dirty="0" err="1" smtClean="0"/>
              <a:t>Pφ</a:t>
            </a:r>
            <a:r>
              <a:rPr lang="ja-JP" altLang="en-US" dirty="0" smtClean="0"/>
              <a:t>／</a:t>
            </a:r>
            <a:r>
              <a:rPr lang="en-US" altLang="ja-JP" dirty="0" smtClean="0"/>
              <a:t>64</a:t>
            </a:r>
            <a:r>
              <a:rPr lang="ja-JP" altLang="en-US" dirty="0" smtClean="0"/>
              <a:t>でカウント</a:t>
            </a:r>
            <a:endParaRPr lang="en-US" altLang="ja-JP" dirty="0"/>
          </a:p>
        </p:txBody>
      </p:sp>
    </p:spTree>
    <p:extLst>
      <p:ext uri="{BB962C8B-B14F-4D97-AF65-F5344CB8AC3E}">
        <p14:creationId xmlns:p14="http://schemas.microsoft.com/office/powerpoint/2010/main" val="822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lnSpcReduction="10000"/>
          </a:bodyPr>
          <a:lstStyle/>
          <a:p>
            <a:r>
              <a:rPr kumimoji="1" lang="ja-JP" altLang="en-US" dirty="0"/>
              <a:t>実現する機能</a:t>
            </a:r>
          </a:p>
          <a:p>
            <a:pPr lvl="1"/>
            <a:r>
              <a:rPr lang="en-US" altLang="ja-JP" dirty="0"/>
              <a:t>LCD</a:t>
            </a:r>
            <a:r>
              <a:rPr lang="ja-JP" altLang="en-US" dirty="0"/>
              <a:t>に</a:t>
            </a:r>
            <a:r>
              <a:rPr kumimoji="1" lang="ja-JP" altLang="en-US" dirty="0"/>
              <a:t>テストパターンを表示させる</a:t>
            </a:r>
          </a:p>
          <a:p>
            <a:r>
              <a:rPr kumimoji="1" lang="ja-JP" altLang="en-US" dirty="0"/>
              <a:t>制御部品</a:t>
            </a:r>
          </a:p>
          <a:p>
            <a:pPr lvl="1"/>
            <a:r>
              <a:rPr lang="en-US" altLang="ja-JP" dirty="0"/>
              <a:t>LTA042B010F(TEST/NCLK/G5/G4/G3/G2/G1/G0</a:t>
            </a:r>
            <a:r>
              <a:rPr kumimoji="1" lang="en-US" altLang="ja-JP" dirty="0"/>
              <a:t>)</a:t>
            </a:r>
          </a:p>
          <a:p>
            <a:pPr lvl="2"/>
            <a:r>
              <a:rPr lang="en-US" altLang="ja-JP" dirty="0"/>
              <a:t>TEST</a:t>
            </a:r>
            <a:r>
              <a:rPr lang="ja-JP" altLang="en-US" dirty="0"/>
              <a:t>を</a:t>
            </a:r>
            <a:r>
              <a:rPr lang="en-US" altLang="ja-JP" dirty="0"/>
              <a:t>H</a:t>
            </a:r>
            <a:r>
              <a:rPr lang="ja-JP" altLang="en-US" dirty="0"/>
              <a:t>にした場合</a:t>
            </a:r>
            <a:r>
              <a:rPr lang="en-US" altLang="ja-JP" dirty="0"/>
              <a:t>HSYNC/VSYNC/B5/B4/B3/B2/B1/B0/R5/R4/R3/R2/R1/R0</a:t>
            </a:r>
            <a:r>
              <a:rPr lang="ja-JP" altLang="en-US" dirty="0"/>
              <a:t>をオープンにして良いかは不明なので</a:t>
            </a:r>
            <a:r>
              <a:rPr lang="en-US" altLang="ja-JP" dirty="0"/>
              <a:t>L</a:t>
            </a:r>
            <a:r>
              <a:rPr lang="ja-JP" altLang="en-US" dirty="0"/>
              <a:t>に固定する</a:t>
            </a:r>
            <a:endParaRPr lang="en-US" altLang="ja-JP" dirty="0"/>
          </a:p>
          <a:p>
            <a:pPr lvl="2"/>
            <a:r>
              <a:rPr kumimoji="1" lang="ja-JP" altLang="en-US" dirty="0"/>
              <a:t>不明ピンは</a:t>
            </a:r>
            <a:r>
              <a:rPr kumimoji="1" lang="en-US" altLang="ja-JP" dirty="0"/>
              <a:t>L</a:t>
            </a:r>
            <a:r>
              <a:rPr kumimoji="1" lang="ja-JP" altLang="en-US" dirty="0"/>
              <a:t>に固定する</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218423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291763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(PG17) - FRK-SH2A CN3_23 - LCD CN1_4(HSYNC)</a:t>
            </a:r>
          </a:p>
          <a:p>
            <a:pPr lvl="1"/>
            <a:r>
              <a:rPr lang="en-US" altLang="ja-JP" dirty="0"/>
              <a:t>102</a:t>
            </a:r>
            <a:r>
              <a:rPr lang="ja-JP" altLang="en-US" dirty="0"/>
              <a:t>番ピン</a:t>
            </a:r>
            <a:r>
              <a:rPr lang="en-US" altLang="ja-JP" dirty="0"/>
              <a:t>(PG16) - FRK-SH2A CN3_24 - LCD CN1_5(VSYNC)</a:t>
            </a:r>
          </a:p>
          <a:p>
            <a:pPr lvl="1"/>
            <a:r>
              <a:rPr lang="en-US" altLang="ja-JP" dirty="0"/>
              <a:t>103</a:t>
            </a:r>
            <a:r>
              <a:rPr lang="ja-JP" altLang="en-US" dirty="0"/>
              <a:t>番ピン</a:t>
            </a:r>
            <a:r>
              <a:rPr lang="en-US" altLang="ja-JP" dirty="0"/>
              <a:t>(PG15) - FRK-SH2A CN3_18 - LCD CN1_22(R5)</a:t>
            </a:r>
          </a:p>
          <a:p>
            <a:pPr lvl="1"/>
            <a:r>
              <a:rPr lang="en-US" altLang="ja-JP" dirty="0"/>
              <a:t>104</a:t>
            </a:r>
            <a:r>
              <a:rPr lang="ja-JP" altLang="en-US" dirty="0"/>
              <a:t>番ピン</a:t>
            </a:r>
            <a:r>
              <a:rPr lang="en-US" altLang="ja-JP" dirty="0"/>
              <a:t>(PG14) - FRK-SH2A CN3_17 - LCD CN1_23(R4)</a:t>
            </a:r>
          </a:p>
          <a:p>
            <a:pPr lvl="1"/>
            <a:r>
              <a:rPr lang="en-US" altLang="ja-JP" dirty="0"/>
              <a:t>105</a:t>
            </a:r>
            <a:r>
              <a:rPr lang="ja-JP" altLang="en-US" dirty="0"/>
              <a:t>番ピン</a:t>
            </a:r>
            <a:r>
              <a:rPr lang="en-US" altLang="ja-JP" dirty="0"/>
              <a:t>(PG13) - FRK-SH2A CN3_16 - LCD CN1_24(R3)</a:t>
            </a:r>
          </a:p>
          <a:p>
            <a:pPr lvl="1"/>
            <a:r>
              <a:rPr lang="en-US" altLang="ja-JP" dirty="0"/>
              <a:t>107</a:t>
            </a:r>
            <a:r>
              <a:rPr lang="ja-JP" altLang="en-US" dirty="0"/>
              <a:t>番ピン</a:t>
            </a:r>
            <a:r>
              <a:rPr lang="en-US" altLang="ja-JP" dirty="0"/>
              <a:t>(PG12) - FRK-SH2A CN3_15 - LCD CN1_25(R2)</a:t>
            </a:r>
          </a:p>
          <a:p>
            <a:pPr lvl="1"/>
            <a:r>
              <a:rPr lang="en-US" altLang="ja-JP" dirty="0"/>
              <a:t>109</a:t>
            </a:r>
            <a:r>
              <a:rPr lang="ja-JP" altLang="en-US" dirty="0"/>
              <a:t>番ピン</a:t>
            </a:r>
            <a:r>
              <a:rPr lang="en-US" altLang="ja-JP" dirty="0"/>
              <a:t>(PG11) - FRK-SH2A CN3_14 - LCD CN1_26(R1)</a:t>
            </a:r>
          </a:p>
          <a:p>
            <a:pPr lvl="1"/>
            <a:r>
              <a:rPr lang="en-US" altLang="ja-JP" dirty="0"/>
              <a:t>111</a:t>
            </a:r>
            <a:r>
              <a:rPr lang="ja-JP" altLang="en-US" dirty="0"/>
              <a:t>番ピン</a:t>
            </a:r>
            <a:r>
              <a:rPr lang="en-US" altLang="ja-JP" dirty="0"/>
              <a:t>(PG10) - FRK-SH2A CN3_13 - LCD CN1_15(G5)</a:t>
            </a:r>
          </a:p>
          <a:p>
            <a:pPr lvl="1"/>
            <a:r>
              <a:rPr lang="en-US" altLang="ja-JP" dirty="0"/>
              <a:t>112</a:t>
            </a:r>
            <a:r>
              <a:rPr lang="ja-JP" altLang="en-US" dirty="0"/>
              <a:t>番ピン</a:t>
            </a:r>
            <a:r>
              <a:rPr lang="en-US" altLang="ja-JP" dirty="0"/>
              <a:t>(PG9) - FRK-SH2A CN3_12 - LCD CN1_16(G4)</a:t>
            </a:r>
          </a:p>
          <a:p>
            <a:pPr lvl="1"/>
            <a:r>
              <a:rPr lang="en-US" altLang="ja-JP" dirty="0"/>
              <a:t>113</a:t>
            </a:r>
            <a:r>
              <a:rPr lang="ja-JP" altLang="en-US" dirty="0"/>
              <a:t>番ピン</a:t>
            </a:r>
            <a:r>
              <a:rPr lang="en-US" altLang="ja-JP" dirty="0"/>
              <a:t>(PG8) - FRK-SH2A CN3_11 - LCD CN1_17(G3)</a:t>
            </a:r>
          </a:p>
          <a:p>
            <a:pPr lvl="1"/>
            <a:r>
              <a:rPr lang="en-US" altLang="ja-JP" dirty="0"/>
              <a:t>114</a:t>
            </a:r>
            <a:r>
              <a:rPr lang="ja-JP" altLang="en-US" dirty="0"/>
              <a:t>番ピン</a:t>
            </a:r>
            <a:r>
              <a:rPr lang="en-US" altLang="ja-JP" dirty="0"/>
              <a:t>(PG7) - FRK-SH2A CN3_8 - LCD CN1_18(G2)</a:t>
            </a:r>
          </a:p>
          <a:p>
            <a:pPr lvl="1"/>
            <a:r>
              <a:rPr lang="en-US" altLang="ja-JP" dirty="0"/>
              <a:t>115</a:t>
            </a:r>
            <a:r>
              <a:rPr lang="ja-JP" altLang="en-US" dirty="0"/>
              <a:t>番ピン</a:t>
            </a:r>
            <a:r>
              <a:rPr lang="en-US" altLang="ja-JP" dirty="0"/>
              <a:t>(PG6) - FRK-SH2A CN3_7 - LCD CN1_19(G1)</a:t>
            </a:r>
          </a:p>
          <a:p>
            <a:pPr lvl="1"/>
            <a:r>
              <a:rPr lang="en-US" altLang="ja-JP" dirty="0"/>
              <a:t>116</a:t>
            </a:r>
            <a:r>
              <a:rPr lang="ja-JP" altLang="en-US" dirty="0"/>
              <a:t>番ピン</a:t>
            </a:r>
            <a:r>
              <a:rPr lang="en-US" altLang="ja-JP" dirty="0"/>
              <a:t>(PG5) - FRK-SH2A CN3_6 - LCD CN1_20(G0)</a:t>
            </a:r>
          </a:p>
          <a:p>
            <a:pPr lvl="1"/>
            <a:r>
              <a:rPr lang="en-US" altLang="ja-JP" dirty="0"/>
              <a:t>117</a:t>
            </a:r>
            <a:r>
              <a:rPr lang="ja-JP" altLang="en-US" dirty="0"/>
              <a:t>番ピン</a:t>
            </a:r>
            <a:r>
              <a:rPr lang="en-US" altLang="ja-JP" dirty="0"/>
              <a:t>(PG4) - FRK-SH2A CN3_5 - LCD CN1_8(B5)</a:t>
            </a:r>
          </a:p>
          <a:p>
            <a:pPr lvl="1"/>
            <a:r>
              <a:rPr lang="en-US" altLang="ja-JP" dirty="0"/>
              <a:t>119</a:t>
            </a:r>
            <a:r>
              <a:rPr lang="ja-JP" altLang="en-US" dirty="0"/>
              <a:t>番ピン</a:t>
            </a:r>
            <a:r>
              <a:rPr lang="en-US" altLang="ja-JP" dirty="0"/>
              <a:t>(PG3) - FRK-SH2A CN3_4 - LCD CN1_9(B4)</a:t>
            </a:r>
          </a:p>
          <a:p>
            <a:pPr lvl="1"/>
            <a:r>
              <a:rPr lang="en-US" altLang="ja-JP" dirty="0"/>
              <a:t>121</a:t>
            </a:r>
            <a:r>
              <a:rPr lang="ja-JP" altLang="en-US" dirty="0"/>
              <a:t>番ピン</a:t>
            </a:r>
            <a:r>
              <a:rPr lang="en-US" altLang="ja-JP" dirty="0"/>
              <a:t>(PG2) - FRK-SH2A CN3_3 - LCD CN1_10(B3)</a:t>
            </a:r>
          </a:p>
          <a:p>
            <a:pPr lvl="1"/>
            <a:r>
              <a:rPr lang="en-US" altLang="ja-JP" dirty="0"/>
              <a:t>123</a:t>
            </a:r>
            <a:r>
              <a:rPr lang="ja-JP" altLang="en-US" dirty="0"/>
              <a:t>番ピン</a:t>
            </a:r>
            <a:r>
              <a:rPr lang="en-US" altLang="ja-JP" dirty="0"/>
              <a:t>(PG1) - FRK-SH2A CN3_2 - LCD CN1_11(B2)</a:t>
            </a:r>
          </a:p>
          <a:p>
            <a:pPr lvl="1"/>
            <a:r>
              <a:rPr lang="en-US" altLang="ja-JP" dirty="0"/>
              <a:t>124</a:t>
            </a:r>
            <a:r>
              <a:rPr lang="ja-JP" altLang="en-US" dirty="0"/>
              <a:t>番ピン</a:t>
            </a:r>
            <a:r>
              <a:rPr lang="en-US" altLang="ja-JP" dirty="0"/>
              <a:t>(PG0) - FRK-SH2A CN3_1 - LCD CN1_12(B1)</a:t>
            </a:r>
          </a:p>
        </p:txBody>
      </p:sp>
    </p:spTree>
    <p:extLst>
      <p:ext uri="{BB962C8B-B14F-4D97-AF65-F5344CB8AC3E}">
        <p14:creationId xmlns:p14="http://schemas.microsoft.com/office/powerpoint/2010/main" val="345833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PG0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PG17</a:t>
            </a:r>
          </a:p>
          <a:p>
            <a:pPr lvl="2"/>
            <a:r>
              <a:rPr lang="en-US" altLang="ja-JP" dirty="0"/>
              <a:t>PG16</a:t>
            </a:r>
            <a:r>
              <a:rPr lang="ja-JP" altLang="en-US" dirty="0"/>
              <a:t>モード：</a:t>
            </a:r>
            <a:r>
              <a:rPr lang="en-US" altLang="ja-JP" dirty="0"/>
              <a:t>PG16</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PG15</a:t>
            </a:r>
          </a:p>
          <a:p>
            <a:pPr lvl="2"/>
            <a:r>
              <a:rPr lang="en-US" altLang="ja-JP" dirty="0"/>
              <a:t>PG14</a:t>
            </a:r>
            <a:r>
              <a:rPr lang="ja-JP" altLang="en-US" dirty="0"/>
              <a:t>モード：</a:t>
            </a:r>
            <a:r>
              <a:rPr lang="en-US" altLang="ja-JP" dirty="0"/>
              <a:t>PG14</a:t>
            </a:r>
          </a:p>
          <a:p>
            <a:pPr lvl="2"/>
            <a:r>
              <a:rPr lang="en-US" altLang="ja-JP" dirty="0"/>
              <a:t>PG13</a:t>
            </a:r>
            <a:r>
              <a:rPr lang="ja-JP" altLang="en-US" dirty="0"/>
              <a:t>モード：</a:t>
            </a:r>
            <a:r>
              <a:rPr lang="en-US" altLang="ja-JP" dirty="0"/>
              <a:t>PG13</a:t>
            </a:r>
          </a:p>
          <a:p>
            <a:pPr lvl="2"/>
            <a:r>
              <a:rPr lang="en-US" altLang="ja-JP" dirty="0"/>
              <a:t>PG12</a:t>
            </a:r>
            <a:r>
              <a:rPr lang="ja-JP" altLang="en-US" dirty="0"/>
              <a:t>モード：</a:t>
            </a:r>
            <a:r>
              <a:rPr lang="en-US" altLang="ja-JP" dirty="0"/>
              <a:t>PG12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PG11</a:t>
            </a:r>
          </a:p>
          <a:p>
            <a:pPr lvl="2"/>
            <a:r>
              <a:rPr lang="en-US" altLang="ja-JP" dirty="0"/>
              <a:t>PG10</a:t>
            </a:r>
            <a:r>
              <a:rPr lang="ja-JP" altLang="en-US" dirty="0"/>
              <a:t>モード：</a:t>
            </a:r>
            <a:r>
              <a:rPr lang="en-US" altLang="ja-JP" dirty="0"/>
              <a:t>PG10</a:t>
            </a:r>
          </a:p>
          <a:p>
            <a:pPr lvl="2"/>
            <a:r>
              <a:rPr lang="en-US" altLang="ja-JP" dirty="0"/>
              <a:t>PG9</a:t>
            </a:r>
            <a:r>
              <a:rPr lang="ja-JP" altLang="en-US" dirty="0"/>
              <a:t>モード：</a:t>
            </a:r>
            <a:r>
              <a:rPr lang="en-US" altLang="ja-JP" dirty="0"/>
              <a:t>PG9</a:t>
            </a:r>
          </a:p>
          <a:p>
            <a:pPr lvl="2"/>
            <a:r>
              <a:rPr lang="en-US" altLang="ja-JP" dirty="0"/>
              <a:t>PG8</a:t>
            </a:r>
            <a:r>
              <a:rPr lang="ja-JP" altLang="en-US" dirty="0"/>
              <a:t>モード：</a:t>
            </a:r>
            <a:r>
              <a:rPr lang="en-US" altLang="ja-JP" dirty="0"/>
              <a:t>PG8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PG7</a:t>
            </a:r>
          </a:p>
          <a:p>
            <a:pPr lvl="2"/>
            <a:r>
              <a:rPr lang="en-US" altLang="ja-JP" dirty="0"/>
              <a:t>PG6</a:t>
            </a:r>
            <a:r>
              <a:rPr lang="ja-JP" altLang="en-US" dirty="0"/>
              <a:t>モード：</a:t>
            </a:r>
            <a:r>
              <a:rPr lang="en-US" altLang="ja-JP" dirty="0"/>
              <a:t>PG6</a:t>
            </a:r>
          </a:p>
          <a:p>
            <a:pPr lvl="2"/>
            <a:r>
              <a:rPr lang="en-US" altLang="ja-JP" dirty="0"/>
              <a:t>PG5</a:t>
            </a:r>
            <a:r>
              <a:rPr lang="ja-JP" altLang="en-US" dirty="0"/>
              <a:t>モード：</a:t>
            </a:r>
            <a:r>
              <a:rPr lang="en-US" altLang="ja-JP" dirty="0"/>
              <a:t>PG5</a:t>
            </a:r>
          </a:p>
          <a:p>
            <a:pPr lvl="2"/>
            <a:r>
              <a:rPr lang="en-US" altLang="ja-JP" dirty="0"/>
              <a:t>PG4</a:t>
            </a:r>
            <a:r>
              <a:rPr lang="ja-JP" altLang="en-US" dirty="0"/>
              <a:t>モード：</a:t>
            </a:r>
            <a:r>
              <a:rPr lang="en-US" altLang="ja-JP" dirty="0"/>
              <a:t>PG4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PG3</a:t>
            </a:r>
          </a:p>
          <a:p>
            <a:pPr lvl="2"/>
            <a:r>
              <a:rPr lang="en-US" altLang="ja-JP" dirty="0"/>
              <a:t>PG2</a:t>
            </a:r>
            <a:r>
              <a:rPr lang="ja-JP" altLang="en-US" dirty="0"/>
              <a:t>モード：</a:t>
            </a:r>
            <a:r>
              <a:rPr lang="en-US" altLang="ja-JP" dirty="0"/>
              <a:t>PG2</a:t>
            </a:r>
          </a:p>
          <a:p>
            <a:pPr lvl="2"/>
            <a:r>
              <a:rPr lang="en-US" altLang="ja-JP" dirty="0"/>
              <a:t>PG1</a:t>
            </a:r>
            <a:r>
              <a:rPr lang="ja-JP" altLang="en-US" dirty="0"/>
              <a:t>モード：</a:t>
            </a:r>
            <a:r>
              <a:rPr lang="en-US" altLang="ja-JP" dirty="0"/>
              <a:t>PG1</a:t>
            </a:r>
            <a:endParaRPr lang="ja-JP" altLang="en-US" dirty="0"/>
          </a:p>
        </p:txBody>
      </p:sp>
    </p:spTree>
    <p:extLst>
      <p:ext uri="{BB962C8B-B14F-4D97-AF65-F5344CB8AC3E}">
        <p14:creationId xmlns:p14="http://schemas.microsoft.com/office/powerpoint/2010/main" val="31680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2"/>
            <a:r>
              <a:rPr lang="en-US" altLang="ja-JP" dirty="0"/>
              <a:t>PG17</a:t>
            </a:r>
            <a:r>
              <a:rPr lang="ja-JP" altLang="en-US" dirty="0"/>
              <a:t>入出力方向：出力</a:t>
            </a:r>
            <a:endParaRPr lang="en-US" altLang="ja-JP" dirty="0"/>
          </a:p>
          <a:p>
            <a:pPr lvl="2"/>
            <a:r>
              <a:rPr lang="en-US" altLang="ja-JP" dirty="0"/>
              <a:t>PG16</a:t>
            </a:r>
            <a:r>
              <a:rPr lang="ja-JP" altLang="en-US" dirty="0"/>
              <a:t>入出力方向：出力</a:t>
            </a:r>
            <a:endParaRPr lang="en-US" altLang="ja-JP"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0(PGIOR0)</a:t>
            </a:r>
          </a:p>
          <a:p>
            <a:pPr lvl="2"/>
            <a:r>
              <a:rPr lang="en-US" altLang="ja-JP" dirty="0"/>
              <a:t>PG15</a:t>
            </a:r>
            <a:r>
              <a:rPr lang="ja-JP" altLang="en-US" dirty="0"/>
              <a:t>入出力方向：出力</a:t>
            </a:r>
            <a:endParaRPr lang="en-US" altLang="ja-JP" dirty="0"/>
          </a:p>
          <a:p>
            <a:pPr lvl="2"/>
            <a:r>
              <a:rPr lang="en-US" altLang="ja-JP" dirty="0"/>
              <a:t>PG14</a:t>
            </a:r>
            <a:r>
              <a:rPr lang="ja-JP" altLang="en-US" dirty="0"/>
              <a:t>入出力方向：出力</a:t>
            </a:r>
            <a:endParaRPr lang="en-US" altLang="ja-JP" dirty="0"/>
          </a:p>
          <a:p>
            <a:pPr lvl="2"/>
            <a:r>
              <a:rPr lang="en-US" altLang="ja-JP" dirty="0"/>
              <a:t>PG13</a:t>
            </a:r>
            <a:r>
              <a:rPr lang="ja-JP" altLang="en-US" dirty="0"/>
              <a:t>入出力方向：出力</a:t>
            </a:r>
            <a:endParaRPr lang="en-US" altLang="ja-JP" dirty="0"/>
          </a:p>
          <a:p>
            <a:pPr lvl="2"/>
            <a:r>
              <a:rPr lang="en-US" altLang="ja-JP" dirty="0"/>
              <a:t>PG12</a:t>
            </a:r>
            <a:r>
              <a:rPr lang="ja-JP" altLang="en-US" dirty="0"/>
              <a:t>入出力方向：出力</a:t>
            </a:r>
            <a:endParaRPr lang="en-US" altLang="ja-JP" dirty="0"/>
          </a:p>
          <a:p>
            <a:pPr lvl="2"/>
            <a:r>
              <a:rPr lang="en-US" altLang="ja-JP" dirty="0"/>
              <a:t>PG11</a:t>
            </a:r>
            <a:r>
              <a:rPr lang="ja-JP" altLang="en-US" dirty="0"/>
              <a:t>入出力方向：出力</a:t>
            </a:r>
            <a:endParaRPr lang="en-US" altLang="ja-JP" dirty="0"/>
          </a:p>
          <a:p>
            <a:pPr lvl="2"/>
            <a:r>
              <a:rPr lang="en-US" altLang="ja-JP" dirty="0"/>
              <a:t>PG10</a:t>
            </a:r>
            <a:r>
              <a:rPr lang="ja-JP" altLang="en-US" dirty="0"/>
              <a:t>入出力方向：出力</a:t>
            </a:r>
            <a:endParaRPr lang="en-US" altLang="ja-JP" dirty="0"/>
          </a:p>
          <a:p>
            <a:pPr lvl="2"/>
            <a:r>
              <a:rPr lang="en-US" altLang="ja-JP" dirty="0"/>
              <a:t>PG9</a:t>
            </a:r>
            <a:r>
              <a:rPr lang="ja-JP" altLang="en-US" dirty="0"/>
              <a:t>入出力方向：出力</a:t>
            </a:r>
            <a:endParaRPr lang="en-US" altLang="ja-JP" dirty="0"/>
          </a:p>
          <a:p>
            <a:pPr lvl="2"/>
            <a:r>
              <a:rPr lang="en-US" altLang="ja-JP" dirty="0"/>
              <a:t>PG8</a:t>
            </a:r>
            <a:r>
              <a:rPr lang="ja-JP" altLang="en-US" dirty="0"/>
              <a:t>入出力方向：出力</a:t>
            </a:r>
            <a:endParaRPr lang="en-US" altLang="ja-JP" dirty="0"/>
          </a:p>
          <a:p>
            <a:pPr lvl="2"/>
            <a:r>
              <a:rPr lang="en-US" altLang="ja-JP" dirty="0"/>
              <a:t>PG7</a:t>
            </a:r>
            <a:r>
              <a:rPr lang="ja-JP" altLang="en-US" dirty="0"/>
              <a:t>入出力方向：出力</a:t>
            </a:r>
            <a:endParaRPr lang="en-US" altLang="ja-JP" dirty="0"/>
          </a:p>
          <a:p>
            <a:pPr lvl="2"/>
            <a:r>
              <a:rPr lang="en-US" altLang="ja-JP" dirty="0"/>
              <a:t>PG6</a:t>
            </a:r>
            <a:r>
              <a:rPr lang="ja-JP" altLang="en-US" dirty="0"/>
              <a:t>入出力方向：出力</a:t>
            </a:r>
            <a:endParaRPr lang="en-US" altLang="ja-JP" dirty="0"/>
          </a:p>
          <a:p>
            <a:pPr lvl="2"/>
            <a:r>
              <a:rPr lang="en-US" altLang="ja-JP" dirty="0"/>
              <a:t>PG5</a:t>
            </a:r>
            <a:r>
              <a:rPr lang="ja-JP" altLang="en-US" dirty="0"/>
              <a:t>入出力方向：出力</a:t>
            </a:r>
            <a:endParaRPr lang="en-US" altLang="ja-JP" dirty="0"/>
          </a:p>
          <a:p>
            <a:pPr lvl="2"/>
            <a:r>
              <a:rPr lang="en-US" altLang="ja-JP" dirty="0"/>
              <a:t>PG4</a:t>
            </a:r>
            <a:r>
              <a:rPr lang="ja-JP" altLang="en-US" dirty="0"/>
              <a:t>入出力方向：出力</a:t>
            </a:r>
            <a:endParaRPr lang="en-US" altLang="ja-JP" dirty="0"/>
          </a:p>
          <a:p>
            <a:pPr lvl="2"/>
            <a:r>
              <a:rPr lang="en-US" altLang="ja-JP" dirty="0"/>
              <a:t>PG3</a:t>
            </a:r>
            <a:r>
              <a:rPr lang="ja-JP" altLang="en-US" dirty="0"/>
              <a:t>入出力方向：出力</a:t>
            </a:r>
            <a:endParaRPr lang="en-US" altLang="ja-JP" dirty="0"/>
          </a:p>
          <a:p>
            <a:pPr lvl="2"/>
            <a:r>
              <a:rPr lang="en-US" altLang="ja-JP" dirty="0"/>
              <a:t>PG2</a:t>
            </a:r>
            <a:r>
              <a:rPr lang="ja-JP" altLang="en-US" dirty="0"/>
              <a:t>入出力方向：出力</a:t>
            </a:r>
            <a:endParaRPr lang="en-US" altLang="ja-JP" dirty="0"/>
          </a:p>
          <a:p>
            <a:pPr lvl="2"/>
            <a:r>
              <a:rPr lang="en-US" altLang="ja-JP" dirty="0"/>
              <a:t>PG1</a:t>
            </a:r>
            <a:r>
              <a:rPr lang="ja-JP" altLang="en-US" dirty="0"/>
              <a:t>入出力方向：出力</a:t>
            </a:r>
            <a:endParaRPr lang="en-US" altLang="ja-JP" dirty="0"/>
          </a:p>
          <a:p>
            <a:pPr lvl="2"/>
            <a:r>
              <a:rPr lang="en-US" altLang="ja-JP" dirty="0"/>
              <a:t>PG0</a:t>
            </a:r>
            <a:r>
              <a:rPr lang="ja-JP" altLang="en-US" dirty="0"/>
              <a:t>入出力方向：出力</a:t>
            </a:r>
          </a:p>
        </p:txBody>
      </p:sp>
    </p:spTree>
    <p:extLst>
      <p:ext uri="{BB962C8B-B14F-4D97-AF65-F5344CB8AC3E}">
        <p14:creationId xmlns:p14="http://schemas.microsoft.com/office/powerpoint/2010/main" val="270037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1</a:t>
            </a:r>
          </a:p>
          <a:p>
            <a:pPr lvl="2"/>
            <a:r>
              <a:rPr lang="en-US" altLang="ja-JP" dirty="0"/>
              <a:t>PG18</a:t>
            </a:r>
            <a:r>
              <a:rPr lang="ja-JP" altLang="en-US" dirty="0"/>
              <a:t>データ：</a:t>
            </a:r>
            <a:r>
              <a:rPr lang="en-US" altLang="ja-JP" dirty="0"/>
              <a:t>0</a:t>
            </a:r>
          </a:p>
          <a:p>
            <a:pPr lvl="2"/>
            <a:r>
              <a:rPr lang="en-US" altLang="ja-JP" dirty="0"/>
              <a:t>PG17</a:t>
            </a:r>
            <a:r>
              <a:rPr lang="ja-JP" altLang="en-US" dirty="0"/>
              <a:t>データ：</a:t>
            </a:r>
            <a:r>
              <a:rPr lang="en-US" altLang="ja-JP" dirty="0"/>
              <a:t>0</a:t>
            </a:r>
          </a:p>
          <a:p>
            <a:pPr lvl="2"/>
            <a:r>
              <a:rPr lang="en-US" altLang="ja-JP" dirty="0"/>
              <a:t>PG16</a:t>
            </a:r>
            <a:r>
              <a:rPr lang="ja-JP" altLang="en-US" dirty="0"/>
              <a:t>データ：</a:t>
            </a:r>
            <a:r>
              <a:rPr lang="en-US" altLang="ja-JP" dirty="0"/>
              <a:t>0</a:t>
            </a:r>
          </a:p>
          <a:p>
            <a:pPr lvl="1"/>
            <a:r>
              <a:rPr lang="ja-JP" altLang="en-US" dirty="0"/>
              <a:t>ポート</a:t>
            </a:r>
            <a:r>
              <a:rPr lang="en-US" altLang="ja-JP" dirty="0"/>
              <a:t>G</a:t>
            </a:r>
            <a:r>
              <a:rPr lang="ja-JP" altLang="en-US" dirty="0"/>
              <a:t>データレジスタ</a:t>
            </a:r>
            <a:r>
              <a:rPr lang="en-US" altLang="ja-JP" dirty="0"/>
              <a:t>0(PGDR0)</a:t>
            </a:r>
          </a:p>
          <a:p>
            <a:pPr lvl="2"/>
            <a:r>
              <a:rPr lang="en-US" altLang="ja-JP" dirty="0"/>
              <a:t>PG15</a:t>
            </a:r>
            <a:r>
              <a:rPr lang="ja-JP" altLang="en-US" dirty="0"/>
              <a:t>データ：</a:t>
            </a:r>
            <a:r>
              <a:rPr lang="en-US" altLang="ja-JP" dirty="0"/>
              <a:t>0</a:t>
            </a:r>
          </a:p>
          <a:p>
            <a:pPr lvl="2"/>
            <a:r>
              <a:rPr lang="en-US" altLang="ja-JP" dirty="0"/>
              <a:t>PG14</a:t>
            </a:r>
            <a:r>
              <a:rPr lang="ja-JP" altLang="en-US" dirty="0"/>
              <a:t>データ：</a:t>
            </a:r>
            <a:r>
              <a:rPr lang="en-US" altLang="ja-JP" dirty="0"/>
              <a:t>0</a:t>
            </a:r>
          </a:p>
          <a:p>
            <a:pPr lvl="2"/>
            <a:r>
              <a:rPr lang="en-US" altLang="ja-JP" dirty="0"/>
              <a:t>PG13</a:t>
            </a:r>
            <a:r>
              <a:rPr lang="ja-JP" altLang="en-US" dirty="0"/>
              <a:t>データ：</a:t>
            </a:r>
            <a:r>
              <a:rPr lang="en-US" altLang="ja-JP" dirty="0"/>
              <a:t>0</a:t>
            </a:r>
          </a:p>
          <a:p>
            <a:pPr lvl="2"/>
            <a:r>
              <a:rPr lang="en-US" altLang="ja-JP" dirty="0"/>
              <a:t>PG12</a:t>
            </a:r>
            <a:r>
              <a:rPr lang="ja-JP" altLang="en-US" dirty="0"/>
              <a:t>データ：</a:t>
            </a:r>
            <a:r>
              <a:rPr lang="en-US" altLang="ja-JP" dirty="0"/>
              <a:t>0</a:t>
            </a:r>
          </a:p>
          <a:p>
            <a:pPr lvl="2"/>
            <a:r>
              <a:rPr lang="en-US" altLang="ja-JP" dirty="0"/>
              <a:t>PG11</a:t>
            </a:r>
            <a:r>
              <a:rPr lang="ja-JP" altLang="en-US" dirty="0"/>
              <a:t>データ：</a:t>
            </a:r>
            <a:r>
              <a:rPr lang="en-US" altLang="ja-JP" dirty="0"/>
              <a:t>0</a:t>
            </a:r>
          </a:p>
          <a:p>
            <a:pPr lvl="2"/>
            <a:r>
              <a:rPr lang="en-US" altLang="ja-JP" dirty="0"/>
              <a:t>PG10</a:t>
            </a:r>
            <a:r>
              <a:rPr lang="ja-JP" altLang="en-US" dirty="0"/>
              <a:t>データ：</a:t>
            </a:r>
            <a:r>
              <a:rPr lang="en-US" altLang="ja-JP" dirty="0"/>
              <a:t>0</a:t>
            </a:r>
          </a:p>
          <a:p>
            <a:pPr lvl="2"/>
            <a:r>
              <a:rPr lang="en-US" altLang="ja-JP" dirty="0"/>
              <a:t>PG9</a:t>
            </a:r>
            <a:r>
              <a:rPr lang="ja-JP" altLang="en-US" dirty="0"/>
              <a:t>データ：</a:t>
            </a:r>
            <a:r>
              <a:rPr lang="en-US" altLang="ja-JP" dirty="0"/>
              <a:t>0</a:t>
            </a:r>
          </a:p>
          <a:p>
            <a:pPr lvl="2"/>
            <a:r>
              <a:rPr lang="en-US" altLang="ja-JP" dirty="0"/>
              <a:t>PG8</a:t>
            </a:r>
            <a:r>
              <a:rPr lang="ja-JP" altLang="en-US" dirty="0"/>
              <a:t>データ：</a:t>
            </a:r>
            <a:r>
              <a:rPr lang="en-US" altLang="ja-JP" dirty="0"/>
              <a:t>0</a:t>
            </a:r>
          </a:p>
          <a:p>
            <a:pPr lvl="2"/>
            <a:r>
              <a:rPr lang="en-US" altLang="ja-JP" dirty="0"/>
              <a:t>PG7</a:t>
            </a:r>
            <a:r>
              <a:rPr lang="ja-JP" altLang="en-US" dirty="0"/>
              <a:t>データ：</a:t>
            </a:r>
            <a:r>
              <a:rPr lang="en-US" altLang="ja-JP" dirty="0"/>
              <a:t>0</a:t>
            </a:r>
          </a:p>
          <a:p>
            <a:pPr lvl="2"/>
            <a:r>
              <a:rPr lang="en-US" altLang="ja-JP" dirty="0"/>
              <a:t>PG6</a:t>
            </a:r>
            <a:r>
              <a:rPr lang="ja-JP" altLang="en-US" dirty="0"/>
              <a:t>データ：</a:t>
            </a:r>
            <a:r>
              <a:rPr lang="en-US" altLang="ja-JP" dirty="0"/>
              <a:t>0</a:t>
            </a:r>
          </a:p>
          <a:p>
            <a:pPr lvl="2"/>
            <a:r>
              <a:rPr lang="en-US" altLang="ja-JP" dirty="0"/>
              <a:t>PG5</a:t>
            </a:r>
            <a:r>
              <a:rPr lang="ja-JP" altLang="en-US" dirty="0"/>
              <a:t>データ：</a:t>
            </a:r>
            <a:r>
              <a:rPr lang="en-US" altLang="ja-JP" dirty="0"/>
              <a:t>0</a:t>
            </a:r>
          </a:p>
          <a:p>
            <a:pPr lvl="2"/>
            <a:r>
              <a:rPr lang="en-US" altLang="ja-JP" dirty="0"/>
              <a:t>PG4</a:t>
            </a:r>
            <a:r>
              <a:rPr lang="ja-JP" altLang="en-US" dirty="0"/>
              <a:t>データ：</a:t>
            </a:r>
            <a:r>
              <a:rPr lang="en-US" altLang="ja-JP" dirty="0"/>
              <a:t>0</a:t>
            </a:r>
          </a:p>
          <a:p>
            <a:pPr lvl="2"/>
            <a:r>
              <a:rPr lang="en-US" altLang="ja-JP" dirty="0"/>
              <a:t>PG3</a:t>
            </a:r>
            <a:r>
              <a:rPr lang="ja-JP" altLang="en-US" dirty="0"/>
              <a:t>データ：</a:t>
            </a:r>
            <a:r>
              <a:rPr lang="en-US" altLang="ja-JP" dirty="0"/>
              <a:t>0</a:t>
            </a:r>
          </a:p>
          <a:p>
            <a:pPr lvl="2"/>
            <a:r>
              <a:rPr lang="en-US" altLang="ja-JP" dirty="0"/>
              <a:t>PG2</a:t>
            </a:r>
            <a:r>
              <a:rPr lang="ja-JP" altLang="en-US" dirty="0"/>
              <a:t>データ：</a:t>
            </a:r>
            <a:r>
              <a:rPr lang="en-US" altLang="ja-JP" dirty="0"/>
              <a:t>0</a:t>
            </a:r>
          </a:p>
          <a:p>
            <a:pPr lvl="2"/>
            <a:r>
              <a:rPr lang="en-US" altLang="ja-JP" dirty="0"/>
              <a:t>PG1</a:t>
            </a:r>
            <a:r>
              <a:rPr lang="ja-JP" altLang="en-US" dirty="0"/>
              <a:t>データ：</a:t>
            </a:r>
            <a:r>
              <a:rPr lang="en-US" altLang="ja-JP" dirty="0"/>
              <a:t>0</a:t>
            </a:r>
          </a:p>
          <a:p>
            <a:pPr lvl="2"/>
            <a:r>
              <a:rPr lang="en-US" altLang="ja-JP" dirty="0"/>
              <a:t>PG0</a:t>
            </a:r>
            <a:r>
              <a:rPr lang="ja-JP" altLang="en-US" dirty="0"/>
              <a:t>データ：</a:t>
            </a:r>
            <a:r>
              <a:rPr lang="en-US" altLang="ja-JP" dirty="0"/>
              <a:t>0</a:t>
            </a:r>
          </a:p>
        </p:txBody>
      </p:sp>
    </p:spTree>
    <p:extLst>
      <p:ext uri="{BB962C8B-B14F-4D97-AF65-F5344CB8AC3E}">
        <p14:creationId xmlns:p14="http://schemas.microsoft.com/office/powerpoint/2010/main" val="121530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クロック</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p:txBody>
      </p:sp>
    </p:spTree>
    <p:extLst>
      <p:ext uri="{BB962C8B-B14F-4D97-AF65-F5344CB8AC3E}">
        <p14:creationId xmlns:p14="http://schemas.microsoft.com/office/powerpoint/2010/main" val="191306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5F5729-0275-7546-A9D5-327A6B015572}"/>
              </a:ext>
            </a:extLst>
          </p:cNvPr>
          <p:cNvSpPr>
            <a:spLocks noGrp="1"/>
          </p:cNvSpPr>
          <p:nvPr>
            <p:ph type="title"/>
          </p:nvPr>
        </p:nvSpPr>
        <p:spPr/>
        <p:txBody>
          <a:bodyPr/>
          <a:lstStyle/>
          <a:p>
            <a:r>
              <a:rPr kumimoji="1" lang="ja-JP" altLang="en-US" dirty="0"/>
              <a:t>アプリケーションノート</a:t>
            </a:r>
          </a:p>
        </p:txBody>
      </p:sp>
      <p:sp>
        <p:nvSpPr>
          <p:cNvPr id="3" name="コンテンツ プレースホルダー 2">
            <a:extLst>
              <a:ext uri="{FF2B5EF4-FFF2-40B4-BE49-F238E27FC236}">
                <a16:creationId xmlns:a16="http://schemas.microsoft.com/office/drawing/2014/main" xmlns="" id="{BE0176E4-2C3D-1B4D-8A34-64E8A7F4E2B0}"/>
              </a:ext>
            </a:extLst>
          </p:cNvPr>
          <p:cNvSpPr>
            <a:spLocks noGrp="1"/>
          </p:cNvSpPr>
          <p:nvPr>
            <p:ph idx="1"/>
          </p:nvPr>
        </p:nvSpPr>
        <p:spPr/>
        <p:txBody>
          <a:bodyPr>
            <a:normAutofit fontScale="85000" lnSpcReduction="20000"/>
          </a:bodyPr>
          <a:lstStyle/>
          <a:p>
            <a:r>
              <a:rPr lang="en-US" altLang="ja-JP" dirty="0"/>
              <a:t>L</a:t>
            </a:r>
            <a:r>
              <a:rPr lang="ja-JP" altLang="en-US" dirty="0"/>
              <a:t>チカ</a:t>
            </a:r>
          </a:p>
          <a:p>
            <a:r>
              <a:rPr lang="en-US" altLang="ja-JP" dirty="0"/>
              <a:t>L</a:t>
            </a:r>
            <a:r>
              <a:rPr lang="ja-JP" altLang="en-US" dirty="0" smtClean="0"/>
              <a:t>チカ </a:t>
            </a:r>
            <a:r>
              <a:rPr lang="en-US" altLang="ja-JP" dirty="0" smtClean="0"/>
              <a:t>CMT</a:t>
            </a:r>
            <a:r>
              <a:rPr lang="ja-JP" altLang="en-US" dirty="0" smtClean="0"/>
              <a:t>版</a:t>
            </a:r>
            <a:endParaRPr lang="ja-JP" altLang="en-US" dirty="0"/>
          </a:p>
          <a:p>
            <a:r>
              <a:rPr kumimoji="1" lang="en-US" altLang="ja-JP" dirty="0" smtClean="0"/>
              <a:t>LCD</a:t>
            </a:r>
            <a:r>
              <a:rPr kumimoji="1" lang="ja-JP" altLang="en-US" dirty="0"/>
              <a:t>クロック</a:t>
            </a:r>
            <a:endParaRPr kumimoji="1" lang="en-US" altLang="ja-JP" dirty="0"/>
          </a:p>
          <a:p>
            <a:r>
              <a:rPr lang="en-US" altLang="ja-JP" dirty="0"/>
              <a:t>LCD</a:t>
            </a:r>
            <a:r>
              <a:rPr lang="ja-JP" altLang="en-US" dirty="0"/>
              <a:t>単色塗りつぶし表示</a:t>
            </a:r>
            <a:endParaRPr lang="en-US" altLang="ja-JP" dirty="0"/>
          </a:p>
          <a:p>
            <a:r>
              <a:rPr kumimoji="1" lang="en-US" altLang="ja-JP" dirty="0"/>
              <a:t>UART</a:t>
            </a:r>
            <a:r>
              <a:rPr kumimoji="1" lang="ja-JP" altLang="en-US" dirty="0"/>
              <a:t>テキスト出力</a:t>
            </a:r>
            <a:endParaRPr kumimoji="1" lang="en-US" altLang="ja-JP" dirty="0"/>
          </a:p>
          <a:p>
            <a:r>
              <a:rPr kumimoji="1" lang="en-US" altLang="ja-JP" dirty="0"/>
              <a:t>UART</a:t>
            </a:r>
            <a:r>
              <a:rPr kumimoji="1" lang="ja-JP" altLang="en-US" dirty="0"/>
              <a:t>エコーバック</a:t>
            </a:r>
          </a:p>
          <a:p>
            <a:r>
              <a:rPr lang="en-US" altLang="ja-JP" dirty="0"/>
              <a:t>SPIROM</a:t>
            </a:r>
            <a:r>
              <a:rPr lang="ja-JP" altLang="en-US" dirty="0"/>
              <a:t> </a:t>
            </a:r>
            <a:r>
              <a:rPr lang="en-US" altLang="ja-JP" dirty="0"/>
              <a:t>ID</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a:t>
            </a:r>
            <a:endParaRPr lang="en-US" altLang="ja-JP" dirty="0"/>
          </a:p>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endParaRPr lang="en-US" altLang="ja-JP" dirty="0"/>
          </a:p>
          <a:p>
            <a:r>
              <a:rPr kumimoji="1" lang="en-US" altLang="ja-JP" dirty="0"/>
              <a:t>IR</a:t>
            </a:r>
            <a:r>
              <a:rPr lang="ja-JP" altLang="en-US" dirty="0" smtClean="0"/>
              <a:t>受信</a:t>
            </a:r>
            <a:endParaRPr lang="en-US" altLang="ja-JP" dirty="0" smtClean="0"/>
          </a:p>
          <a:p>
            <a:r>
              <a:rPr kumimoji="1" lang="en-US" altLang="ja-JP" dirty="0" smtClean="0"/>
              <a:t>IR</a:t>
            </a:r>
            <a:r>
              <a:rPr kumimoji="1" lang="ja-JP" altLang="en-US" dirty="0" smtClean="0"/>
              <a:t>受信 </a:t>
            </a:r>
            <a:r>
              <a:rPr kumimoji="1" lang="en-US" altLang="ja-JP" dirty="0" smtClean="0"/>
              <a:t>IRQ</a:t>
            </a:r>
            <a:r>
              <a:rPr kumimoji="1" lang="ja-JP" altLang="en-US" dirty="0" smtClean="0"/>
              <a:t>版</a:t>
            </a:r>
            <a:endParaRPr kumimoji="1" lang="ja-JP" altLang="en-US" dirty="0"/>
          </a:p>
        </p:txBody>
      </p:sp>
    </p:spTree>
    <p:extLst>
      <p:ext uri="{BB962C8B-B14F-4D97-AF65-F5344CB8AC3E}">
        <p14:creationId xmlns:p14="http://schemas.microsoft.com/office/powerpoint/2010/main" val="49326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kumimoji="1" lang="ja-JP" altLang="en-US" dirty="0"/>
              <a:t>実現する機能</a:t>
            </a:r>
          </a:p>
          <a:p>
            <a:pPr lvl="1"/>
            <a:r>
              <a:rPr lang="en-US" altLang="ja-JP" dirty="0"/>
              <a:t>LCD</a:t>
            </a:r>
            <a:r>
              <a:rPr lang="ja-JP" altLang="en-US" dirty="0"/>
              <a:t>全面に単色を塗りつぶし表示させる</a:t>
            </a:r>
          </a:p>
          <a:p>
            <a:r>
              <a:rPr kumimoji="1" lang="ja-JP" altLang="en-US" dirty="0"/>
              <a:t>制御部品</a:t>
            </a:r>
          </a:p>
          <a:p>
            <a:pPr lvl="1"/>
            <a:r>
              <a:rPr lang="en-US" altLang="ja-JP" dirty="0"/>
              <a:t>LTA042B010F(TEST/NCLK/HSYNC/VSYNC/B5/B4/B3/B2/B1/B0/G5/G4/G3/G2/G1/G0/R5/R4/R3/R2/R1/R0</a:t>
            </a:r>
            <a:r>
              <a:rPr kumimoji="1" lang="en-US" altLang="ja-JP" dirty="0"/>
              <a:t>)</a:t>
            </a:r>
          </a:p>
          <a:p>
            <a:pPr lvl="2"/>
            <a:r>
              <a:rPr lang="ja-JP" altLang="en-US" dirty="0"/>
              <a:t>不明ピンは</a:t>
            </a:r>
            <a:r>
              <a:rPr lang="en-US" altLang="ja-JP" dirty="0"/>
              <a:t>L</a:t>
            </a:r>
            <a:r>
              <a:rPr lang="ja-JP" altLang="en-US" dirty="0"/>
              <a:t>に固定する</a:t>
            </a:r>
            <a:endParaRPr lang="en-US" altLang="ja-JP" dirty="0"/>
          </a:p>
          <a:p>
            <a:pPr lvl="2"/>
            <a:r>
              <a:rPr kumimoji="1" lang="ja-JP" altLang="en-US" dirty="0"/>
              <a:t>垂直トータル：</a:t>
            </a:r>
            <a:r>
              <a:rPr kumimoji="1" lang="en-US" altLang="ja-JP" dirty="0"/>
              <a:t>96(min)~111(typ.)~250?(max)</a:t>
            </a:r>
          </a:p>
          <a:p>
            <a:pPr lvl="2"/>
            <a:r>
              <a:rPr kumimoji="1" lang="ja-JP" altLang="en-US" dirty="0"/>
              <a:t>垂直ブランキング期間：</a:t>
            </a:r>
            <a:r>
              <a:rPr kumimoji="1" lang="en-US" altLang="ja-JP" dirty="0"/>
              <a:t>0(min)~15(typ.)~154?(max)</a:t>
            </a:r>
          </a:p>
          <a:p>
            <a:pPr lvl="2"/>
            <a:r>
              <a:rPr kumimoji="1" lang="ja-JP" altLang="en-US" dirty="0"/>
              <a:t>垂直ディスプレイ有効期間：</a:t>
            </a:r>
            <a:r>
              <a:rPr kumimoji="1" lang="en-US" altLang="ja-JP" dirty="0"/>
              <a:t>96</a:t>
            </a:r>
          </a:p>
          <a:p>
            <a:pPr lvl="2"/>
            <a:r>
              <a:rPr lang="ja-JP" altLang="en-US" dirty="0"/>
              <a:t>水平トータル：</a:t>
            </a:r>
            <a:r>
              <a:rPr lang="en-US" altLang="ja-JP" dirty="0"/>
              <a:t>411(min)~507(typ.)~605(max)</a:t>
            </a:r>
          </a:p>
          <a:p>
            <a:pPr lvl="2"/>
            <a:r>
              <a:rPr kumimoji="1" lang="en-US" altLang="ja-JP" dirty="0"/>
              <a:t>HSYNC</a:t>
            </a:r>
            <a:r>
              <a:rPr kumimoji="1" lang="ja-JP" altLang="en-US" dirty="0"/>
              <a:t>幅：</a:t>
            </a:r>
            <a:r>
              <a:rPr kumimoji="1" lang="en-US" altLang="ja-JP" dirty="0"/>
              <a:t>1(min)~1(typ.)~1(max)</a:t>
            </a:r>
          </a:p>
          <a:p>
            <a:pPr lvl="2"/>
            <a:r>
              <a:rPr lang="en-US" altLang="ja-JP" dirty="0"/>
              <a:t>HSYNC</a:t>
            </a:r>
            <a:r>
              <a:rPr lang="ja-JP" altLang="en-US" dirty="0"/>
              <a:t>スタート：</a:t>
            </a:r>
            <a:r>
              <a:rPr lang="en-US" altLang="ja-JP" dirty="0"/>
              <a:t>303(min)~400(typ.)~498(max)</a:t>
            </a:r>
          </a:p>
          <a:p>
            <a:pPr lvl="2"/>
            <a:r>
              <a:rPr kumimoji="1" lang="en-US" altLang="ja-JP" dirty="0"/>
              <a:t>HSYNC</a:t>
            </a:r>
            <a:r>
              <a:rPr kumimoji="1" lang="ja-JP" altLang="en-US" dirty="0"/>
              <a:t>エンド</a:t>
            </a:r>
            <a:r>
              <a:rPr lang="ja-JP" altLang="en-US" dirty="0"/>
              <a:t>：</a:t>
            </a:r>
            <a:r>
              <a:rPr lang="en-US" altLang="ja-JP" dirty="0"/>
              <a:t>304(min)~401(typ.)~499(max)</a:t>
            </a:r>
            <a:endParaRPr kumimoji="1" lang="en-US" altLang="ja-JP" dirty="0"/>
          </a:p>
          <a:p>
            <a:pPr lvl="2"/>
            <a:r>
              <a:rPr kumimoji="1" lang="ja-JP" altLang="en-US" dirty="0"/>
              <a:t>水平ブランキング期間：</a:t>
            </a:r>
            <a:r>
              <a:rPr kumimoji="1" lang="en-US" altLang="ja-JP" dirty="0"/>
              <a:t>11(min)~107(typ.)~205(max)</a:t>
            </a:r>
          </a:p>
          <a:p>
            <a:pPr lvl="2"/>
            <a:r>
              <a:rPr lang="ja-JP" altLang="en-US" dirty="0"/>
              <a:t>水平ディスプレイ期間：</a:t>
            </a:r>
            <a:r>
              <a:rPr lang="en-US" altLang="ja-JP" dirty="0"/>
              <a:t>400</a:t>
            </a:r>
          </a:p>
          <a:p>
            <a:pPr lvl="2"/>
            <a:r>
              <a:rPr kumimoji="1" lang="ja-JP" altLang="en-US" dirty="0"/>
              <a:t>サンプリング</a:t>
            </a:r>
            <a:r>
              <a:rPr kumimoji="1" lang="en-US" altLang="ja-JP" dirty="0"/>
              <a:t>(HSYNC/VSYNC/B5-0/G5-0/R5-0)</a:t>
            </a:r>
            <a:r>
              <a:rPr kumimoji="1" lang="ja-JP" altLang="en-US" dirty="0"/>
              <a:t>：</a:t>
            </a:r>
            <a:r>
              <a:rPr kumimoji="1" lang="en-US" altLang="ja-JP" dirty="0"/>
              <a:t>NCLK</a:t>
            </a:r>
            <a:r>
              <a:rPr kumimoji="1" lang="ja-JP" altLang="en-US" dirty="0"/>
              <a:t>の立ち下がりエッジ</a:t>
            </a:r>
            <a:endParaRPr kumimoji="1" lang="en-US" altLang="ja-JP" dirty="0"/>
          </a:p>
          <a:p>
            <a:r>
              <a:rPr lang="ja-JP" altLang="en-US" dirty="0"/>
              <a:t>使用する周辺機能</a:t>
            </a:r>
          </a:p>
          <a:p>
            <a:pPr lvl="1"/>
            <a:r>
              <a:rPr lang="ja-JP" altLang="en-US" dirty="0"/>
              <a:t>ビデオディスプレイコントローラ</a:t>
            </a:r>
            <a:r>
              <a:rPr lang="en-US" altLang="ja-JP" dirty="0"/>
              <a:t>3</a:t>
            </a:r>
            <a:endParaRPr lang="ja-JP" altLang="en-US" dirty="0"/>
          </a:p>
          <a:p>
            <a:pPr lvl="2"/>
            <a:r>
              <a:rPr lang="en-US" altLang="ja-JP" dirty="0"/>
              <a:t>(1) </a:t>
            </a:r>
            <a:r>
              <a:rPr lang="ja-JP" altLang="en-US" dirty="0"/>
              <a:t>映像表示機能</a:t>
            </a:r>
            <a:r>
              <a:rPr lang="en-US" altLang="ja-JP" dirty="0"/>
              <a:t>:</a:t>
            </a:r>
            <a:r>
              <a:rPr lang="ja-JP" altLang="en-US" dirty="0"/>
              <a:t>入力映像を縮小後、メモリにバッファし、パネル表示する機能</a:t>
            </a:r>
          </a:p>
          <a:p>
            <a:pPr lvl="2"/>
            <a:r>
              <a:rPr lang="en-US" altLang="ja-JP" dirty="0"/>
              <a:t>(3) </a:t>
            </a:r>
            <a:r>
              <a:rPr lang="ja-JP" altLang="en-US" dirty="0"/>
              <a:t>入力映像にグラフィックス画像</a:t>
            </a:r>
            <a:r>
              <a:rPr lang="en-US" altLang="ja-JP" dirty="0"/>
              <a:t>(2 </a:t>
            </a:r>
            <a:r>
              <a:rPr lang="ja-JP" altLang="en-US" dirty="0"/>
              <a:t>面</a:t>
            </a:r>
            <a:r>
              <a:rPr lang="en-US" altLang="ja-JP" dirty="0"/>
              <a:t>)</a:t>
            </a:r>
            <a:r>
              <a:rPr lang="ja-JP" altLang="en-US" dirty="0"/>
              <a:t>を重ね合わせる機能</a:t>
            </a:r>
          </a:p>
          <a:p>
            <a:pPr lvl="2"/>
            <a:r>
              <a:rPr lang="en-US" altLang="ja-JP" dirty="0"/>
              <a:t>(4) TFT-LCD </a:t>
            </a:r>
            <a:r>
              <a:rPr lang="ja-JP" altLang="en-US" dirty="0"/>
              <a:t>パネル向けの制御信号出力機能</a:t>
            </a:r>
            <a:endParaRPr lang="en-US" altLang="ja-JP" dirty="0"/>
          </a:p>
          <a:p>
            <a:pPr lvl="1"/>
            <a:r>
              <a:rPr lang="ja-JP" altLang="en-US" dirty="0"/>
              <a:t>汎用入出力ポート</a:t>
            </a:r>
            <a:r>
              <a:rPr lang="en-US" altLang="ja-JP" dirty="0"/>
              <a:t>(</a:t>
            </a:r>
            <a:r>
              <a:rPr lang="ja-JP" altLang="en-US" dirty="0"/>
              <a:t>ポート</a:t>
            </a:r>
            <a:r>
              <a:rPr lang="en-US" altLang="ja-JP" dirty="0"/>
              <a:t>G)</a:t>
            </a:r>
          </a:p>
        </p:txBody>
      </p:sp>
    </p:spTree>
    <p:extLst>
      <p:ext uri="{BB962C8B-B14F-4D97-AF65-F5344CB8AC3E}">
        <p14:creationId xmlns:p14="http://schemas.microsoft.com/office/powerpoint/2010/main" val="826125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fontScale="92500" lnSpcReduction="10000"/>
          </a:bodyPr>
          <a:lstStyle/>
          <a:p>
            <a:r>
              <a:rPr kumimoji="1" lang="ja-JP" altLang="en-US" dirty="0"/>
              <a:t>映像表示機能</a:t>
            </a:r>
          </a:p>
          <a:p>
            <a:pPr lvl="1"/>
            <a:r>
              <a:rPr kumimoji="1" lang="en-US" altLang="ja-JP" dirty="0"/>
              <a:t>(1) </a:t>
            </a:r>
            <a:r>
              <a:rPr kumimoji="1" lang="ja-JP" altLang="en-US" dirty="0"/>
              <a:t>キャプチャ機能</a:t>
            </a:r>
          </a:p>
          <a:p>
            <a:pPr lvl="2"/>
            <a:r>
              <a:rPr lang="ja-JP" altLang="en-US" dirty="0"/>
              <a:t>入力映像を使用しないため関係なし</a:t>
            </a:r>
            <a:endParaRPr kumimoji="1" lang="ja-JP" altLang="en-US" dirty="0"/>
          </a:p>
          <a:p>
            <a:pPr lvl="1"/>
            <a:r>
              <a:rPr kumimoji="1" lang="en-US" altLang="ja-JP" dirty="0"/>
              <a:t>(2) </a:t>
            </a:r>
            <a:r>
              <a:rPr kumimoji="1" lang="ja-JP" altLang="en-US" dirty="0"/>
              <a:t>映像・グラフィックス画像処理フロー</a:t>
            </a:r>
          </a:p>
          <a:p>
            <a:pPr lvl="2"/>
            <a:r>
              <a:rPr lang="ja-JP" altLang="en-US" dirty="0"/>
              <a:t>グラフィックス部</a:t>
            </a:r>
            <a:r>
              <a:rPr lang="en-US" altLang="ja-JP" dirty="0"/>
              <a:t>2</a:t>
            </a:r>
            <a:r>
              <a:rPr lang="ja-JP" altLang="en-US" dirty="0"/>
              <a:t> レイヤ</a:t>
            </a:r>
            <a:r>
              <a:rPr lang="en-US" altLang="ja-JP" dirty="0"/>
              <a:t>2</a:t>
            </a:r>
            <a:r>
              <a:rPr lang="ja-JP" altLang="en-US" dirty="0"/>
              <a:t>のみを使用する</a:t>
            </a:r>
          </a:p>
          <a:p>
            <a:pPr lvl="1"/>
            <a:r>
              <a:rPr kumimoji="1" lang="en-US" altLang="ja-JP" dirty="0"/>
              <a:t>(3) YC→RGB </a:t>
            </a:r>
            <a:r>
              <a:rPr kumimoji="1" lang="ja-JP" altLang="en-US" dirty="0"/>
              <a:t>変換</a:t>
            </a:r>
          </a:p>
          <a:p>
            <a:pPr lvl="2"/>
            <a:r>
              <a:rPr lang="ja-JP" altLang="en-US" dirty="0"/>
              <a:t>入力映像を使用しないため関係なし</a:t>
            </a:r>
          </a:p>
          <a:p>
            <a:pPr lvl="1"/>
            <a:r>
              <a:rPr kumimoji="1" lang="en-US" altLang="ja-JP" dirty="0"/>
              <a:t>(4) RGB888→RGB565 </a:t>
            </a:r>
            <a:r>
              <a:rPr kumimoji="1" lang="ja-JP" altLang="en-US" dirty="0"/>
              <a:t>変換</a:t>
            </a:r>
          </a:p>
          <a:p>
            <a:pPr lvl="2"/>
            <a:r>
              <a:rPr lang="ja-JP" altLang="en-US" dirty="0"/>
              <a:t>グラフィックス部</a:t>
            </a:r>
            <a:r>
              <a:rPr lang="en-US" altLang="ja-JP" dirty="0"/>
              <a:t>2</a:t>
            </a:r>
            <a:r>
              <a:rPr lang="ja-JP" altLang="en-US" dirty="0"/>
              <a:t>の出力が通過するため減色されることの考慮が必要</a:t>
            </a:r>
          </a:p>
          <a:p>
            <a:pPr lvl="1"/>
            <a:r>
              <a:rPr kumimoji="1" lang="en-US" altLang="ja-JP" dirty="0"/>
              <a:t>(5) </a:t>
            </a:r>
            <a:r>
              <a:rPr kumimoji="1" lang="ja-JP" altLang="en-US" dirty="0"/>
              <a:t>入力映像 </a:t>
            </a:r>
            <a:r>
              <a:rPr kumimoji="1" lang="en-US" altLang="ja-JP" dirty="0" err="1"/>
              <a:t>Vsync</a:t>
            </a:r>
            <a:r>
              <a:rPr kumimoji="1" lang="en-US" altLang="ja-JP" dirty="0"/>
              <a:t> </a:t>
            </a:r>
            <a:r>
              <a:rPr kumimoji="1" lang="ja-JP" altLang="en-US" dirty="0"/>
              <a:t>と基準 </a:t>
            </a:r>
            <a:r>
              <a:rPr kumimoji="1" lang="en-US" altLang="ja-JP" dirty="0" err="1"/>
              <a:t>Vsync</a:t>
            </a:r>
            <a:r>
              <a:rPr kumimoji="1" lang="en-US" altLang="ja-JP" dirty="0"/>
              <a:t> </a:t>
            </a:r>
            <a:r>
              <a:rPr kumimoji="1" lang="ja-JP" altLang="en-US" dirty="0"/>
              <a:t>の関係</a:t>
            </a:r>
          </a:p>
          <a:p>
            <a:pPr lvl="2"/>
            <a:r>
              <a:rPr lang="ja-JP" altLang="en-US" dirty="0"/>
              <a:t>入力映像を使用しないため関係なし？</a:t>
            </a:r>
          </a:p>
          <a:p>
            <a:pPr lvl="1"/>
            <a:r>
              <a:rPr kumimoji="1" lang="en-US" altLang="ja-JP" dirty="0"/>
              <a:t>(6) </a:t>
            </a:r>
            <a:r>
              <a:rPr kumimoji="1" lang="ja-JP" altLang="en-US" dirty="0"/>
              <a:t>映像・グラフィックス画像表示位置制御</a:t>
            </a:r>
          </a:p>
          <a:p>
            <a:pPr lvl="2"/>
            <a:r>
              <a:rPr lang="ja-JP" altLang="en-US" dirty="0"/>
              <a:t>基準</a:t>
            </a:r>
            <a:r>
              <a:rPr lang="en-US" altLang="ja-JP" dirty="0" err="1"/>
              <a:t>Vsync</a:t>
            </a:r>
            <a:r>
              <a:rPr lang="ja-JP" altLang="en-US" dirty="0"/>
              <a:t>から</a:t>
            </a:r>
            <a:r>
              <a:rPr kumimoji="1" lang="ja-JP" altLang="en-US" dirty="0"/>
              <a:t>グラフィックス画像</a:t>
            </a:r>
            <a:r>
              <a:rPr kumimoji="1" lang="en-US" altLang="ja-JP" dirty="0" err="1"/>
              <a:t>Vsync</a:t>
            </a:r>
            <a:r>
              <a:rPr kumimoji="1" lang="ja-JP" altLang="en-US" dirty="0"/>
              <a:t>を生成</a:t>
            </a:r>
          </a:p>
        </p:txBody>
      </p:sp>
    </p:spTree>
    <p:extLst>
      <p:ext uri="{BB962C8B-B14F-4D97-AF65-F5344CB8AC3E}">
        <p14:creationId xmlns:p14="http://schemas.microsoft.com/office/powerpoint/2010/main" val="2187790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136AA-7D8E-9341-BD7E-D4DB21A9D5BA}"/>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74CBAAD5-CE23-8A45-B4B8-E7B44084C89C}"/>
              </a:ext>
            </a:extLst>
          </p:cNvPr>
          <p:cNvSpPr>
            <a:spLocks noGrp="1"/>
          </p:cNvSpPr>
          <p:nvPr>
            <p:ph idx="1"/>
          </p:nvPr>
        </p:nvSpPr>
        <p:spPr/>
        <p:txBody>
          <a:bodyPr>
            <a:normAutofit/>
          </a:bodyPr>
          <a:lstStyle/>
          <a:p>
            <a:r>
              <a:rPr kumimoji="1" lang="ja-JP" altLang="en-US" dirty="0"/>
              <a:t>パネル制御信号出力機能</a:t>
            </a:r>
          </a:p>
          <a:p>
            <a:pPr lvl="1"/>
            <a:r>
              <a:rPr kumimoji="1" lang="en-US" altLang="ja-JP" dirty="0"/>
              <a:t>(1) </a:t>
            </a:r>
            <a:r>
              <a:rPr lang="ja-JP" altLang="en-US" dirty="0"/>
              <a:t>同期信号生成</a:t>
            </a:r>
            <a:endParaRPr kumimoji="1" lang="ja-JP" altLang="en-US" dirty="0"/>
          </a:p>
          <a:p>
            <a:pPr lvl="2"/>
            <a:r>
              <a:rPr lang="en-US" altLang="ja-JP" dirty="0"/>
              <a:t>LCD_HSYNC</a:t>
            </a:r>
            <a:r>
              <a:rPr lang="ja-JP" altLang="en-US" dirty="0"/>
              <a:t>は</a:t>
            </a:r>
            <a:r>
              <a:rPr lang="en-US" altLang="ja-JP" dirty="0"/>
              <a:t>1</a:t>
            </a:r>
            <a:r>
              <a:rPr lang="ja-JP" altLang="en-US" dirty="0"/>
              <a:t>クロック単位の任意のパルス幅、</a:t>
            </a:r>
            <a:r>
              <a:rPr lang="en-US" altLang="ja-JP" dirty="0"/>
              <a:t>LCD_VSYNC</a:t>
            </a:r>
            <a:r>
              <a:rPr lang="ja-JP" altLang="en-US" dirty="0"/>
              <a:t>は</a:t>
            </a:r>
            <a:r>
              <a:rPr lang="en-US" altLang="ja-JP" dirty="0"/>
              <a:t>1H</a:t>
            </a:r>
            <a:r>
              <a:rPr lang="ja-JP" altLang="en-US" dirty="0"/>
              <a:t>単位の任意のパルス幅を設定可能</a:t>
            </a:r>
            <a:endParaRPr kumimoji="1" lang="ja-JP" altLang="en-US" dirty="0"/>
          </a:p>
          <a:p>
            <a:pPr lvl="1"/>
            <a:r>
              <a:rPr kumimoji="1" lang="en-US" altLang="ja-JP" dirty="0"/>
              <a:t>(2) </a:t>
            </a:r>
            <a:r>
              <a:rPr kumimoji="1" lang="ja-JP" altLang="en-US" dirty="0"/>
              <a:t>データイネーブル信号生成</a:t>
            </a:r>
          </a:p>
          <a:p>
            <a:pPr lvl="2"/>
            <a:r>
              <a:rPr lang="ja-JP" altLang="en-US" dirty="0"/>
              <a:t>データイネーブル信号を使用しないため関係なし</a:t>
            </a:r>
          </a:p>
          <a:p>
            <a:pPr lvl="1"/>
            <a:r>
              <a:rPr kumimoji="1" lang="en-US" altLang="ja-JP" dirty="0"/>
              <a:t>(3) AC </a:t>
            </a:r>
            <a:r>
              <a:rPr kumimoji="1" lang="ja-JP" altLang="en-US" dirty="0"/>
              <a:t>モジュレーション信号</a:t>
            </a:r>
            <a:r>
              <a:rPr kumimoji="1" lang="en-US" altLang="ja-JP" dirty="0"/>
              <a:t>(</a:t>
            </a:r>
            <a:r>
              <a:rPr kumimoji="1" lang="ja-JP" altLang="en-US" dirty="0"/>
              <a:t>交流化信号</a:t>
            </a:r>
            <a:r>
              <a:rPr kumimoji="1" lang="en-US" altLang="ja-JP" dirty="0"/>
              <a:t>)</a:t>
            </a:r>
            <a:endParaRPr kumimoji="1" lang="ja-JP" altLang="en-US" dirty="0"/>
          </a:p>
          <a:p>
            <a:pPr lvl="2"/>
            <a:r>
              <a:rPr lang="ja-JP" altLang="en-US" dirty="0"/>
              <a:t>交流化信号を使用しないため関係なし</a:t>
            </a:r>
          </a:p>
          <a:p>
            <a:pPr lvl="1"/>
            <a:r>
              <a:rPr kumimoji="1" lang="en-US" altLang="ja-JP" dirty="0"/>
              <a:t>(4) </a:t>
            </a:r>
            <a:r>
              <a:rPr kumimoji="1" lang="ja-JP" altLang="en-US" dirty="0"/>
              <a:t>同期信号出力タイミング</a:t>
            </a:r>
          </a:p>
          <a:p>
            <a:pPr lvl="2"/>
            <a:r>
              <a:rPr lang="en-US" altLang="ja-JP" dirty="0"/>
              <a:t>LCD_HSYNC</a:t>
            </a:r>
            <a:r>
              <a:rPr lang="ja-JP" altLang="en-US" dirty="0"/>
              <a:t>および</a:t>
            </a:r>
            <a:r>
              <a:rPr lang="en-US" altLang="ja-JP" dirty="0"/>
              <a:t>LCD_VSYNC</a:t>
            </a:r>
            <a:r>
              <a:rPr lang="ja-JP" altLang="en-US" dirty="0"/>
              <a:t>は</a:t>
            </a:r>
            <a:r>
              <a:rPr lang="en-US" altLang="ja-JP" dirty="0"/>
              <a:t>LCD_CLK</a:t>
            </a:r>
            <a:r>
              <a:rPr lang="ja-JP" altLang="en-US" dirty="0"/>
              <a:t>の立ち上がりと同時に変化する</a:t>
            </a:r>
          </a:p>
          <a:p>
            <a:pPr lvl="2"/>
            <a:r>
              <a:rPr lang="ja-JP" altLang="en-US" dirty="0"/>
              <a:t>反転出力により立ち下がりでも可</a:t>
            </a:r>
          </a:p>
        </p:txBody>
      </p:sp>
    </p:spTree>
    <p:extLst>
      <p:ext uri="{BB962C8B-B14F-4D97-AF65-F5344CB8AC3E}">
        <p14:creationId xmlns:p14="http://schemas.microsoft.com/office/powerpoint/2010/main" val="3127395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端子</a:t>
            </a:r>
          </a:p>
          <a:p>
            <a:pPr lvl="1"/>
            <a:r>
              <a:rPr lang="en-US" altLang="ja-JP" dirty="0"/>
              <a:t>98</a:t>
            </a:r>
            <a:r>
              <a:rPr lang="ja-JP" altLang="en-US" dirty="0"/>
              <a:t>番ピン</a:t>
            </a:r>
            <a:r>
              <a:rPr lang="en-US" altLang="ja-JP" dirty="0"/>
              <a:t>(PG20/LCD_EXTCLK/MISO1/TxD7</a:t>
            </a:r>
            <a:r>
              <a:rPr lang="ja-JP" altLang="en-US" dirty="0"/>
              <a:t>マルチプレクス</a:t>
            </a:r>
            <a:r>
              <a:rPr lang="en-US" altLang="ja-JP" dirty="0"/>
              <a:t>)</a:t>
            </a:r>
            <a:endParaRPr lang="ja-JP" altLang="en-US" dirty="0"/>
          </a:p>
          <a:p>
            <a:pPr lvl="1"/>
            <a:r>
              <a:rPr lang="en-US" altLang="ja-JP" dirty="0"/>
              <a:t>99</a:t>
            </a:r>
            <a:r>
              <a:rPr lang="ja-JP" altLang="en-US" dirty="0"/>
              <a:t>番ピン</a:t>
            </a:r>
            <a:r>
              <a:rPr lang="en-US" altLang="ja-JP" dirty="0"/>
              <a:t>(PG19/LCD_CLK/TIOC2B/MOSI1/RxD7</a:t>
            </a:r>
            <a:r>
              <a:rPr lang="ja-JP" altLang="en-US" dirty="0"/>
              <a:t>マルチプレクス</a:t>
            </a:r>
            <a:r>
              <a:rPr lang="en-US" altLang="ja-JP" dirty="0"/>
              <a:t>)</a:t>
            </a:r>
          </a:p>
          <a:p>
            <a:pPr lvl="1"/>
            <a:r>
              <a:rPr lang="en-US" altLang="ja-JP" dirty="0"/>
              <a:t>100</a:t>
            </a:r>
            <a:r>
              <a:rPr lang="ja-JP" altLang="en-US" dirty="0"/>
              <a:t>番ピン</a:t>
            </a:r>
            <a:r>
              <a:rPr lang="en-US" altLang="ja-JP" dirty="0"/>
              <a:t>(PG18/LCD_DE/TIOC2A/SSL10/TxD6</a:t>
            </a:r>
            <a:r>
              <a:rPr lang="ja-JP" altLang="en-US" dirty="0"/>
              <a:t>マルチプレクス</a:t>
            </a:r>
            <a:r>
              <a:rPr lang="en-US" altLang="ja-JP" dirty="0"/>
              <a:t>)</a:t>
            </a:r>
          </a:p>
          <a:p>
            <a:pPr lvl="1"/>
            <a:r>
              <a:rPr lang="en-US" altLang="ja-JP" dirty="0"/>
              <a:t>101</a:t>
            </a:r>
            <a:r>
              <a:rPr lang="ja-JP" altLang="en-US" dirty="0"/>
              <a:t>番ピン</a:t>
            </a:r>
            <a:r>
              <a:rPr lang="en-US" altLang="ja-JP" dirty="0"/>
              <a:t>(PG17/LCD_HSYNC/TIOC1B/RSPCK1/RxD6</a:t>
            </a:r>
            <a:r>
              <a:rPr lang="ja-JP" altLang="en-US" dirty="0"/>
              <a:t>マルチプレクス</a:t>
            </a:r>
            <a:r>
              <a:rPr lang="en-US" altLang="ja-JP" dirty="0"/>
              <a:t>)</a:t>
            </a:r>
          </a:p>
          <a:p>
            <a:pPr lvl="1"/>
            <a:r>
              <a:rPr lang="en-US" altLang="ja-JP" dirty="0"/>
              <a:t>102</a:t>
            </a:r>
            <a:r>
              <a:rPr lang="ja-JP" altLang="en-US" dirty="0"/>
              <a:t>番ピン</a:t>
            </a:r>
            <a:r>
              <a:rPr lang="en-US" altLang="ja-JP" dirty="0"/>
              <a:t>(PG16/LCD_VSYNC/TIOC1A/TxD3/nCTS1</a:t>
            </a:r>
            <a:r>
              <a:rPr lang="ja-JP" altLang="en-US" dirty="0"/>
              <a:t>マルチプレクス</a:t>
            </a:r>
            <a:r>
              <a:rPr lang="en-US" altLang="ja-JP" dirty="0"/>
              <a:t>)</a:t>
            </a:r>
          </a:p>
          <a:p>
            <a:pPr lvl="1"/>
            <a:r>
              <a:rPr lang="en-US" altLang="ja-JP" dirty="0"/>
              <a:t>103</a:t>
            </a:r>
            <a:r>
              <a:rPr lang="ja-JP" altLang="en-US" dirty="0"/>
              <a:t>番ピン</a:t>
            </a:r>
            <a:r>
              <a:rPr lang="en-US" altLang="ja-JP" dirty="0"/>
              <a:t>(PG15/LCD_DATA15/TIOC0D/RxD3/nRTS1</a:t>
            </a:r>
            <a:r>
              <a:rPr lang="ja-JP" altLang="en-US" dirty="0"/>
              <a:t>マルチプレクス</a:t>
            </a:r>
            <a:r>
              <a:rPr lang="en-US" altLang="ja-JP" dirty="0"/>
              <a:t>)</a:t>
            </a:r>
          </a:p>
          <a:p>
            <a:pPr lvl="1"/>
            <a:r>
              <a:rPr lang="en-US" altLang="ja-JP" dirty="0"/>
              <a:t>104</a:t>
            </a:r>
            <a:r>
              <a:rPr lang="ja-JP" altLang="en-US" dirty="0"/>
              <a:t>番ピン</a:t>
            </a:r>
            <a:r>
              <a:rPr lang="en-US" altLang="ja-JP" dirty="0"/>
              <a:t>(PG14/LCD_DATA14/TIOC0C/SCK1</a:t>
            </a:r>
            <a:r>
              <a:rPr lang="ja-JP" altLang="en-US" dirty="0"/>
              <a:t>マルチプレクス</a:t>
            </a:r>
            <a:r>
              <a:rPr lang="en-US" altLang="ja-JP" dirty="0"/>
              <a:t>)</a:t>
            </a:r>
          </a:p>
          <a:p>
            <a:pPr lvl="1"/>
            <a:r>
              <a:rPr lang="en-US" altLang="ja-JP" dirty="0"/>
              <a:t>105</a:t>
            </a:r>
            <a:r>
              <a:rPr lang="ja-JP" altLang="en-US" dirty="0"/>
              <a:t>番ピン</a:t>
            </a:r>
            <a:r>
              <a:rPr lang="en-US" altLang="ja-JP" dirty="0"/>
              <a:t>(PG13/LCD_DATA13/TIOC0B/TxD1</a:t>
            </a:r>
            <a:r>
              <a:rPr lang="ja-JP" altLang="en-US" dirty="0"/>
              <a:t>マルチプレクス</a:t>
            </a:r>
            <a:r>
              <a:rPr lang="en-US" altLang="ja-JP" dirty="0"/>
              <a:t>)</a:t>
            </a:r>
          </a:p>
          <a:p>
            <a:pPr lvl="1"/>
            <a:r>
              <a:rPr lang="en-US" altLang="ja-JP" dirty="0"/>
              <a:t>107</a:t>
            </a:r>
            <a:r>
              <a:rPr lang="ja-JP" altLang="en-US" dirty="0"/>
              <a:t>番ピン</a:t>
            </a:r>
            <a:r>
              <a:rPr lang="en-US" altLang="ja-JP" dirty="0"/>
              <a:t>(PG12/LCD_DATA12/TIOC0A/RxD1</a:t>
            </a:r>
            <a:r>
              <a:rPr lang="ja-JP" altLang="en-US" dirty="0"/>
              <a:t>マルチプレクス</a:t>
            </a:r>
            <a:r>
              <a:rPr lang="en-US" altLang="ja-JP" dirty="0"/>
              <a:t>)</a:t>
            </a:r>
          </a:p>
          <a:p>
            <a:pPr lvl="1"/>
            <a:r>
              <a:rPr lang="en-US" altLang="ja-JP" dirty="0"/>
              <a:t>109</a:t>
            </a:r>
            <a:r>
              <a:rPr lang="ja-JP" altLang="en-US" dirty="0"/>
              <a:t>番ピン</a:t>
            </a:r>
            <a:r>
              <a:rPr lang="en-US" altLang="ja-JP" dirty="0"/>
              <a:t>(PG11/LCD_DATA11/SSITxD0/IRQ3/TxD5/</a:t>
            </a:r>
            <a:r>
              <a:rPr lang="en-US" altLang="ja-JP" dirty="0" err="1"/>
              <a:t>SIOFTxD</a:t>
            </a:r>
            <a:r>
              <a:rPr lang="ja-JP" altLang="en-US" dirty="0"/>
              <a:t>マルチプレクス</a:t>
            </a:r>
            <a:r>
              <a:rPr lang="en-US" altLang="ja-JP" dirty="0"/>
              <a:t>)</a:t>
            </a:r>
          </a:p>
          <a:p>
            <a:pPr lvl="1"/>
            <a:r>
              <a:rPr lang="en-US" altLang="ja-JP" dirty="0"/>
              <a:t>111</a:t>
            </a:r>
            <a:r>
              <a:rPr lang="ja-JP" altLang="en-US" dirty="0"/>
              <a:t>番ピン</a:t>
            </a:r>
            <a:r>
              <a:rPr lang="en-US" altLang="ja-JP" dirty="0"/>
              <a:t>(PG10/LCD_DATA10/SSIRxD0/IRQ2/RxD5/</a:t>
            </a:r>
            <a:r>
              <a:rPr lang="en-US" altLang="ja-JP" dirty="0" err="1"/>
              <a:t>SIOFRxD</a:t>
            </a:r>
            <a:r>
              <a:rPr lang="ja-JP" altLang="en-US" dirty="0"/>
              <a:t>マルチプレクス</a:t>
            </a:r>
            <a:r>
              <a:rPr lang="en-US" altLang="ja-JP" dirty="0"/>
              <a:t>)</a:t>
            </a:r>
          </a:p>
          <a:p>
            <a:pPr lvl="1"/>
            <a:r>
              <a:rPr lang="en-US" altLang="ja-JP" dirty="0"/>
              <a:t>112</a:t>
            </a:r>
            <a:r>
              <a:rPr lang="ja-JP" altLang="en-US" dirty="0"/>
              <a:t>番ピン</a:t>
            </a:r>
            <a:r>
              <a:rPr lang="en-US" altLang="ja-JP" dirty="0"/>
              <a:t>(PG9/LCD_DATA9/SSIWS0/TxD4/SIOFSYNC</a:t>
            </a:r>
            <a:r>
              <a:rPr lang="ja-JP" altLang="en-US" dirty="0"/>
              <a:t>マルチプレクス</a:t>
            </a:r>
            <a:r>
              <a:rPr lang="en-US" altLang="ja-JP" dirty="0"/>
              <a:t>)</a:t>
            </a:r>
          </a:p>
          <a:p>
            <a:pPr lvl="1"/>
            <a:r>
              <a:rPr lang="en-US" altLang="ja-JP" dirty="0"/>
              <a:t>113</a:t>
            </a:r>
            <a:r>
              <a:rPr lang="ja-JP" altLang="en-US" dirty="0"/>
              <a:t>番ピン</a:t>
            </a:r>
            <a:r>
              <a:rPr lang="en-US" altLang="ja-JP" dirty="0"/>
              <a:t>(PG8/LCD_DATA8/SSISCK0/RxD4/SIOFSCK</a:t>
            </a:r>
            <a:r>
              <a:rPr lang="ja-JP" altLang="en-US" dirty="0"/>
              <a:t>マルチプレクス</a:t>
            </a:r>
            <a:r>
              <a:rPr lang="en-US" altLang="ja-JP" dirty="0"/>
              <a:t>)</a:t>
            </a:r>
          </a:p>
          <a:p>
            <a:pPr lvl="1"/>
            <a:r>
              <a:rPr lang="en-US" altLang="ja-JP" dirty="0"/>
              <a:t>114</a:t>
            </a:r>
            <a:r>
              <a:rPr lang="ja-JP" altLang="en-US" dirty="0"/>
              <a:t>番ピン</a:t>
            </a:r>
            <a:r>
              <a:rPr lang="en-US" altLang="ja-JP" dirty="0"/>
              <a:t>(PG7/LCD_DATA7/SD_CD/PINT7</a:t>
            </a:r>
            <a:r>
              <a:rPr lang="ja-JP" altLang="en-US" dirty="0"/>
              <a:t>マルチプレクス</a:t>
            </a:r>
            <a:r>
              <a:rPr lang="en-US" altLang="ja-JP" dirty="0"/>
              <a:t>)</a:t>
            </a:r>
          </a:p>
          <a:p>
            <a:pPr lvl="1"/>
            <a:r>
              <a:rPr lang="en-US" altLang="ja-JP" dirty="0"/>
              <a:t>115</a:t>
            </a:r>
            <a:r>
              <a:rPr lang="ja-JP" altLang="en-US" dirty="0"/>
              <a:t>番ピン</a:t>
            </a:r>
            <a:r>
              <a:rPr lang="en-US" altLang="ja-JP" dirty="0"/>
              <a:t>(PG6/LCD_DATA6/SD_WP/PINT6</a:t>
            </a:r>
            <a:r>
              <a:rPr lang="ja-JP" altLang="en-US" dirty="0"/>
              <a:t>マルチプレクス</a:t>
            </a:r>
            <a:r>
              <a:rPr lang="en-US" altLang="ja-JP" dirty="0"/>
              <a:t>)</a:t>
            </a:r>
          </a:p>
          <a:p>
            <a:pPr lvl="1"/>
            <a:r>
              <a:rPr lang="en-US" altLang="ja-JP" dirty="0"/>
              <a:t>116</a:t>
            </a:r>
            <a:r>
              <a:rPr lang="ja-JP" altLang="en-US" dirty="0"/>
              <a:t>番ピン</a:t>
            </a:r>
            <a:r>
              <a:rPr lang="en-US" altLang="ja-JP" dirty="0"/>
              <a:t>(PG5/LCD_DATA5/SD_D1/PINT5</a:t>
            </a:r>
            <a:r>
              <a:rPr lang="ja-JP" altLang="en-US" dirty="0"/>
              <a:t>マルチプレクス</a:t>
            </a:r>
            <a:r>
              <a:rPr lang="en-US" altLang="ja-JP" dirty="0"/>
              <a:t>)</a:t>
            </a:r>
          </a:p>
          <a:p>
            <a:pPr lvl="1"/>
            <a:r>
              <a:rPr lang="en-US" altLang="ja-JP" dirty="0"/>
              <a:t>117</a:t>
            </a:r>
            <a:r>
              <a:rPr lang="ja-JP" altLang="en-US" dirty="0"/>
              <a:t>番ピン</a:t>
            </a:r>
            <a:r>
              <a:rPr lang="en-US" altLang="ja-JP" dirty="0"/>
              <a:t>(PG4/LCD_DATA4/SD_D0/PINT4</a:t>
            </a:r>
            <a:r>
              <a:rPr lang="ja-JP" altLang="en-US" dirty="0"/>
              <a:t>マルチプレクス</a:t>
            </a:r>
            <a:r>
              <a:rPr lang="en-US" altLang="ja-JP" dirty="0"/>
              <a:t>)</a:t>
            </a:r>
          </a:p>
          <a:p>
            <a:pPr lvl="1"/>
            <a:r>
              <a:rPr lang="en-US" altLang="ja-JP" dirty="0"/>
              <a:t>119</a:t>
            </a:r>
            <a:r>
              <a:rPr lang="ja-JP" altLang="en-US" dirty="0"/>
              <a:t>番ピン</a:t>
            </a:r>
            <a:r>
              <a:rPr lang="en-US" altLang="ja-JP" dirty="0"/>
              <a:t>(PG3/LCD_DATA3/SD_CLK/PINT3</a:t>
            </a:r>
            <a:r>
              <a:rPr lang="ja-JP" altLang="en-US" dirty="0"/>
              <a:t>マルチプレクス</a:t>
            </a:r>
            <a:r>
              <a:rPr lang="en-US" altLang="ja-JP" dirty="0"/>
              <a:t>)</a:t>
            </a:r>
          </a:p>
          <a:p>
            <a:pPr lvl="1"/>
            <a:r>
              <a:rPr lang="en-US" altLang="ja-JP" dirty="0"/>
              <a:t>121</a:t>
            </a:r>
            <a:r>
              <a:rPr lang="ja-JP" altLang="en-US" dirty="0"/>
              <a:t>番ピン</a:t>
            </a:r>
            <a:r>
              <a:rPr lang="en-US" altLang="ja-JP" dirty="0"/>
              <a:t>(PG2/LCD_DATA2/SD_CMD/PINT2</a:t>
            </a:r>
            <a:r>
              <a:rPr lang="ja-JP" altLang="en-US" dirty="0"/>
              <a:t>マルチプレクス</a:t>
            </a:r>
            <a:r>
              <a:rPr lang="en-US" altLang="ja-JP" dirty="0"/>
              <a:t>)</a:t>
            </a:r>
          </a:p>
          <a:p>
            <a:pPr lvl="1"/>
            <a:r>
              <a:rPr lang="en-US" altLang="ja-JP" dirty="0"/>
              <a:t>123</a:t>
            </a:r>
            <a:r>
              <a:rPr lang="ja-JP" altLang="en-US" dirty="0"/>
              <a:t>番ピン</a:t>
            </a:r>
            <a:r>
              <a:rPr lang="en-US" altLang="ja-JP" dirty="0"/>
              <a:t>(PG1/LCD_DATA1/SD_D3/PINT1</a:t>
            </a:r>
            <a:r>
              <a:rPr lang="ja-JP" altLang="en-US" dirty="0"/>
              <a:t>マルチプレクス</a:t>
            </a:r>
            <a:r>
              <a:rPr lang="en-US" altLang="ja-JP" dirty="0"/>
              <a:t>)</a:t>
            </a:r>
          </a:p>
          <a:p>
            <a:pPr lvl="1"/>
            <a:r>
              <a:rPr lang="en-US" altLang="ja-JP" dirty="0"/>
              <a:t>124</a:t>
            </a:r>
            <a:r>
              <a:rPr lang="ja-JP" altLang="en-US" dirty="0"/>
              <a:t>番ピン</a:t>
            </a:r>
            <a:r>
              <a:rPr lang="en-US" altLang="ja-JP" dirty="0"/>
              <a:t>(PG0/LCD_DATA0/SD_D2/PINT0/WDTOVF</a:t>
            </a:r>
            <a:r>
              <a:rPr lang="ja-JP" altLang="en-US" dirty="0"/>
              <a:t>マルチプレクス</a:t>
            </a:r>
            <a:r>
              <a:rPr lang="en-US" altLang="ja-JP" dirty="0"/>
              <a:t>)</a:t>
            </a:r>
          </a:p>
        </p:txBody>
      </p:sp>
    </p:spTree>
    <p:extLst>
      <p:ext uri="{BB962C8B-B14F-4D97-AF65-F5344CB8AC3E}">
        <p14:creationId xmlns:p14="http://schemas.microsoft.com/office/powerpoint/2010/main" val="165860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結線</a:t>
            </a:r>
          </a:p>
          <a:p>
            <a:pPr lvl="1"/>
            <a:r>
              <a:rPr lang="en-US" altLang="ja-JP" dirty="0"/>
              <a:t>98</a:t>
            </a:r>
            <a:r>
              <a:rPr lang="ja-JP" altLang="en-US" dirty="0"/>
              <a:t>番ピン</a:t>
            </a:r>
            <a:r>
              <a:rPr lang="en-US" altLang="ja-JP" dirty="0"/>
              <a:t>(PG20) - FRK-SH2A CN3_33 - LCD CN1_1(TEST)</a:t>
            </a:r>
            <a:endParaRPr lang="ja-JP" altLang="en-US" dirty="0"/>
          </a:p>
          <a:p>
            <a:pPr lvl="1"/>
            <a:r>
              <a:rPr lang="en-US" altLang="ja-JP" dirty="0"/>
              <a:t>99</a:t>
            </a:r>
            <a:r>
              <a:rPr lang="ja-JP" altLang="en-US" dirty="0"/>
              <a:t>番ピン</a:t>
            </a:r>
            <a:r>
              <a:rPr lang="en-US" altLang="ja-JP" dirty="0"/>
              <a:t>(LCD_CLK) - FRK-SH2A CN3_21 - LCD CN1_2(NCLK)</a:t>
            </a:r>
          </a:p>
          <a:p>
            <a:pPr lvl="1"/>
            <a:r>
              <a:rPr lang="en-US" altLang="ja-JP" dirty="0"/>
              <a:t>100</a:t>
            </a:r>
            <a:r>
              <a:rPr lang="ja-JP" altLang="en-US" dirty="0"/>
              <a:t>番ピン</a:t>
            </a:r>
            <a:r>
              <a:rPr lang="en-US" altLang="ja-JP" dirty="0"/>
              <a:t>(PG18) - FRK-SH2A CN3_22 - LCD CN1_6(</a:t>
            </a:r>
            <a:r>
              <a:rPr lang="ja-JP" altLang="en-US" dirty="0"/>
              <a:t>不明</a:t>
            </a:r>
            <a:r>
              <a:rPr lang="en-US" altLang="ja-JP" dirty="0"/>
              <a:t>)</a:t>
            </a:r>
          </a:p>
          <a:p>
            <a:pPr lvl="1"/>
            <a:r>
              <a:rPr lang="en-US" altLang="ja-JP" dirty="0"/>
              <a:t>101</a:t>
            </a:r>
            <a:r>
              <a:rPr lang="ja-JP" altLang="en-US" dirty="0"/>
              <a:t>番ピン</a:t>
            </a:r>
            <a:r>
              <a:rPr lang="en-US" altLang="ja-JP" dirty="0"/>
              <a:t>(LCD_HSYNC) - FRK-SH2A CN3_23 - LCD CN1_4(HSYNC)</a:t>
            </a:r>
          </a:p>
          <a:p>
            <a:pPr lvl="1"/>
            <a:r>
              <a:rPr lang="en-US" altLang="ja-JP" dirty="0"/>
              <a:t>102</a:t>
            </a:r>
            <a:r>
              <a:rPr lang="ja-JP" altLang="en-US" dirty="0"/>
              <a:t>番ピン</a:t>
            </a:r>
            <a:r>
              <a:rPr lang="en-US" altLang="ja-JP" dirty="0"/>
              <a:t>(LCD_VSYNC) - FRK-SH2A CN3_24 - LCD CN1_5(VSYNC)</a:t>
            </a:r>
          </a:p>
          <a:p>
            <a:pPr lvl="1"/>
            <a:r>
              <a:rPr lang="en-US" altLang="ja-JP" dirty="0"/>
              <a:t>103</a:t>
            </a:r>
            <a:r>
              <a:rPr lang="ja-JP" altLang="en-US" dirty="0"/>
              <a:t>番ピン</a:t>
            </a:r>
            <a:r>
              <a:rPr lang="en-US" altLang="ja-JP" dirty="0"/>
              <a:t>(LCD_DATA15) - FRK-SH2A CN3_18 - LCD CN1_22(R5)</a:t>
            </a:r>
          </a:p>
          <a:p>
            <a:pPr lvl="1"/>
            <a:r>
              <a:rPr lang="en-US" altLang="ja-JP" dirty="0"/>
              <a:t>104</a:t>
            </a:r>
            <a:r>
              <a:rPr lang="ja-JP" altLang="en-US" dirty="0"/>
              <a:t>番ピン</a:t>
            </a:r>
            <a:r>
              <a:rPr lang="en-US" altLang="ja-JP" dirty="0"/>
              <a:t>(LCD_DATA14) - FRK-SH2A CN3_17 - LCD CN1_23(R4)</a:t>
            </a:r>
          </a:p>
          <a:p>
            <a:pPr lvl="1"/>
            <a:r>
              <a:rPr lang="en-US" altLang="ja-JP" dirty="0"/>
              <a:t>105</a:t>
            </a:r>
            <a:r>
              <a:rPr lang="ja-JP" altLang="en-US" dirty="0"/>
              <a:t>番ピン</a:t>
            </a:r>
            <a:r>
              <a:rPr lang="en-US" altLang="ja-JP" dirty="0"/>
              <a:t>(LCD_DATA13) - FRK-SH2A CN3_16 - LCD CN1_24(R3)</a:t>
            </a:r>
          </a:p>
          <a:p>
            <a:pPr lvl="1"/>
            <a:r>
              <a:rPr lang="en-US" altLang="ja-JP" dirty="0"/>
              <a:t>107</a:t>
            </a:r>
            <a:r>
              <a:rPr lang="ja-JP" altLang="en-US" dirty="0"/>
              <a:t>番ピン</a:t>
            </a:r>
            <a:r>
              <a:rPr lang="en-US" altLang="ja-JP" dirty="0"/>
              <a:t>(LCD_DATA12) - FRK-SH2A CN3_15 - LCD CN1_25(R2)</a:t>
            </a:r>
          </a:p>
          <a:p>
            <a:pPr lvl="1"/>
            <a:r>
              <a:rPr lang="en-US" altLang="ja-JP" dirty="0"/>
              <a:t>109</a:t>
            </a:r>
            <a:r>
              <a:rPr lang="ja-JP" altLang="en-US" dirty="0"/>
              <a:t>番ピン</a:t>
            </a:r>
            <a:r>
              <a:rPr lang="en-US" altLang="ja-JP" dirty="0"/>
              <a:t>(LCD_DATA11) - FRK-SH2A CN3_14 - LCD CN1_26(R1)</a:t>
            </a:r>
          </a:p>
          <a:p>
            <a:pPr lvl="1"/>
            <a:r>
              <a:rPr lang="en-US" altLang="ja-JP" dirty="0"/>
              <a:t>111</a:t>
            </a:r>
            <a:r>
              <a:rPr lang="ja-JP" altLang="en-US" dirty="0"/>
              <a:t>番ピン</a:t>
            </a:r>
            <a:r>
              <a:rPr lang="en-US" altLang="ja-JP" dirty="0"/>
              <a:t>(LCD_DATA10) - FRK-SH2A CN3_13 - LCD CN1_15(G5)</a:t>
            </a:r>
          </a:p>
          <a:p>
            <a:pPr lvl="1"/>
            <a:r>
              <a:rPr lang="en-US" altLang="ja-JP" dirty="0"/>
              <a:t>112</a:t>
            </a:r>
            <a:r>
              <a:rPr lang="ja-JP" altLang="en-US" dirty="0"/>
              <a:t>番ピン</a:t>
            </a:r>
            <a:r>
              <a:rPr lang="en-US" altLang="ja-JP" dirty="0"/>
              <a:t>(LCD_DATA9) - FRK-SH2A CN3_12 - LCD CN1_16(G4)</a:t>
            </a:r>
          </a:p>
          <a:p>
            <a:pPr lvl="1"/>
            <a:r>
              <a:rPr lang="en-US" altLang="ja-JP" dirty="0"/>
              <a:t>113</a:t>
            </a:r>
            <a:r>
              <a:rPr lang="ja-JP" altLang="en-US" dirty="0"/>
              <a:t>番ピン</a:t>
            </a:r>
            <a:r>
              <a:rPr lang="en-US" altLang="ja-JP" dirty="0"/>
              <a:t>(LCD_DATA8) - FRK-SH2A CN3_11 - LCD CN1_17(G3)</a:t>
            </a:r>
          </a:p>
          <a:p>
            <a:pPr lvl="1"/>
            <a:r>
              <a:rPr lang="en-US" altLang="ja-JP" dirty="0"/>
              <a:t>114</a:t>
            </a:r>
            <a:r>
              <a:rPr lang="ja-JP" altLang="en-US" dirty="0"/>
              <a:t>番ピン</a:t>
            </a:r>
            <a:r>
              <a:rPr lang="en-US" altLang="ja-JP" dirty="0"/>
              <a:t>(LCD_DATA7) - FRK-SH2A CN3_8 - LCD CN1_18(G2)</a:t>
            </a:r>
          </a:p>
          <a:p>
            <a:pPr lvl="1"/>
            <a:r>
              <a:rPr lang="en-US" altLang="ja-JP" dirty="0"/>
              <a:t>115</a:t>
            </a:r>
            <a:r>
              <a:rPr lang="ja-JP" altLang="en-US" dirty="0"/>
              <a:t>番ピン</a:t>
            </a:r>
            <a:r>
              <a:rPr lang="en-US" altLang="ja-JP" dirty="0"/>
              <a:t>(LCD_DATA6) - FRK-SH2A CN3_7 - LCD CN1_19(G1)</a:t>
            </a:r>
          </a:p>
          <a:p>
            <a:pPr lvl="1"/>
            <a:r>
              <a:rPr lang="en-US" altLang="ja-JP" dirty="0"/>
              <a:t>116</a:t>
            </a:r>
            <a:r>
              <a:rPr lang="ja-JP" altLang="en-US" dirty="0"/>
              <a:t>番ピン</a:t>
            </a:r>
            <a:r>
              <a:rPr lang="en-US" altLang="ja-JP" dirty="0"/>
              <a:t>(LCD_DATA5) - FRK-SH2A CN3_6 - LCD CN1_20(G0)</a:t>
            </a:r>
          </a:p>
          <a:p>
            <a:pPr lvl="1"/>
            <a:r>
              <a:rPr lang="en-US" altLang="ja-JP" dirty="0"/>
              <a:t>117</a:t>
            </a:r>
            <a:r>
              <a:rPr lang="ja-JP" altLang="en-US" dirty="0"/>
              <a:t>番ピン</a:t>
            </a:r>
            <a:r>
              <a:rPr lang="en-US" altLang="ja-JP" dirty="0"/>
              <a:t>(LCD_DATA4) - FRK-SH2A CN3_5 - LCD CN1_8(B5)</a:t>
            </a:r>
          </a:p>
          <a:p>
            <a:pPr lvl="1"/>
            <a:r>
              <a:rPr lang="en-US" altLang="ja-JP" dirty="0"/>
              <a:t>119</a:t>
            </a:r>
            <a:r>
              <a:rPr lang="ja-JP" altLang="en-US" dirty="0"/>
              <a:t>番ピン</a:t>
            </a:r>
            <a:r>
              <a:rPr lang="en-US" altLang="ja-JP" dirty="0"/>
              <a:t>(LCD_DATA3) - FRK-SH2A CN3_4 - LCD CN1_9(B4)</a:t>
            </a:r>
          </a:p>
          <a:p>
            <a:pPr lvl="1"/>
            <a:r>
              <a:rPr lang="en-US" altLang="ja-JP" dirty="0"/>
              <a:t>121</a:t>
            </a:r>
            <a:r>
              <a:rPr lang="ja-JP" altLang="en-US" dirty="0"/>
              <a:t>番ピン</a:t>
            </a:r>
            <a:r>
              <a:rPr lang="en-US" altLang="ja-JP" dirty="0"/>
              <a:t>(LCD_DATA2) - FRK-SH2A CN3_3 - LCD CN1_10(B3)</a:t>
            </a:r>
          </a:p>
          <a:p>
            <a:pPr lvl="1"/>
            <a:r>
              <a:rPr lang="en-US" altLang="ja-JP" dirty="0"/>
              <a:t>123</a:t>
            </a:r>
            <a:r>
              <a:rPr lang="ja-JP" altLang="en-US" dirty="0"/>
              <a:t>番ピン</a:t>
            </a:r>
            <a:r>
              <a:rPr lang="en-US" altLang="ja-JP" dirty="0"/>
              <a:t>(LCD_DATA1) - FRK-SH2A CN3_2 - LCD CN1_11(B2)</a:t>
            </a:r>
          </a:p>
          <a:p>
            <a:pPr lvl="1"/>
            <a:r>
              <a:rPr lang="en-US" altLang="ja-JP" dirty="0"/>
              <a:t>124</a:t>
            </a:r>
            <a:r>
              <a:rPr lang="ja-JP" altLang="en-US" dirty="0"/>
              <a:t>番ピン</a:t>
            </a:r>
            <a:r>
              <a:rPr lang="en-US" altLang="ja-JP" dirty="0"/>
              <a:t>(LCD_DATA0) - FRK-SH2A CN3_1 - LCD CN1_12(B1)</a:t>
            </a:r>
          </a:p>
        </p:txBody>
      </p:sp>
    </p:spTree>
    <p:extLst>
      <p:ext uri="{BB962C8B-B14F-4D97-AF65-F5344CB8AC3E}">
        <p14:creationId xmlns:p14="http://schemas.microsoft.com/office/powerpoint/2010/main" val="1424982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32500" lnSpcReduction="20000"/>
          </a:bodyPr>
          <a:lstStyle/>
          <a:p>
            <a:r>
              <a:rPr lang="ja-JP" altLang="en-US" dirty="0"/>
              <a:t>レジスタ</a:t>
            </a:r>
          </a:p>
          <a:p>
            <a:pPr lvl="1"/>
            <a:r>
              <a:rPr lang="ja-JP" altLang="en-US" dirty="0"/>
              <a:t>ポート</a:t>
            </a:r>
            <a:r>
              <a:rPr lang="en-US" altLang="ja-JP" dirty="0"/>
              <a:t>G</a:t>
            </a:r>
            <a:r>
              <a:rPr lang="ja-JP" altLang="en-US" dirty="0"/>
              <a:t>コントロールレジスタ</a:t>
            </a:r>
            <a:r>
              <a:rPr lang="en-US" altLang="ja-JP" dirty="0"/>
              <a:t>7(PGCR7)</a:t>
            </a:r>
            <a:endParaRPr lang="ja-JP" altLang="en-US" dirty="0"/>
          </a:p>
          <a:p>
            <a:pPr lvl="2"/>
            <a:r>
              <a:rPr lang="en-US" altLang="ja-JP" dirty="0"/>
              <a:t>PG0</a:t>
            </a:r>
            <a:r>
              <a:rPr lang="ja-JP" altLang="en-US" dirty="0"/>
              <a:t>モード：</a:t>
            </a:r>
            <a:r>
              <a:rPr lang="en-US" altLang="ja-JP" dirty="0"/>
              <a:t>LCD_DATA0</a:t>
            </a:r>
            <a:endParaRPr lang="ja-JP" altLang="en-US" dirty="0"/>
          </a:p>
          <a:p>
            <a:pPr lvl="1"/>
            <a:r>
              <a:rPr lang="ja-JP" altLang="en-US" dirty="0"/>
              <a:t>ポート</a:t>
            </a:r>
            <a:r>
              <a:rPr lang="en-US" altLang="ja-JP" dirty="0"/>
              <a:t>G</a:t>
            </a:r>
            <a:r>
              <a:rPr lang="ja-JP" altLang="en-US" dirty="0"/>
              <a:t>コントロールレジスタ</a:t>
            </a:r>
            <a:r>
              <a:rPr lang="en-US" altLang="ja-JP" dirty="0"/>
              <a:t>5(PGCR5)</a:t>
            </a:r>
            <a:endParaRPr lang="ja-JP" altLang="en-US" dirty="0"/>
          </a:p>
          <a:p>
            <a:pPr lvl="2"/>
            <a:r>
              <a:rPr lang="en-US" altLang="ja-JP" dirty="0"/>
              <a:t>PG20</a:t>
            </a:r>
            <a:r>
              <a:rPr lang="ja-JP" altLang="en-US" dirty="0"/>
              <a:t>モード：</a:t>
            </a:r>
            <a:r>
              <a:rPr lang="en-US" altLang="ja-JP" dirty="0"/>
              <a:t>PG20</a:t>
            </a:r>
            <a:endParaRPr lang="ja-JP" altLang="en-US" dirty="0"/>
          </a:p>
          <a:p>
            <a:pPr lvl="1"/>
            <a:r>
              <a:rPr lang="ja-JP" altLang="en-US" dirty="0"/>
              <a:t>ポート</a:t>
            </a:r>
            <a:r>
              <a:rPr lang="en-US" altLang="ja-JP" dirty="0"/>
              <a:t>G</a:t>
            </a:r>
            <a:r>
              <a:rPr lang="ja-JP" altLang="en-US" dirty="0"/>
              <a:t>コントロールレジスタ</a:t>
            </a:r>
            <a:r>
              <a:rPr lang="en-US" altLang="ja-JP" dirty="0"/>
              <a:t>4(PGCR4)</a:t>
            </a:r>
            <a:endParaRPr lang="ja-JP" altLang="en-US" dirty="0"/>
          </a:p>
          <a:p>
            <a:pPr lvl="2"/>
            <a:r>
              <a:rPr lang="en-US" altLang="ja-JP" dirty="0"/>
              <a:t>PG19</a:t>
            </a:r>
            <a:r>
              <a:rPr lang="ja-JP" altLang="en-US" dirty="0"/>
              <a:t>モード：</a:t>
            </a:r>
            <a:r>
              <a:rPr lang="en-US" altLang="ja-JP" dirty="0"/>
              <a:t>LCD_CLK</a:t>
            </a:r>
          </a:p>
          <a:p>
            <a:pPr lvl="2"/>
            <a:r>
              <a:rPr lang="en-US" altLang="ja-JP" dirty="0"/>
              <a:t>PG18</a:t>
            </a:r>
            <a:r>
              <a:rPr lang="ja-JP" altLang="en-US" dirty="0"/>
              <a:t>モード：</a:t>
            </a:r>
            <a:r>
              <a:rPr lang="en-US" altLang="ja-JP" dirty="0"/>
              <a:t>PG18</a:t>
            </a:r>
          </a:p>
          <a:p>
            <a:pPr lvl="2"/>
            <a:r>
              <a:rPr lang="en-US" altLang="ja-JP" dirty="0"/>
              <a:t>PG17</a:t>
            </a:r>
            <a:r>
              <a:rPr lang="ja-JP" altLang="en-US" dirty="0"/>
              <a:t>モード：</a:t>
            </a:r>
            <a:r>
              <a:rPr lang="en-US" altLang="ja-JP" dirty="0"/>
              <a:t>LCD_HSYNC</a:t>
            </a:r>
          </a:p>
          <a:p>
            <a:pPr lvl="2"/>
            <a:r>
              <a:rPr lang="en-US" altLang="ja-JP" dirty="0"/>
              <a:t>PG16</a:t>
            </a:r>
            <a:r>
              <a:rPr lang="ja-JP" altLang="en-US" dirty="0"/>
              <a:t>モード：</a:t>
            </a:r>
            <a:r>
              <a:rPr lang="en-US" altLang="ja-JP" dirty="0"/>
              <a:t>LCD_VSYNC</a:t>
            </a:r>
            <a:endParaRPr lang="ja-JP" altLang="en-US" dirty="0"/>
          </a:p>
          <a:p>
            <a:pPr lvl="1"/>
            <a:r>
              <a:rPr lang="ja-JP" altLang="en-US" dirty="0"/>
              <a:t>ポート</a:t>
            </a:r>
            <a:r>
              <a:rPr lang="en-US" altLang="ja-JP" dirty="0"/>
              <a:t>G</a:t>
            </a:r>
            <a:r>
              <a:rPr lang="ja-JP" altLang="en-US" dirty="0"/>
              <a:t>コントロールレジスタ</a:t>
            </a:r>
            <a:r>
              <a:rPr lang="en-US" altLang="ja-JP" dirty="0"/>
              <a:t>3(PGCR3)</a:t>
            </a:r>
            <a:endParaRPr lang="ja-JP" altLang="en-US" dirty="0"/>
          </a:p>
          <a:p>
            <a:pPr lvl="2"/>
            <a:r>
              <a:rPr lang="en-US" altLang="ja-JP" dirty="0"/>
              <a:t>PG15</a:t>
            </a:r>
            <a:r>
              <a:rPr lang="ja-JP" altLang="en-US" dirty="0"/>
              <a:t>モード：</a:t>
            </a:r>
            <a:r>
              <a:rPr lang="en-US" altLang="ja-JP" dirty="0"/>
              <a:t>LCD_DATA15</a:t>
            </a:r>
          </a:p>
          <a:p>
            <a:pPr lvl="2"/>
            <a:r>
              <a:rPr lang="en-US" altLang="ja-JP" dirty="0"/>
              <a:t>PG14</a:t>
            </a:r>
            <a:r>
              <a:rPr lang="ja-JP" altLang="en-US" dirty="0"/>
              <a:t>モード：</a:t>
            </a:r>
            <a:r>
              <a:rPr lang="en-US" altLang="ja-JP" dirty="0"/>
              <a:t>LCD_DATA14</a:t>
            </a:r>
          </a:p>
          <a:p>
            <a:pPr lvl="2"/>
            <a:r>
              <a:rPr lang="en-US" altLang="ja-JP" dirty="0"/>
              <a:t>PG13</a:t>
            </a:r>
            <a:r>
              <a:rPr lang="ja-JP" altLang="en-US" dirty="0"/>
              <a:t>モード：</a:t>
            </a:r>
            <a:r>
              <a:rPr lang="en-US" altLang="ja-JP" dirty="0"/>
              <a:t>LCD_DATA13</a:t>
            </a:r>
          </a:p>
          <a:p>
            <a:pPr lvl="2"/>
            <a:r>
              <a:rPr lang="en-US" altLang="ja-JP" dirty="0"/>
              <a:t>PG12</a:t>
            </a:r>
            <a:r>
              <a:rPr lang="ja-JP" altLang="en-US" dirty="0"/>
              <a:t>モード：</a:t>
            </a:r>
            <a:r>
              <a:rPr lang="en-US" altLang="ja-JP" dirty="0"/>
              <a:t>LCD_DATA12</a:t>
            </a:r>
            <a:endParaRPr lang="ja-JP" altLang="en-US" dirty="0"/>
          </a:p>
          <a:p>
            <a:pPr lvl="1"/>
            <a:r>
              <a:rPr lang="ja-JP" altLang="en-US" dirty="0"/>
              <a:t>ポート</a:t>
            </a:r>
            <a:r>
              <a:rPr lang="en-US" altLang="ja-JP" dirty="0"/>
              <a:t>G</a:t>
            </a:r>
            <a:r>
              <a:rPr lang="ja-JP" altLang="en-US" dirty="0"/>
              <a:t>コントロールレジスタ</a:t>
            </a:r>
            <a:r>
              <a:rPr lang="en-US" altLang="ja-JP" dirty="0"/>
              <a:t>2(PGCR2)</a:t>
            </a:r>
            <a:endParaRPr lang="ja-JP" altLang="en-US" dirty="0"/>
          </a:p>
          <a:p>
            <a:pPr lvl="2"/>
            <a:r>
              <a:rPr lang="en-US" altLang="ja-JP" dirty="0"/>
              <a:t>PG11</a:t>
            </a:r>
            <a:r>
              <a:rPr lang="ja-JP" altLang="en-US" dirty="0"/>
              <a:t>モード：</a:t>
            </a:r>
            <a:r>
              <a:rPr lang="en-US" altLang="ja-JP" dirty="0"/>
              <a:t>LCD_DATA11</a:t>
            </a:r>
          </a:p>
          <a:p>
            <a:pPr lvl="2"/>
            <a:r>
              <a:rPr lang="en-US" altLang="ja-JP" dirty="0"/>
              <a:t>PG10</a:t>
            </a:r>
            <a:r>
              <a:rPr lang="ja-JP" altLang="en-US" dirty="0"/>
              <a:t>モード：</a:t>
            </a:r>
            <a:r>
              <a:rPr lang="en-US" altLang="ja-JP" dirty="0"/>
              <a:t>LCD_DATA10</a:t>
            </a:r>
          </a:p>
          <a:p>
            <a:pPr lvl="2"/>
            <a:r>
              <a:rPr lang="en-US" altLang="ja-JP" dirty="0"/>
              <a:t>PG9</a:t>
            </a:r>
            <a:r>
              <a:rPr lang="ja-JP" altLang="en-US" dirty="0"/>
              <a:t>モード：</a:t>
            </a:r>
            <a:r>
              <a:rPr lang="en-US" altLang="ja-JP" dirty="0"/>
              <a:t>LCD_DATA9</a:t>
            </a:r>
          </a:p>
          <a:p>
            <a:pPr lvl="2"/>
            <a:r>
              <a:rPr lang="en-US" altLang="ja-JP" dirty="0"/>
              <a:t>PG8</a:t>
            </a:r>
            <a:r>
              <a:rPr lang="ja-JP" altLang="en-US" dirty="0"/>
              <a:t>モード：</a:t>
            </a:r>
            <a:r>
              <a:rPr lang="en-US" altLang="ja-JP" dirty="0"/>
              <a:t>LCD_DATA8</a:t>
            </a:r>
            <a:endParaRPr lang="ja-JP" altLang="en-US" dirty="0"/>
          </a:p>
          <a:p>
            <a:pPr lvl="1"/>
            <a:r>
              <a:rPr lang="ja-JP" altLang="en-US" dirty="0"/>
              <a:t>ポート</a:t>
            </a:r>
            <a:r>
              <a:rPr lang="en-US" altLang="ja-JP" dirty="0"/>
              <a:t>G</a:t>
            </a:r>
            <a:r>
              <a:rPr lang="ja-JP" altLang="en-US" dirty="0"/>
              <a:t>コントロールレジスタ</a:t>
            </a:r>
            <a:r>
              <a:rPr lang="en-US" altLang="ja-JP" dirty="0"/>
              <a:t>1(PGCR1)</a:t>
            </a:r>
            <a:endParaRPr lang="ja-JP" altLang="en-US" dirty="0"/>
          </a:p>
          <a:p>
            <a:pPr lvl="2"/>
            <a:r>
              <a:rPr lang="en-US" altLang="ja-JP" dirty="0"/>
              <a:t>PG7</a:t>
            </a:r>
            <a:r>
              <a:rPr lang="ja-JP" altLang="en-US" dirty="0"/>
              <a:t>モード：</a:t>
            </a:r>
            <a:r>
              <a:rPr lang="en-US" altLang="ja-JP" dirty="0"/>
              <a:t>LCD_DATA7</a:t>
            </a:r>
          </a:p>
          <a:p>
            <a:pPr lvl="2"/>
            <a:r>
              <a:rPr lang="en-US" altLang="ja-JP" dirty="0"/>
              <a:t>PG6</a:t>
            </a:r>
            <a:r>
              <a:rPr lang="ja-JP" altLang="en-US" dirty="0"/>
              <a:t>モード：</a:t>
            </a:r>
            <a:r>
              <a:rPr lang="en-US" altLang="ja-JP" dirty="0"/>
              <a:t>LCD_DATA6</a:t>
            </a:r>
          </a:p>
          <a:p>
            <a:pPr lvl="2"/>
            <a:r>
              <a:rPr lang="en-US" altLang="ja-JP" dirty="0"/>
              <a:t>PG5</a:t>
            </a:r>
            <a:r>
              <a:rPr lang="ja-JP" altLang="en-US" dirty="0"/>
              <a:t>モード：</a:t>
            </a:r>
            <a:r>
              <a:rPr lang="en-US" altLang="ja-JP" dirty="0"/>
              <a:t>LCD_DATA5</a:t>
            </a:r>
          </a:p>
          <a:p>
            <a:pPr lvl="2"/>
            <a:r>
              <a:rPr lang="en-US" altLang="ja-JP" dirty="0"/>
              <a:t>PG4</a:t>
            </a:r>
            <a:r>
              <a:rPr lang="ja-JP" altLang="en-US" dirty="0"/>
              <a:t>モード：</a:t>
            </a:r>
            <a:r>
              <a:rPr lang="en-US" altLang="ja-JP" dirty="0"/>
              <a:t>LCD_DATA4</a:t>
            </a:r>
            <a:endParaRPr lang="ja-JP" altLang="en-US" dirty="0"/>
          </a:p>
          <a:p>
            <a:pPr lvl="1"/>
            <a:r>
              <a:rPr lang="ja-JP" altLang="en-US" dirty="0"/>
              <a:t>ポート</a:t>
            </a:r>
            <a:r>
              <a:rPr lang="en-US" altLang="ja-JP" dirty="0"/>
              <a:t>G</a:t>
            </a:r>
            <a:r>
              <a:rPr lang="ja-JP" altLang="en-US" dirty="0"/>
              <a:t>コントロールレジスタ</a:t>
            </a:r>
            <a:r>
              <a:rPr lang="en-US" altLang="ja-JP" dirty="0"/>
              <a:t>0(PGCR0)</a:t>
            </a:r>
            <a:endParaRPr lang="ja-JP" altLang="en-US" dirty="0"/>
          </a:p>
          <a:p>
            <a:pPr lvl="2"/>
            <a:r>
              <a:rPr lang="en-US" altLang="ja-JP" dirty="0"/>
              <a:t>PG3</a:t>
            </a:r>
            <a:r>
              <a:rPr lang="ja-JP" altLang="en-US" dirty="0"/>
              <a:t>モード：</a:t>
            </a:r>
            <a:r>
              <a:rPr lang="en-US" altLang="ja-JP" dirty="0"/>
              <a:t>LCD_DATA3</a:t>
            </a:r>
          </a:p>
          <a:p>
            <a:pPr lvl="2"/>
            <a:r>
              <a:rPr lang="en-US" altLang="ja-JP" dirty="0"/>
              <a:t>PG2</a:t>
            </a:r>
            <a:r>
              <a:rPr lang="ja-JP" altLang="en-US" dirty="0"/>
              <a:t>モード：</a:t>
            </a:r>
            <a:r>
              <a:rPr lang="en-US" altLang="ja-JP" dirty="0"/>
              <a:t>LCD_DATA2</a:t>
            </a:r>
          </a:p>
          <a:p>
            <a:pPr lvl="2"/>
            <a:r>
              <a:rPr lang="en-US" altLang="ja-JP" dirty="0"/>
              <a:t>PG1</a:t>
            </a:r>
            <a:r>
              <a:rPr lang="ja-JP" altLang="en-US" dirty="0"/>
              <a:t>モード：</a:t>
            </a:r>
            <a:r>
              <a:rPr lang="en-US" altLang="ja-JP" dirty="0"/>
              <a:t>LCD_DATA1</a:t>
            </a:r>
            <a:endParaRPr lang="ja-JP" altLang="en-US" dirty="0"/>
          </a:p>
        </p:txBody>
      </p:sp>
    </p:spTree>
    <p:extLst>
      <p:ext uri="{BB962C8B-B14F-4D97-AF65-F5344CB8AC3E}">
        <p14:creationId xmlns:p14="http://schemas.microsoft.com/office/powerpoint/2010/main" val="19411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ポート</a:t>
            </a:r>
            <a:r>
              <a:rPr lang="en-US" altLang="ja-JP" dirty="0"/>
              <a:t>G</a:t>
            </a:r>
            <a:r>
              <a:rPr lang="ja-JP" altLang="en-US" dirty="0"/>
              <a:t>・</a:t>
            </a:r>
            <a:r>
              <a:rPr lang="en-US" altLang="ja-JP" dirty="0"/>
              <a:t>IO</a:t>
            </a:r>
            <a:r>
              <a:rPr lang="ja-JP" altLang="en-US" dirty="0"/>
              <a:t>レジスタ</a:t>
            </a:r>
            <a:r>
              <a:rPr lang="en-US" altLang="ja-JP" dirty="0"/>
              <a:t>1(PGIOR1)</a:t>
            </a:r>
          </a:p>
          <a:p>
            <a:pPr lvl="2"/>
            <a:r>
              <a:rPr lang="en-US" altLang="ja-JP" dirty="0"/>
              <a:t>PG20</a:t>
            </a:r>
            <a:r>
              <a:rPr lang="ja-JP" altLang="en-US" dirty="0"/>
              <a:t>入出力方向：出力</a:t>
            </a:r>
            <a:endParaRPr lang="en-US" altLang="ja-JP" dirty="0"/>
          </a:p>
          <a:p>
            <a:pPr lvl="2"/>
            <a:r>
              <a:rPr lang="en-US" altLang="ja-JP" dirty="0"/>
              <a:t>PG18</a:t>
            </a:r>
            <a:r>
              <a:rPr lang="ja-JP" altLang="en-US" dirty="0"/>
              <a:t>入出力方向：出力</a:t>
            </a:r>
            <a:endParaRPr lang="en-US" altLang="ja-JP" dirty="0"/>
          </a:p>
          <a:p>
            <a:pPr lvl="1"/>
            <a:r>
              <a:rPr lang="ja-JP" altLang="en-US" dirty="0"/>
              <a:t>ポート</a:t>
            </a:r>
            <a:r>
              <a:rPr lang="en-US" altLang="ja-JP" dirty="0"/>
              <a:t>G</a:t>
            </a:r>
            <a:r>
              <a:rPr lang="ja-JP" altLang="en-US" dirty="0"/>
              <a:t>データレジスタ</a:t>
            </a:r>
            <a:r>
              <a:rPr lang="en-US" altLang="ja-JP" dirty="0"/>
              <a:t>1(PGDR1)</a:t>
            </a:r>
          </a:p>
          <a:p>
            <a:pPr lvl="2"/>
            <a:r>
              <a:rPr lang="en-US" altLang="ja-JP" dirty="0"/>
              <a:t>PG20</a:t>
            </a:r>
            <a:r>
              <a:rPr lang="ja-JP" altLang="en-US" dirty="0"/>
              <a:t>データ：</a:t>
            </a:r>
            <a:r>
              <a:rPr lang="en-US" altLang="ja-JP" dirty="0"/>
              <a:t>0</a:t>
            </a:r>
          </a:p>
          <a:p>
            <a:pPr lvl="2"/>
            <a:r>
              <a:rPr lang="en-US" altLang="ja-JP" dirty="0"/>
              <a:t>PG18</a:t>
            </a:r>
            <a:r>
              <a:rPr lang="ja-JP" altLang="en-US" dirty="0"/>
              <a:t>データ：</a:t>
            </a:r>
            <a:r>
              <a:rPr lang="en-US" altLang="ja-JP" dirty="0"/>
              <a:t>0</a:t>
            </a:r>
          </a:p>
        </p:txBody>
      </p:sp>
    </p:spTree>
    <p:extLst>
      <p:ext uri="{BB962C8B-B14F-4D97-AF65-F5344CB8AC3E}">
        <p14:creationId xmlns:p14="http://schemas.microsoft.com/office/powerpoint/2010/main" val="118713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74</a:t>
            </a:r>
            <a:r>
              <a:rPr lang="ja-JP" altLang="en-US" dirty="0"/>
              <a:t>：ビデオディスプレイコントローラ</a:t>
            </a:r>
            <a:r>
              <a:rPr lang="en-US" altLang="ja-JP" dirty="0"/>
              <a:t>3 </a:t>
            </a:r>
            <a:r>
              <a:rPr lang="ja-JP" altLang="en-US" dirty="0"/>
              <a:t>は動作</a:t>
            </a:r>
            <a:endParaRPr lang="en-US" altLang="ja-JP" dirty="0"/>
          </a:p>
          <a:p>
            <a:pPr lvl="1"/>
            <a:r>
              <a:rPr lang="en-US" altLang="ja-JP" dirty="0"/>
              <a:t>SG</a:t>
            </a:r>
            <a:r>
              <a:rPr lang="ja-JP" altLang="en-US" dirty="0"/>
              <a:t>モード設定レジスタ</a:t>
            </a:r>
            <a:r>
              <a:rPr lang="en-US" altLang="ja-JP" dirty="0"/>
              <a:t>(SGMODE)</a:t>
            </a:r>
          </a:p>
          <a:p>
            <a:pPr lvl="2"/>
            <a:r>
              <a:rPr lang="ja-JP" altLang="en-US" dirty="0"/>
              <a:t>同期信号モード選択ビット：自走モード</a:t>
            </a:r>
            <a:endParaRPr lang="en-US" altLang="ja-JP" dirty="0"/>
          </a:p>
          <a:p>
            <a:pPr lvl="2"/>
            <a:r>
              <a:rPr lang="en-US" altLang="ja-JP" dirty="0"/>
              <a:t>RGB888RGB565</a:t>
            </a:r>
            <a:r>
              <a:rPr lang="ja-JP" altLang="en-US" dirty="0"/>
              <a:t>変換方式設定ビット：下位ビット切り捨て</a:t>
            </a:r>
            <a:endParaRPr lang="en-US" altLang="ja-JP" dirty="0"/>
          </a:p>
          <a:p>
            <a:pPr lvl="1"/>
            <a:r>
              <a:rPr lang="ja-JP" altLang="en-US" dirty="0"/>
              <a:t>同期信号制御レジスタ</a:t>
            </a:r>
            <a:r>
              <a:rPr lang="en-US" altLang="ja-JP" dirty="0"/>
              <a:t>(SYNCNT)</a:t>
            </a:r>
          </a:p>
          <a:p>
            <a:pPr lvl="2"/>
            <a:r>
              <a:rPr lang="en-US" altLang="ja-JP" dirty="0"/>
              <a:t>LCD_DATA</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出力タイミング設定ビット：パネルクロックの立ち上がり同期で出力</a:t>
            </a:r>
            <a:endParaRPr lang="en-US" altLang="ja-JP" dirty="0"/>
          </a:p>
          <a:p>
            <a:pPr lvl="2"/>
            <a:r>
              <a:rPr lang="en-US" altLang="ja-JP" dirty="0"/>
              <a:t>LCD_HSYNC</a:t>
            </a:r>
            <a:r>
              <a:rPr lang="ja-JP" altLang="en-US" dirty="0"/>
              <a:t>出力タイミング設定ビット：パネルクロックの立ち上がり同期で出力</a:t>
            </a:r>
            <a:endParaRPr lang="en-US" altLang="ja-JP" dirty="0"/>
          </a:p>
          <a:p>
            <a:pPr lvl="2"/>
            <a:r>
              <a:rPr lang="en-US" altLang="ja-JP" dirty="0"/>
              <a:t>LCD_VSYNC</a:t>
            </a:r>
            <a:r>
              <a:rPr lang="ja-JP" altLang="en-US" dirty="0"/>
              <a:t>反転制御ビット：反転出力</a:t>
            </a:r>
            <a:endParaRPr lang="en-US" altLang="ja-JP" dirty="0"/>
          </a:p>
          <a:p>
            <a:pPr lvl="2"/>
            <a:r>
              <a:rPr lang="en-US" altLang="ja-JP" dirty="0"/>
              <a:t>LCD_HSYNC</a:t>
            </a:r>
            <a:r>
              <a:rPr lang="ja-JP" altLang="en-US" dirty="0"/>
              <a:t>反転制御ビット：反転出力</a:t>
            </a:r>
            <a:endParaRPr lang="en-US" altLang="ja-JP" dirty="0"/>
          </a:p>
          <a:p>
            <a:pPr lvl="1"/>
            <a:r>
              <a:rPr lang="ja-JP" altLang="en-US" dirty="0"/>
              <a:t>パネルクロックセレクトレジスタ</a:t>
            </a:r>
            <a:r>
              <a:rPr lang="en-US" altLang="ja-JP" dirty="0"/>
              <a:t>(PANEL_CLKSEL)</a:t>
            </a:r>
          </a:p>
          <a:p>
            <a:pPr lvl="2"/>
            <a:r>
              <a:rPr lang="ja-JP" altLang="en-US" dirty="0"/>
              <a:t>パネルクロック選択ビット：バスクロックを選択</a:t>
            </a:r>
            <a:endParaRPr lang="en-US" altLang="ja-JP" dirty="0"/>
          </a:p>
          <a:p>
            <a:pPr lvl="2"/>
            <a:r>
              <a:rPr lang="ja-JP" altLang="en-US" dirty="0"/>
              <a:t>パネルクロック動作許可ビット：パネルクロック動作ブロックの動作許可</a:t>
            </a:r>
            <a:endParaRPr lang="en-US" altLang="ja-JP" dirty="0"/>
          </a:p>
          <a:p>
            <a:pPr lvl="2"/>
            <a:r>
              <a:rPr lang="ja-JP" altLang="en-US" dirty="0"/>
              <a:t>クロック分周比設定ビット：クロック分周比</a:t>
            </a:r>
            <a:r>
              <a:rPr lang="en-US" altLang="ja-JP" dirty="0"/>
              <a:t>1/8(</a:t>
            </a:r>
            <a:r>
              <a:rPr lang="ja-JP" altLang="en-US" dirty="0"/>
              <a:t>バスクロック</a:t>
            </a:r>
            <a:r>
              <a:rPr lang="en-US" altLang="ja-JP" dirty="0"/>
              <a:t>:48MHz</a:t>
            </a:r>
            <a:r>
              <a:rPr lang="ja-JP" altLang="en-US" dirty="0"/>
              <a:t>において入出力クロック</a:t>
            </a:r>
            <a:r>
              <a:rPr lang="en-US" altLang="ja-JP" dirty="0"/>
              <a:t>:6.000MHz</a:t>
            </a:r>
            <a:r>
              <a:rPr lang="ja-JP" altLang="en-US" dirty="0"/>
              <a:t>を設定</a:t>
            </a:r>
            <a:r>
              <a:rPr lang="en-US" altLang="ja-JP" dirty="0"/>
              <a:t>)</a:t>
            </a:r>
          </a:p>
          <a:p>
            <a:pPr lvl="1"/>
            <a:r>
              <a:rPr lang="ja-JP" altLang="en-US" dirty="0"/>
              <a:t>同期信号サイズレジスタ</a:t>
            </a:r>
            <a:r>
              <a:rPr lang="en-US" altLang="ja-JP" dirty="0"/>
              <a:t>(SYN_SIZE)</a:t>
            </a:r>
          </a:p>
          <a:p>
            <a:pPr lvl="2"/>
            <a:r>
              <a:rPr lang="ja-JP" altLang="en-US" dirty="0"/>
              <a:t>垂直方向帰線区間を含む高さ：</a:t>
            </a:r>
            <a:r>
              <a:rPr lang="en-US" altLang="ja-JP" dirty="0"/>
              <a:t>111(96+15)</a:t>
            </a:r>
          </a:p>
          <a:p>
            <a:pPr lvl="2"/>
            <a:r>
              <a:rPr lang="ja-JP" altLang="en-US" dirty="0"/>
              <a:t>水平方向帰線区間を含む幅：</a:t>
            </a:r>
            <a:r>
              <a:rPr lang="en-US" altLang="ja-JP" dirty="0"/>
              <a:t>507(400+107)</a:t>
            </a:r>
          </a:p>
          <a:p>
            <a:pPr lvl="1"/>
            <a:r>
              <a:rPr lang="ja-JP" altLang="en-US" dirty="0"/>
              <a:t>パネル出力用 垂直同期信号タイミング制御レジスタ</a:t>
            </a:r>
            <a:r>
              <a:rPr lang="en-US" altLang="ja-JP" dirty="0"/>
              <a:t>(PANEL_VSYNC_TIM)</a:t>
            </a:r>
          </a:p>
          <a:p>
            <a:pPr lvl="2"/>
            <a:r>
              <a:rPr lang="ja-JP" altLang="en-US" dirty="0"/>
              <a:t>基準垂直同期信号から、パネル出力用の垂直同期信号（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a:p>
            <a:pPr lvl="2"/>
            <a:r>
              <a:rPr lang="ja-JP" altLang="en-US" dirty="0"/>
              <a:t>基準垂直同期信号から、パネル出力用の垂直同期信号（</a:t>
            </a:r>
            <a:r>
              <a:rPr lang="en-US" altLang="ja-JP" dirty="0"/>
              <a:t>VSYNC</a:t>
            </a:r>
            <a:r>
              <a:rPr lang="ja-JP" altLang="en-US" dirty="0"/>
              <a:t>）の</a:t>
            </a:r>
            <a:r>
              <a:rPr lang="en-US" altLang="ja-JP" dirty="0"/>
              <a:t>“0”</a:t>
            </a:r>
            <a:r>
              <a:rPr lang="ja-JP" altLang="en-US" dirty="0"/>
              <a:t>クリア位置まで：</a:t>
            </a:r>
            <a:r>
              <a:rPr lang="en-US" altLang="ja-JP" dirty="0"/>
              <a:t>1</a:t>
            </a:r>
          </a:p>
          <a:p>
            <a:pPr lvl="1"/>
            <a:r>
              <a:rPr lang="ja-JP" altLang="en-US" dirty="0"/>
              <a:t>パネル出力用 水平同期信号タイミング制御レジスタ</a:t>
            </a:r>
            <a:r>
              <a:rPr lang="en-US" altLang="ja-JP" dirty="0"/>
              <a:t>(PANEL_HSYNC_TIM)</a:t>
            </a:r>
          </a:p>
          <a:p>
            <a:pPr lvl="2"/>
            <a:r>
              <a:rPr lang="ja-JP" altLang="en-US" dirty="0"/>
              <a:t>基準水平同期信号から、パネル出力用の水平同期信号（</a:t>
            </a:r>
            <a:r>
              <a:rPr lang="en-US" altLang="ja-JP" dirty="0"/>
              <a:t>HSYNC</a:t>
            </a:r>
            <a:r>
              <a:rPr lang="ja-JP" altLang="en-US" dirty="0"/>
              <a:t>）の</a:t>
            </a:r>
            <a:r>
              <a:rPr lang="en-US" altLang="ja-JP" dirty="0"/>
              <a:t>“1”</a:t>
            </a:r>
            <a:r>
              <a:rPr lang="ja-JP" altLang="en-US" dirty="0"/>
              <a:t>セット位置まで：</a:t>
            </a:r>
            <a:r>
              <a:rPr lang="en-US" altLang="ja-JP" dirty="0"/>
              <a:t>0</a:t>
            </a:r>
          </a:p>
          <a:p>
            <a:pPr lvl="2"/>
            <a:r>
              <a:rPr lang="ja-JP" altLang="en-US" dirty="0"/>
              <a:t>基準水平同期信号から、パネル出力用の水平同期信号（</a:t>
            </a:r>
            <a:r>
              <a:rPr lang="en-US" altLang="ja-JP" dirty="0"/>
              <a:t>HSYNC</a:t>
            </a:r>
            <a:r>
              <a:rPr lang="ja-JP" altLang="en-US" dirty="0"/>
              <a:t>）の</a:t>
            </a:r>
            <a:r>
              <a:rPr lang="en-US" altLang="ja-JP" dirty="0"/>
              <a:t>“0”</a:t>
            </a:r>
            <a:r>
              <a:rPr lang="ja-JP" altLang="en-US" dirty="0"/>
              <a:t>クリア位置まで：</a:t>
            </a:r>
            <a:r>
              <a:rPr lang="en-US" altLang="ja-JP" dirty="0"/>
              <a:t>1</a:t>
            </a:r>
          </a:p>
          <a:p>
            <a:pPr lvl="1"/>
            <a:r>
              <a:rPr lang="ja-JP" altLang="en-US" dirty="0"/>
              <a:t>グラフィックス画像用 垂直同期信号タイミング制御レジスタ</a:t>
            </a:r>
            <a:r>
              <a:rPr lang="en-US" altLang="ja-JP" dirty="0"/>
              <a:t>(GRA_VSYNC_TIM)</a:t>
            </a:r>
          </a:p>
          <a:p>
            <a:pPr lvl="2"/>
            <a:r>
              <a:rPr lang="ja-JP" altLang="en-US" dirty="0"/>
              <a:t>基準垂直同期信号から、グラフィックス画像用の垂直同期信号（</a:t>
            </a:r>
            <a:r>
              <a:rPr lang="en-US" altLang="ja-JP" dirty="0"/>
              <a:t>VSYNC</a:t>
            </a:r>
            <a:r>
              <a:rPr lang="ja-JP" altLang="en-US" dirty="0"/>
              <a:t>）の</a:t>
            </a:r>
            <a:r>
              <a:rPr lang="en-US" altLang="ja-JP" dirty="0"/>
              <a:t>“1”</a:t>
            </a:r>
            <a:r>
              <a:rPr lang="ja-JP" altLang="en-US" dirty="0"/>
              <a:t>セット位置まで：</a:t>
            </a:r>
            <a:r>
              <a:rPr lang="en-US" altLang="ja-JP" dirty="0"/>
              <a:t>0</a:t>
            </a:r>
          </a:p>
        </p:txBody>
      </p:sp>
    </p:spTree>
    <p:extLst>
      <p:ext uri="{BB962C8B-B14F-4D97-AF65-F5344CB8AC3E}">
        <p14:creationId xmlns:p14="http://schemas.microsoft.com/office/powerpoint/2010/main" val="116263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LCD</a:t>
            </a:r>
            <a:r>
              <a:rPr lang="ja-JP" altLang="en-US" dirty="0"/>
              <a:t>単色塗りつぶし表示</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グラフィックス部制御レジスタ</a:t>
            </a:r>
            <a:r>
              <a:rPr lang="en-US" altLang="ja-JP" dirty="0"/>
              <a:t>(GRCMEN2)</a:t>
            </a:r>
          </a:p>
          <a:p>
            <a:pPr lvl="2"/>
            <a:r>
              <a:rPr lang="ja-JP" altLang="en-US" dirty="0"/>
              <a:t>レジスタ値転送許可ビット：</a:t>
            </a:r>
            <a:r>
              <a:rPr lang="en-US" altLang="ja-JP" dirty="0"/>
              <a:t>GRCMEN </a:t>
            </a:r>
            <a:r>
              <a:rPr lang="ja-JP" altLang="en-US" dirty="0"/>
              <a:t>から</a:t>
            </a:r>
            <a:r>
              <a:rPr lang="en-US" altLang="ja-JP" dirty="0"/>
              <a:t>GROPEDPHV</a:t>
            </a:r>
            <a:r>
              <a:rPr lang="ja-JP" altLang="en-US" dirty="0"/>
              <a:t>（</a:t>
            </a:r>
            <a:r>
              <a:rPr lang="en-US" altLang="ja-JP" dirty="0"/>
              <a:t>GRCINTCNT </a:t>
            </a:r>
            <a:r>
              <a:rPr lang="ja-JP" altLang="en-US" dirty="0"/>
              <a:t>を除く）および</a:t>
            </a:r>
            <a:r>
              <a:rPr lang="en-US" altLang="ja-JP" dirty="0"/>
              <a:t>GROPBASERGB </a:t>
            </a:r>
            <a:r>
              <a:rPr lang="ja-JP" altLang="en-US" dirty="0"/>
              <a:t>のレジスタ値が</a:t>
            </a:r>
            <a:r>
              <a:rPr lang="en-US" altLang="ja-JP" dirty="0" err="1"/>
              <a:t>Vsync</a:t>
            </a:r>
            <a:r>
              <a:rPr lang="en-US" altLang="ja-JP" dirty="0"/>
              <a:t> </a:t>
            </a:r>
            <a:r>
              <a:rPr lang="ja-JP" altLang="en-US" dirty="0"/>
              <a:t>に同期して転送する際、</a:t>
            </a:r>
            <a:r>
              <a:rPr lang="en-US" altLang="ja-JP" dirty="0"/>
              <a:t>1</a:t>
            </a:r>
            <a:r>
              <a:rPr lang="ja-JP" altLang="en-US" dirty="0"/>
              <a:t>にセット</a:t>
            </a:r>
            <a:endParaRPr lang="en-US" altLang="ja-JP" dirty="0"/>
          </a:p>
          <a:p>
            <a:pPr lvl="2"/>
            <a:r>
              <a:rPr lang="ja-JP" altLang="en-US" dirty="0"/>
              <a:t>カレントレイヤ表示許可ビット：動作許可</a:t>
            </a:r>
            <a:endParaRPr lang="en-US" altLang="ja-JP" dirty="0"/>
          </a:p>
          <a:p>
            <a:pPr lvl="2"/>
            <a:r>
              <a:rPr lang="ja-JP" altLang="en-US" dirty="0"/>
              <a:t>下位レイヤ表示許可ビット：不許可</a:t>
            </a:r>
            <a:endParaRPr lang="en-US" altLang="ja-JP" dirty="0"/>
          </a:p>
          <a:p>
            <a:pPr lvl="1"/>
            <a:r>
              <a:rPr lang="ja-JP" altLang="en-US" dirty="0"/>
              <a:t>バス制御レジスタ</a:t>
            </a:r>
            <a:r>
              <a:rPr lang="en-US" altLang="ja-JP" dirty="0"/>
              <a:t>(GRCBUSCNT2)</a:t>
            </a:r>
          </a:p>
          <a:p>
            <a:pPr lvl="2"/>
            <a:r>
              <a:rPr lang="en-US" altLang="ja-JP" dirty="0"/>
              <a:t>I</a:t>
            </a:r>
            <a:r>
              <a:rPr lang="ja-JP" altLang="en-US" dirty="0"/>
              <a:t>バス転送モード選択ビット：</a:t>
            </a:r>
            <a:r>
              <a:rPr lang="en-US" altLang="ja-JP" dirty="0"/>
              <a:t>16Byte</a:t>
            </a:r>
            <a:r>
              <a:rPr lang="ja-JP" altLang="en-US" dirty="0"/>
              <a:t>バースト転送</a:t>
            </a:r>
            <a:endParaRPr lang="en-US" altLang="ja-JP" dirty="0"/>
          </a:p>
          <a:p>
            <a:pPr lvl="2"/>
            <a:r>
              <a:rPr lang="en-US" altLang="ja-JP" dirty="0"/>
              <a:t>I</a:t>
            </a:r>
            <a:r>
              <a:rPr lang="ja-JP" altLang="en-US" dirty="0"/>
              <a:t>バスデータ形式：</a:t>
            </a:r>
            <a:r>
              <a:rPr lang="en-US" altLang="ja-JP" dirty="0"/>
              <a:t>RGB565</a:t>
            </a:r>
            <a:r>
              <a:rPr lang="ja-JP" altLang="en-US" dirty="0"/>
              <a:t>形式</a:t>
            </a:r>
            <a:endParaRPr lang="en-US" altLang="ja-JP" dirty="0"/>
          </a:p>
          <a:p>
            <a:pPr lvl="2"/>
            <a:r>
              <a:rPr lang="en-US" altLang="ja-JP" dirty="0"/>
              <a:t>I</a:t>
            </a:r>
            <a:r>
              <a:rPr lang="ja-JP" altLang="en-US" dirty="0"/>
              <a:t>バスエンディアン：ビッグエンディアン</a:t>
            </a:r>
            <a:endParaRPr lang="en-US" altLang="ja-JP" dirty="0"/>
          </a:p>
          <a:p>
            <a:pPr lvl="1"/>
            <a:r>
              <a:rPr lang="ja-JP" altLang="en-US" dirty="0"/>
              <a:t>グラフィックス画像ベースアドレスレジスタ</a:t>
            </a:r>
            <a:r>
              <a:rPr lang="en-US" altLang="ja-JP" dirty="0"/>
              <a:t>(GROPSADR2)</a:t>
            </a:r>
          </a:p>
          <a:p>
            <a:pPr lvl="2"/>
            <a:r>
              <a:rPr lang="ja-JP" altLang="en-US" dirty="0"/>
              <a:t>グラフィックス画像読み出しアドレス：</a:t>
            </a:r>
            <a:r>
              <a:rPr lang="en-US" altLang="ja-JP" dirty="0"/>
              <a:t>0x1C03C000(</a:t>
            </a:r>
            <a:r>
              <a:rPr lang="ja-JP" altLang="en-US" dirty="0"/>
              <a:t>大容量内蔵</a:t>
            </a:r>
            <a:r>
              <a:rPr lang="en-US" altLang="ja-JP" dirty="0"/>
              <a:t>RAM</a:t>
            </a:r>
            <a:r>
              <a:rPr lang="ja-JP" altLang="en-US" dirty="0"/>
              <a:t>のアドレス</a:t>
            </a:r>
            <a:r>
              <a:rPr lang="en-US" altLang="ja-JP" dirty="0"/>
              <a:t>(2byte</a:t>
            </a:r>
            <a:r>
              <a:rPr lang="ja-JP" altLang="en-US" dirty="0"/>
              <a:t>アライメント。サイズ：</a:t>
            </a:r>
            <a:r>
              <a:rPr lang="en-US" altLang="ja-JP" dirty="0"/>
              <a:t>2(16bit color/pixel)x400(pixel/line)x96(line)=76,800byte</a:t>
            </a:r>
            <a:r>
              <a:rPr lang="ja-JP" altLang="en-US" dirty="0"/>
              <a:t>が収まるページ</a:t>
            </a:r>
            <a:r>
              <a:rPr lang="en-US" altLang="ja-JP" dirty="0"/>
              <a:t>2(80KB)</a:t>
            </a:r>
            <a:r>
              <a:rPr lang="ja-JP" altLang="en-US" dirty="0"/>
              <a:t>に配置。ページ</a:t>
            </a:r>
            <a:r>
              <a:rPr lang="en-US" altLang="ja-JP" dirty="0"/>
              <a:t>2</a:t>
            </a:r>
            <a:r>
              <a:rPr lang="ja-JP" altLang="en-US" dirty="0"/>
              <a:t>だと持てるのは</a:t>
            </a:r>
            <a:r>
              <a:rPr lang="en-US" altLang="ja-JP" dirty="0"/>
              <a:t>1</a:t>
            </a:r>
            <a:r>
              <a:rPr lang="ja-JP" altLang="en-US" dirty="0"/>
              <a:t>面</a:t>
            </a:r>
            <a:r>
              <a:rPr lang="en-US" altLang="ja-JP" dirty="0"/>
              <a:t>))</a:t>
            </a:r>
          </a:p>
          <a:p>
            <a:pPr lvl="1"/>
            <a:r>
              <a:rPr lang="ja-JP" altLang="en-US" dirty="0"/>
              <a:t>グラフィックス画像サイズレジスタ</a:t>
            </a:r>
            <a:r>
              <a:rPr lang="en-US" altLang="ja-JP" dirty="0"/>
              <a:t>(GROPSWH2)</a:t>
            </a:r>
          </a:p>
          <a:p>
            <a:pPr lvl="2"/>
            <a:r>
              <a:rPr lang="ja-JP" altLang="en-US" dirty="0"/>
              <a:t>グラフィックス画像領域高さ：</a:t>
            </a:r>
            <a:r>
              <a:rPr lang="en-US" altLang="ja-JP" dirty="0"/>
              <a:t>96</a:t>
            </a:r>
          </a:p>
          <a:p>
            <a:pPr lvl="2"/>
            <a:r>
              <a:rPr lang="ja-JP" altLang="en-US" dirty="0"/>
              <a:t>グラフィックス画像領域幅：</a:t>
            </a:r>
            <a:r>
              <a:rPr lang="en-US" altLang="ja-JP" dirty="0"/>
              <a:t>400</a:t>
            </a:r>
          </a:p>
          <a:p>
            <a:pPr lvl="1"/>
            <a:r>
              <a:rPr lang="ja-JP" altLang="en-US" dirty="0"/>
              <a:t>グラフィックス画像ラインオフセットレジスタ</a:t>
            </a:r>
            <a:r>
              <a:rPr lang="en-US" altLang="ja-JP" dirty="0"/>
              <a:t>(GROPSOFST2)</a:t>
            </a:r>
          </a:p>
          <a:p>
            <a:pPr lvl="2"/>
            <a:r>
              <a:rPr lang="ja-JP" altLang="en-US" dirty="0"/>
              <a:t>グラフィックス画像ラインオフセット：</a:t>
            </a:r>
            <a:r>
              <a:rPr lang="en-US" altLang="ja-JP" dirty="0"/>
              <a:t>800(=2(16bit color/pixel)x400(pixel/line)16Byte</a:t>
            </a:r>
            <a:r>
              <a:rPr lang="ja-JP" altLang="en-US" dirty="0"/>
              <a:t>バースト転送時下位</a:t>
            </a:r>
            <a:r>
              <a:rPr lang="en-US" altLang="ja-JP" dirty="0"/>
              <a:t>4</a:t>
            </a:r>
            <a:r>
              <a:rPr lang="ja-JP" altLang="en-US" dirty="0"/>
              <a:t>ビットは</a:t>
            </a:r>
            <a:r>
              <a:rPr lang="en-US" altLang="ja-JP" dirty="0"/>
              <a:t>0000</a:t>
            </a:r>
            <a:r>
              <a:rPr lang="ja-JP" altLang="en-US" dirty="0"/>
              <a:t>固定</a:t>
            </a:r>
            <a:r>
              <a:rPr lang="en-US" altLang="ja-JP" dirty="0"/>
              <a:t>)</a:t>
            </a:r>
          </a:p>
          <a:p>
            <a:pPr lvl="1"/>
            <a:r>
              <a:rPr lang="ja-JP" altLang="en-US" dirty="0"/>
              <a:t>グラフィックス画像開始位置レジスタ</a:t>
            </a:r>
            <a:r>
              <a:rPr lang="en-US" altLang="ja-JP" dirty="0"/>
              <a:t>(GROPDPHV2)</a:t>
            </a:r>
          </a:p>
          <a:p>
            <a:pPr lvl="2"/>
            <a:r>
              <a:rPr lang="ja-JP" altLang="en-US" dirty="0"/>
              <a:t>グラフィックス画像領域垂直表示開始位置：</a:t>
            </a:r>
            <a:r>
              <a:rPr lang="en-US" altLang="ja-JP" dirty="0"/>
              <a:t>14(15=GROPDPV+1)</a:t>
            </a:r>
          </a:p>
          <a:p>
            <a:pPr lvl="2"/>
            <a:r>
              <a:rPr lang="ja-JP" altLang="en-US" dirty="0"/>
              <a:t>グラフィックス画像領域水平表示開始位置：</a:t>
            </a:r>
            <a:r>
              <a:rPr lang="en-US" altLang="ja-JP" dirty="0"/>
              <a:t>91(107=GROPDPH+16)</a:t>
            </a:r>
          </a:p>
        </p:txBody>
      </p:sp>
    </p:spTree>
    <p:extLst>
      <p:ext uri="{BB962C8B-B14F-4D97-AF65-F5344CB8AC3E}">
        <p14:creationId xmlns:p14="http://schemas.microsoft.com/office/powerpoint/2010/main" val="3132358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20000"/>
          </a:bodyPr>
          <a:lstStyle/>
          <a:p>
            <a:r>
              <a:rPr kumimoji="1" lang="ja-JP" altLang="en-US" dirty="0"/>
              <a:t>実現する機能</a:t>
            </a:r>
          </a:p>
          <a:p>
            <a:pPr lvl="1"/>
            <a:r>
              <a:rPr kumimoji="1" lang="en-US" altLang="ja-JP" dirty="0"/>
              <a:t>UART</a:t>
            </a:r>
            <a:r>
              <a:rPr kumimoji="1" lang="ja-JP" altLang="en-US" dirty="0"/>
              <a:t>で固定文字を継続送信する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3)</a:t>
            </a:r>
          </a:p>
          <a:p>
            <a:r>
              <a:rPr kumimoji="1" lang="ja-JP" altLang="en-US" dirty="0"/>
              <a:t>端子</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138</a:t>
            </a:r>
            <a:r>
              <a:rPr lang="ja-JP" altLang="en-US" dirty="0"/>
              <a:t>番ピン</a:t>
            </a:r>
            <a:r>
              <a:rPr lang="en-US" altLang="ja-JP" dirty="0"/>
              <a:t>(TxD3) - FRK-SH2A CN2_16 – FT4232HX CN2_12(BDBUS1)</a:t>
            </a:r>
          </a:p>
        </p:txBody>
      </p:sp>
    </p:spTree>
    <p:extLst>
      <p:ext uri="{BB962C8B-B14F-4D97-AF65-F5344CB8AC3E}">
        <p14:creationId xmlns:p14="http://schemas.microsoft.com/office/powerpoint/2010/main" val="280973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a:t>製品分類</a:t>
            </a:r>
            <a:endParaRPr lang="en-US" altLang="ja-JP" dirty="0"/>
          </a:p>
          <a:p>
            <a:pPr lvl="1"/>
            <a:r>
              <a:rPr lang="en-US" altLang="ja-JP" dirty="0"/>
              <a:t>SH7262 </a:t>
            </a:r>
            <a:r>
              <a:rPr lang="ja-JP" altLang="en-US" dirty="0"/>
              <a:t>グループ</a:t>
            </a:r>
            <a:endParaRPr lang="en-US" altLang="ja-JP" dirty="0"/>
          </a:p>
          <a:p>
            <a:r>
              <a:rPr lang="ja-JP" altLang="en-US" dirty="0"/>
              <a:t>カタログ型名</a:t>
            </a:r>
            <a:endParaRPr lang="en-US" altLang="ja-JP" dirty="0"/>
          </a:p>
          <a:p>
            <a:pPr lvl="1"/>
            <a:r>
              <a:rPr lang="en-US" altLang="ja-JP" dirty="0"/>
              <a:t>R5S72620W144FPU</a:t>
            </a:r>
          </a:p>
          <a:p>
            <a:r>
              <a:rPr lang="ja-JP" altLang="en-US" dirty="0"/>
              <a:t>大容量内蔵</a:t>
            </a:r>
            <a:r>
              <a:rPr lang="en-US" altLang="ja-JP" dirty="0"/>
              <a:t>RAM</a:t>
            </a:r>
          </a:p>
          <a:p>
            <a:pPr lvl="1"/>
            <a:r>
              <a:rPr lang="en-US" altLang="ja-JP" dirty="0"/>
              <a:t>1MB</a:t>
            </a:r>
          </a:p>
          <a:p>
            <a:r>
              <a:rPr lang="en-US" altLang="ja-JP" dirty="0" err="1"/>
              <a:t>IEBus</a:t>
            </a:r>
            <a:r>
              <a:rPr lang="ja-JP" altLang="en-US" dirty="0"/>
              <a:t>コントローラ</a:t>
            </a:r>
            <a:endParaRPr lang="en-US" altLang="ja-JP" dirty="0"/>
          </a:p>
          <a:p>
            <a:pPr lvl="1"/>
            <a:r>
              <a:rPr lang="ja-JP" altLang="en-US" dirty="0"/>
              <a:t>非搭載</a:t>
            </a:r>
            <a:endParaRPr lang="en-US" altLang="ja-JP" dirty="0"/>
          </a:p>
          <a:p>
            <a:r>
              <a:rPr lang="ja-JP" altLang="en-US" dirty="0"/>
              <a:t>コントローラエリアネットワーク</a:t>
            </a:r>
            <a:endParaRPr lang="en-US" altLang="ja-JP" dirty="0"/>
          </a:p>
          <a:p>
            <a:pPr lvl="1"/>
            <a:r>
              <a:rPr lang="ja-JP" altLang="en-US" dirty="0"/>
              <a:t>非搭載</a:t>
            </a:r>
            <a:endParaRPr lang="en-US" altLang="ja-JP" dirty="0"/>
          </a:p>
          <a:p>
            <a:r>
              <a:rPr lang="ja-JP" altLang="en-US" dirty="0"/>
              <a:t>温度範囲</a:t>
            </a:r>
            <a:endParaRPr lang="en-US" altLang="ja-JP" dirty="0"/>
          </a:p>
          <a:p>
            <a:pPr lvl="1"/>
            <a:r>
              <a:rPr lang="ja-JP" altLang="en-US" dirty="0"/>
              <a:t>標準温度範囲</a:t>
            </a:r>
            <a:r>
              <a:rPr kumimoji="1" lang="ja-JP" altLang="en-US" dirty="0"/>
              <a:t>（</a:t>
            </a:r>
            <a:r>
              <a:rPr kumimoji="1" lang="ja-JP" altLang="en-US" dirty="0" err="1"/>
              <a:t>ー</a:t>
            </a:r>
            <a:r>
              <a:rPr kumimoji="1" lang="en-US" altLang="ja-JP" dirty="0"/>
              <a:t>20</a:t>
            </a:r>
            <a:r>
              <a:rPr kumimoji="1" lang="ja-JP" altLang="en-US" dirty="0"/>
              <a:t>～＋</a:t>
            </a:r>
            <a:r>
              <a:rPr kumimoji="1" lang="en-US" altLang="ja-JP" dirty="0"/>
              <a:t>85</a:t>
            </a:r>
            <a:r>
              <a:rPr kumimoji="1" lang="ja-JP" altLang="en-US" dirty="0"/>
              <a:t>℃）</a:t>
            </a:r>
            <a:endParaRPr kumimoji="1" lang="en-US" altLang="ja-JP" dirty="0"/>
          </a:p>
          <a:p>
            <a:r>
              <a:rPr lang="ja-JP" altLang="en-US" dirty="0"/>
              <a:t>パッケージ</a:t>
            </a:r>
            <a:endParaRPr lang="en-US" altLang="ja-JP" dirty="0"/>
          </a:p>
          <a:p>
            <a:pPr lvl="1"/>
            <a:r>
              <a:rPr kumimoji="1" lang="en-US" altLang="ja-JP" dirty="0"/>
              <a:t>176</a:t>
            </a:r>
            <a:r>
              <a:rPr lang="ja-JP" altLang="en-US" dirty="0"/>
              <a:t>ピン</a:t>
            </a:r>
            <a:r>
              <a:rPr lang="en-US" altLang="ja-JP" dirty="0"/>
              <a:t>QFP</a:t>
            </a:r>
            <a:endParaRPr kumimoji="1" lang="ja-JP" altLang="en-US" dirty="0"/>
          </a:p>
        </p:txBody>
      </p:sp>
    </p:spTree>
    <p:extLst>
      <p:ext uri="{BB962C8B-B14F-4D97-AF65-F5344CB8AC3E}">
        <p14:creationId xmlns:p14="http://schemas.microsoft.com/office/powerpoint/2010/main" val="87351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_3(SCSMR_3)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_3(SCEMR_3)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_3(SCBRR_3)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253835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テキスト出力</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_3(SCSCR_3)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_3(SCFSR_3)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_3(SCFCR_3)</a:t>
            </a:r>
            <a:endParaRPr lang="ja-JP" altLang="en-US" dirty="0"/>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1729898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7500" lnSpcReduction="20000"/>
          </a:bodyPr>
          <a:lstStyle/>
          <a:p>
            <a:r>
              <a:rPr kumimoji="1" lang="ja-JP" altLang="en-US" dirty="0"/>
              <a:t>実現する機能</a:t>
            </a:r>
          </a:p>
          <a:p>
            <a:pPr lvl="1"/>
            <a:r>
              <a:rPr kumimoji="1" lang="en-US" altLang="ja-JP" dirty="0"/>
              <a:t>UART</a:t>
            </a:r>
            <a:r>
              <a:rPr kumimoji="1" lang="ja-JP" altLang="en-US" dirty="0"/>
              <a:t>受信データを折り返して送信する</a:t>
            </a:r>
          </a:p>
          <a:p>
            <a:r>
              <a:rPr kumimoji="1" lang="ja-JP" altLang="en-US" dirty="0"/>
              <a:t>制御部品</a:t>
            </a:r>
          </a:p>
          <a:p>
            <a:pPr lvl="1"/>
            <a:r>
              <a:rPr kumimoji="1" lang="en-US" altLang="ja-JP" dirty="0"/>
              <a:t>FRK-SH2A UART</a:t>
            </a:r>
            <a:r>
              <a:rPr kumimoji="1" lang="ja-JP" altLang="en-US" dirty="0"/>
              <a:t>送受信ピン</a:t>
            </a:r>
            <a:endParaRPr kumimoji="1" lang="en-US" altLang="ja-JP" dirty="0"/>
          </a:p>
          <a:p>
            <a:pPr lvl="2"/>
            <a:r>
              <a:rPr lang="ja-JP" altLang="en-US" dirty="0"/>
              <a:t>ボーレート：</a:t>
            </a:r>
            <a:r>
              <a:rPr lang="en-US" altLang="ja-JP" dirty="0"/>
              <a:t>19200bps/</a:t>
            </a:r>
            <a:r>
              <a:rPr lang="ja-JP" altLang="en-US" dirty="0"/>
              <a:t>データ長：</a:t>
            </a:r>
            <a:r>
              <a:rPr lang="en-US" altLang="ja-JP" dirty="0"/>
              <a:t>8bit/</a:t>
            </a:r>
            <a:r>
              <a:rPr lang="ja-JP" altLang="en-US" dirty="0"/>
              <a:t>パリティ：なし</a:t>
            </a:r>
            <a:r>
              <a:rPr lang="en-US" altLang="ja-JP" dirty="0"/>
              <a:t>/</a:t>
            </a:r>
            <a:r>
              <a:rPr lang="ja-JP" altLang="en-US" dirty="0"/>
              <a:t>ストップビット：</a:t>
            </a:r>
            <a:r>
              <a:rPr lang="en-US" altLang="ja-JP" dirty="0"/>
              <a:t>1</a:t>
            </a:r>
            <a:endParaRPr kumimoji="1" lang="en-US" altLang="ja-JP" dirty="0"/>
          </a:p>
          <a:p>
            <a:r>
              <a:rPr lang="ja-JP" altLang="en-US" dirty="0"/>
              <a:t>使用する周辺機能</a:t>
            </a:r>
          </a:p>
          <a:p>
            <a:pPr lvl="1"/>
            <a:r>
              <a:rPr lang="en-US" altLang="ja-JP" dirty="0"/>
              <a:t>FIFO</a:t>
            </a:r>
            <a:r>
              <a:rPr lang="ja-JP" altLang="en-US" dirty="0"/>
              <a:t>内蔵シリアルコミュニケーションインタフェース</a:t>
            </a:r>
            <a:r>
              <a:rPr lang="en-US" altLang="ja-JP" dirty="0"/>
              <a:t>(</a:t>
            </a:r>
            <a:r>
              <a:rPr lang="ja-JP" altLang="en-US" dirty="0"/>
              <a:t>チャネル</a:t>
            </a:r>
            <a:r>
              <a:rPr lang="en-US" altLang="ja-JP" dirty="0"/>
              <a:t>2,3)</a:t>
            </a:r>
          </a:p>
          <a:p>
            <a:r>
              <a:rPr kumimoji="1" lang="ja-JP" altLang="en-US" dirty="0"/>
              <a:t>端子</a:t>
            </a:r>
          </a:p>
          <a:p>
            <a:pPr lvl="1"/>
            <a:r>
              <a:rPr lang="en-US" altLang="ja-JP" dirty="0"/>
              <a:t>142</a:t>
            </a:r>
            <a:r>
              <a:rPr lang="ja-JP" altLang="en-US" dirty="0"/>
              <a:t>番ピン</a:t>
            </a:r>
            <a:r>
              <a:rPr lang="en-US" altLang="ja-JP" dirty="0"/>
              <a:t>(PF1/</a:t>
            </a:r>
            <a:r>
              <a:rPr lang="en-US" altLang="ja-JP" dirty="0" err="1"/>
              <a:t>nBREQ</a:t>
            </a:r>
            <a:r>
              <a:rPr lang="en-US" altLang="ja-JP" dirty="0"/>
              <a:t>/SSIWS1/DV_DATA1/RxD2/DREQ0/SD_D2/</a:t>
            </a:r>
            <a:r>
              <a:rPr lang="en-US" altLang="ja-JP" dirty="0" err="1"/>
              <a:t>nAUDSYNC</a:t>
            </a:r>
            <a:r>
              <a:rPr lang="ja-JP" altLang="en-US" dirty="0"/>
              <a:t>マルチプレクス</a:t>
            </a:r>
            <a:r>
              <a:rPr lang="en-US" altLang="ja-JP" dirty="0"/>
              <a:t>)</a:t>
            </a:r>
          </a:p>
          <a:p>
            <a:pPr lvl="1"/>
            <a:r>
              <a:rPr lang="en-US" altLang="ja-JP" dirty="0"/>
              <a:t>138</a:t>
            </a:r>
            <a:r>
              <a:rPr lang="ja-JP" altLang="en-US" dirty="0"/>
              <a:t>番ピン</a:t>
            </a:r>
            <a:r>
              <a:rPr lang="en-US" altLang="ja-JP" dirty="0"/>
              <a:t>(PF4/</a:t>
            </a:r>
            <a:r>
              <a:rPr lang="en-US" altLang="ja-JP" dirty="0" err="1"/>
              <a:t>nICIOWRnAH</a:t>
            </a:r>
            <a:r>
              <a:rPr lang="en-US" altLang="ja-JP" dirty="0"/>
              <a:t>/SSIWS2/DV_DATA4/TxD3/SD_CLK/AUDATA2</a:t>
            </a:r>
            <a:r>
              <a:rPr lang="ja-JP" altLang="en-US" dirty="0"/>
              <a:t>マルチプレクス</a:t>
            </a:r>
            <a:r>
              <a:rPr lang="en-US" altLang="ja-JP" dirty="0"/>
              <a:t>)</a:t>
            </a:r>
          </a:p>
          <a:p>
            <a:r>
              <a:rPr lang="ja-JP" altLang="en-US" dirty="0"/>
              <a:t>結線</a:t>
            </a:r>
          </a:p>
          <a:p>
            <a:pPr lvl="1"/>
            <a:r>
              <a:rPr lang="en-US" altLang="ja-JP" dirty="0"/>
              <a:t>142</a:t>
            </a:r>
            <a:r>
              <a:rPr lang="ja-JP" altLang="en-US" dirty="0"/>
              <a:t>番ピン</a:t>
            </a:r>
            <a:r>
              <a:rPr lang="en-US" altLang="ja-JP" dirty="0"/>
              <a:t>(RxD2) - FRK-SH2A CN2_11 - FT4232HX CN2_3(ADBUS0)</a:t>
            </a:r>
            <a:endParaRPr lang="ja-JP" altLang="en-US" dirty="0"/>
          </a:p>
          <a:p>
            <a:pPr lvl="1"/>
            <a:r>
              <a:rPr lang="en-US" altLang="ja-JP" dirty="0"/>
              <a:t>138</a:t>
            </a:r>
            <a:r>
              <a:rPr lang="ja-JP" altLang="en-US" dirty="0"/>
              <a:t>番ピン</a:t>
            </a:r>
            <a:r>
              <a:rPr lang="en-US" altLang="ja-JP" dirty="0"/>
              <a:t>(TxD3) - FRK-SH2A </a:t>
            </a:r>
            <a:r>
              <a:rPr lang="en-US" altLang="ja-JP"/>
              <a:t>CN2_16 - </a:t>
            </a:r>
            <a:r>
              <a:rPr lang="en-US" altLang="ja-JP" dirty="0"/>
              <a:t>FT4232HX CN2_12(BDBUS1)</a:t>
            </a:r>
          </a:p>
        </p:txBody>
      </p:sp>
    </p:spTree>
    <p:extLst>
      <p:ext uri="{BB962C8B-B14F-4D97-AF65-F5344CB8AC3E}">
        <p14:creationId xmlns:p14="http://schemas.microsoft.com/office/powerpoint/2010/main" val="1097593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1(PFCR1)</a:t>
            </a:r>
            <a:endParaRPr lang="ja-JP" altLang="en-US" dirty="0"/>
          </a:p>
          <a:p>
            <a:pPr lvl="2"/>
            <a:r>
              <a:rPr lang="en-US" altLang="ja-JP" dirty="0"/>
              <a:t>PF4</a:t>
            </a:r>
            <a:r>
              <a:rPr lang="ja-JP" altLang="en-US" dirty="0"/>
              <a:t>モード：</a:t>
            </a:r>
            <a:r>
              <a:rPr lang="en-US" altLang="ja-JP" dirty="0"/>
              <a:t>TxD3</a:t>
            </a:r>
            <a:endParaRPr lang="ja-JP" altLang="en-US" dirty="0"/>
          </a:p>
          <a:p>
            <a:pPr lvl="1"/>
            <a:r>
              <a:rPr lang="ja-JP" altLang="en-US" dirty="0"/>
              <a:t>ポート</a:t>
            </a:r>
            <a:r>
              <a:rPr lang="en-US" altLang="ja-JP" dirty="0"/>
              <a:t>F</a:t>
            </a:r>
            <a:r>
              <a:rPr lang="ja-JP" altLang="en-US" dirty="0"/>
              <a:t>コントロールレジスタ</a:t>
            </a:r>
            <a:r>
              <a:rPr lang="en-US" altLang="ja-JP" dirty="0"/>
              <a:t>0(PFCR0)</a:t>
            </a:r>
            <a:endParaRPr lang="ja-JP" altLang="en-US" dirty="0"/>
          </a:p>
          <a:p>
            <a:pPr lvl="2"/>
            <a:r>
              <a:rPr lang="en-US" altLang="ja-JP" dirty="0"/>
              <a:t>PF1</a:t>
            </a:r>
            <a:r>
              <a:rPr lang="ja-JP" altLang="en-US" dirty="0"/>
              <a:t>モード：</a:t>
            </a:r>
            <a:r>
              <a:rPr lang="en-US" altLang="ja-JP" dirty="0"/>
              <a:t>RxD2</a:t>
            </a:r>
            <a:endParaRPr lang="ja-JP" altLang="en-US" dirty="0"/>
          </a:p>
          <a:p>
            <a:pPr lvl="1"/>
            <a:r>
              <a:rPr lang="ja-JP" altLang="en-US" dirty="0"/>
              <a:t>スタンバイコントロールレジスタ</a:t>
            </a:r>
            <a:r>
              <a:rPr lang="en-US" altLang="ja-JP" dirty="0"/>
              <a:t>4(STBCR4)</a:t>
            </a:r>
          </a:p>
          <a:p>
            <a:pPr lvl="2"/>
            <a:r>
              <a:rPr lang="ja-JP" altLang="en-US" dirty="0"/>
              <a:t>モジュールストップ</a:t>
            </a:r>
            <a:r>
              <a:rPr lang="en-US" altLang="ja-JP" dirty="0"/>
              <a:t>45</a:t>
            </a:r>
            <a:r>
              <a:rPr lang="ja-JP" altLang="en-US" dirty="0"/>
              <a:t>：</a:t>
            </a:r>
            <a:r>
              <a:rPr lang="en-US" altLang="ja-JP" dirty="0"/>
              <a:t>FIFO </a:t>
            </a:r>
            <a:r>
              <a:rPr lang="ja-JP" altLang="en-US" dirty="0"/>
              <a:t>内蔵シリアルコミュニケーションユニットチャネル</a:t>
            </a:r>
            <a:r>
              <a:rPr lang="en-US" altLang="ja-JP" dirty="0"/>
              <a:t>2</a:t>
            </a:r>
            <a:r>
              <a:rPr lang="ja-JP" altLang="en-US" dirty="0"/>
              <a:t>は動作</a:t>
            </a:r>
            <a:endParaRPr lang="en-US" altLang="ja-JP" dirty="0"/>
          </a:p>
          <a:p>
            <a:pPr lvl="2"/>
            <a:r>
              <a:rPr lang="ja-JP" altLang="en-US" dirty="0"/>
              <a:t>モジュールストップ</a:t>
            </a:r>
            <a:r>
              <a:rPr lang="en-US" altLang="ja-JP" dirty="0"/>
              <a:t>44</a:t>
            </a:r>
            <a:r>
              <a:rPr lang="ja-JP" altLang="en-US" dirty="0"/>
              <a:t>：</a:t>
            </a:r>
            <a:r>
              <a:rPr lang="en-US" altLang="ja-JP" dirty="0"/>
              <a:t>FIFO </a:t>
            </a:r>
            <a:r>
              <a:rPr lang="ja-JP" altLang="en-US" dirty="0"/>
              <a:t>内蔵シリアルコミュニケーションユニットチャネル</a:t>
            </a:r>
            <a:r>
              <a:rPr lang="en-US" altLang="ja-JP" dirty="0"/>
              <a:t>3</a:t>
            </a:r>
            <a:r>
              <a:rPr lang="ja-JP" altLang="en-US" dirty="0"/>
              <a:t>は動作</a:t>
            </a:r>
            <a:endParaRPr lang="en-US" altLang="ja-JP" dirty="0"/>
          </a:p>
          <a:p>
            <a:pPr lvl="1"/>
            <a:r>
              <a:rPr kumimoji="1" lang="ja-JP" altLang="en-US" dirty="0"/>
              <a:t>シリアルモードレジスタ</a:t>
            </a:r>
            <a:r>
              <a:rPr kumimoji="1" lang="en-US" altLang="ja-JP" dirty="0"/>
              <a:t>_2,3(SCSMR_2,3)</a:t>
            </a:r>
          </a:p>
          <a:p>
            <a:pPr lvl="2"/>
            <a:r>
              <a:rPr kumimoji="1" lang="ja-JP" altLang="en-US" dirty="0"/>
              <a:t>コミュニケーションモード</a:t>
            </a:r>
            <a:r>
              <a:rPr lang="ja-JP" altLang="en-US" dirty="0"/>
              <a:t>：調歩同期式モード</a:t>
            </a:r>
            <a:endParaRPr lang="en-US" altLang="ja-JP" dirty="0"/>
          </a:p>
          <a:p>
            <a:pPr lvl="2"/>
            <a:r>
              <a:rPr lang="ja-JP" altLang="en-US" dirty="0"/>
              <a:t>キャラクタレングス：</a:t>
            </a:r>
            <a:r>
              <a:rPr lang="en-US" altLang="ja-JP" dirty="0"/>
              <a:t>8</a:t>
            </a:r>
            <a:r>
              <a:rPr lang="ja-JP" altLang="en-US" dirty="0"/>
              <a:t>ビットデータ</a:t>
            </a:r>
            <a:endParaRPr lang="en-US" altLang="ja-JP" dirty="0"/>
          </a:p>
          <a:p>
            <a:pPr lvl="2"/>
            <a:r>
              <a:rPr lang="ja-JP" altLang="en-US" dirty="0"/>
              <a:t>パリティイネーブル：パリティビットの付加、およびチェックを禁止</a:t>
            </a:r>
            <a:endParaRPr lang="en-US" altLang="ja-JP" dirty="0"/>
          </a:p>
          <a:p>
            <a:pPr lvl="2"/>
            <a:r>
              <a:rPr lang="ja-JP" altLang="en-US" dirty="0"/>
              <a:t>ストップビットレングス：</a:t>
            </a:r>
            <a:r>
              <a:rPr lang="en-US" altLang="ja-JP" dirty="0"/>
              <a:t>1</a:t>
            </a:r>
            <a:r>
              <a:rPr lang="ja-JP" altLang="en-US" dirty="0"/>
              <a:t>ストップビット</a:t>
            </a:r>
            <a:endParaRPr lang="en-US" altLang="ja-JP" dirty="0"/>
          </a:p>
          <a:p>
            <a:pPr lvl="2"/>
            <a:r>
              <a:rPr lang="ja-JP" altLang="en-US" dirty="0"/>
              <a:t>クロックセレクト：</a:t>
            </a:r>
            <a:r>
              <a:rPr lang="en-US" altLang="ja-JP" dirty="0" err="1"/>
              <a:t>Pφ</a:t>
            </a:r>
            <a:r>
              <a:rPr lang="ja-JP" altLang="en-US" dirty="0"/>
              <a:t>クロック</a:t>
            </a:r>
            <a:r>
              <a:rPr lang="en-US" altLang="ja-JP" dirty="0"/>
              <a:t>(</a:t>
            </a:r>
            <a:r>
              <a:rPr lang="en-US" altLang="ja-JP" dirty="0" err="1"/>
              <a:t>Pφ</a:t>
            </a:r>
            <a:r>
              <a:rPr lang="ja-JP" altLang="en-US" dirty="0"/>
              <a:t>：</a:t>
            </a:r>
            <a:r>
              <a:rPr lang="en-US" altLang="ja-JP" dirty="0"/>
              <a:t>24MHz)</a:t>
            </a:r>
            <a:endParaRPr lang="ja-JP" altLang="en-US" dirty="0"/>
          </a:p>
          <a:p>
            <a:pPr lvl="1"/>
            <a:r>
              <a:rPr lang="ja-JP" altLang="en-US" dirty="0"/>
              <a:t>シリアル拡張モードレジスタ</a:t>
            </a:r>
            <a:r>
              <a:rPr lang="en-US" altLang="ja-JP" dirty="0"/>
              <a:t>_2,3(SCEMR_2,3)</a:t>
            </a:r>
          </a:p>
          <a:p>
            <a:pPr lvl="2"/>
            <a:r>
              <a:rPr lang="ja-JP" altLang="en-US" dirty="0"/>
              <a:t>ボーレートジェネレータ倍速モード：通常モード</a:t>
            </a:r>
          </a:p>
          <a:p>
            <a:pPr lvl="2"/>
            <a:r>
              <a:rPr lang="ja-JP" altLang="en-US" dirty="0"/>
              <a:t>調歩同期式基本クロックセレクト：ビットレートの</a:t>
            </a:r>
            <a:r>
              <a:rPr lang="en-US" altLang="ja-JP" dirty="0"/>
              <a:t>16</a:t>
            </a:r>
            <a:r>
              <a:rPr lang="ja-JP" altLang="en-US" dirty="0"/>
              <a:t>倍の周波数の基本クロックで動作</a:t>
            </a:r>
            <a:endParaRPr lang="en-US" altLang="ja-JP" dirty="0"/>
          </a:p>
          <a:p>
            <a:pPr lvl="1"/>
            <a:r>
              <a:rPr kumimoji="1" lang="ja-JP" altLang="en-US" dirty="0"/>
              <a:t>ビットレートレジスタ</a:t>
            </a:r>
            <a:r>
              <a:rPr kumimoji="1" lang="en-US" altLang="ja-JP" dirty="0"/>
              <a:t>_2,3(SCBRR_2,3)</a:t>
            </a:r>
          </a:p>
          <a:p>
            <a:pPr lvl="2"/>
            <a:r>
              <a:rPr lang="en-US" altLang="ja-JP" dirty="0"/>
              <a:t>N</a:t>
            </a:r>
            <a:r>
              <a:rPr lang="ja-JP" altLang="en-US" dirty="0"/>
              <a:t>：</a:t>
            </a:r>
            <a:r>
              <a:rPr lang="en-US" altLang="ja-JP" dirty="0"/>
              <a:t>38 (19200bps</a:t>
            </a:r>
            <a:r>
              <a:rPr lang="ja-JP" altLang="en-US" dirty="0" err="1"/>
              <a:t>、</a:t>
            </a:r>
            <a:r>
              <a:rPr lang="en-US" altLang="ja-JP" dirty="0" err="1"/>
              <a:t>Pφ</a:t>
            </a:r>
            <a:r>
              <a:rPr lang="ja-JP" altLang="en-US" dirty="0"/>
              <a:t>：</a:t>
            </a:r>
            <a:r>
              <a:rPr lang="en-US" altLang="ja-JP" dirty="0"/>
              <a:t>24MHz</a:t>
            </a:r>
            <a:r>
              <a:rPr lang="ja-JP" altLang="en-US" dirty="0" err="1"/>
              <a:t>、</a:t>
            </a:r>
            <a:r>
              <a:rPr lang="ja-JP" altLang="en-US" dirty="0"/>
              <a:t>誤差：</a:t>
            </a:r>
            <a:r>
              <a:rPr lang="en-US" altLang="ja-JP" dirty="0"/>
              <a:t>0.16%</a:t>
            </a:r>
            <a:r>
              <a:rPr lang="ja-JP" altLang="en-US" dirty="0" err="1"/>
              <a:t>、</a:t>
            </a:r>
            <a:r>
              <a:rPr lang="en-US" altLang="ja-JP" dirty="0"/>
              <a:t>N=(</a:t>
            </a:r>
            <a:r>
              <a:rPr lang="en-US" altLang="ja-JP" dirty="0" err="1"/>
              <a:t>Pφ</a:t>
            </a:r>
            <a:r>
              <a:rPr lang="en-US" altLang="ja-JP" dirty="0"/>
              <a:t>/(64×2</a:t>
            </a:r>
            <a:r>
              <a:rPr lang="en-US" altLang="ja-JP" baseline="30000" dirty="0"/>
              <a:t>2n-1</a:t>
            </a:r>
            <a:r>
              <a:rPr lang="en-US" altLang="ja-JP" dirty="0"/>
              <a:t>×B)×10</a:t>
            </a:r>
            <a:r>
              <a:rPr lang="en-US" altLang="ja-JP" baseline="30000" dirty="0"/>
              <a:t>6</a:t>
            </a:r>
            <a:r>
              <a:rPr lang="en-US" altLang="ja-JP" dirty="0"/>
              <a:t>-1)=(24/(64×2</a:t>
            </a:r>
            <a:r>
              <a:rPr lang="en-US" altLang="ja-JP" baseline="30000" dirty="0"/>
              <a:t>-1</a:t>
            </a:r>
            <a:r>
              <a:rPr lang="en-US" altLang="ja-JP" dirty="0"/>
              <a:t>×19200)×10</a:t>
            </a:r>
            <a:r>
              <a:rPr lang="en-US" altLang="ja-JP" baseline="30000" dirty="0"/>
              <a:t>6</a:t>
            </a:r>
            <a:r>
              <a:rPr lang="en-US" altLang="ja-JP" dirty="0"/>
              <a:t>-1))</a:t>
            </a:r>
            <a:r>
              <a:rPr lang="ja-JP" altLang="en-US" dirty="0"/>
              <a:t>≒</a:t>
            </a:r>
            <a:r>
              <a:rPr lang="en-US" altLang="ja-JP" dirty="0"/>
              <a:t>38</a:t>
            </a:r>
          </a:p>
        </p:txBody>
      </p:sp>
    </p:spTree>
    <p:extLst>
      <p:ext uri="{BB962C8B-B14F-4D97-AF65-F5344CB8AC3E}">
        <p14:creationId xmlns:p14="http://schemas.microsoft.com/office/powerpoint/2010/main" val="888257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UART</a:t>
            </a:r>
            <a:r>
              <a:rPr lang="ja-JP" altLang="en-US" dirty="0"/>
              <a:t>エコーバック</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シリアルコントロールレジスタ</a:t>
            </a:r>
            <a:r>
              <a:rPr lang="en-US" altLang="ja-JP" dirty="0"/>
              <a:t>_2,3(SCSCR_2,3)</a:t>
            </a:r>
          </a:p>
          <a:p>
            <a:pPr lvl="2"/>
            <a:r>
              <a:rPr lang="ja-JP" altLang="en-US" dirty="0"/>
              <a:t>送信イネーブル：シリアル送信動作の開始を禁止する際、送信動作を禁止にクリア、シリアル送信動作の開始を許可する際、送信動作を許可にセット</a:t>
            </a:r>
            <a:endParaRPr lang="en-US" altLang="ja-JP" dirty="0"/>
          </a:p>
          <a:p>
            <a:pPr lvl="2"/>
            <a:r>
              <a:rPr lang="ja-JP" altLang="en-US" dirty="0"/>
              <a:t>受信イネーブル：シリアル受信動作の開始を禁止する際、受信動作を禁止にクリア、シリアル受信動作の開始を許可する際、受信動作を許可にセット</a:t>
            </a:r>
            <a:endParaRPr lang="en-US" altLang="ja-JP" dirty="0"/>
          </a:p>
          <a:p>
            <a:pPr lvl="2"/>
            <a:r>
              <a:rPr lang="ja-JP" altLang="en-US" dirty="0"/>
              <a:t>クロックイネーブル：内部クロック／</a:t>
            </a:r>
            <a:r>
              <a:rPr lang="en-US" altLang="ja-JP" dirty="0"/>
              <a:t>SCK</a:t>
            </a:r>
            <a:r>
              <a:rPr lang="ja-JP" altLang="en-US" dirty="0"/>
              <a:t>端子は入力端子（入力信号は無視）</a:t>
            </a:r>
            <a:endParaRPr lang="en-US" altLang="ja-JP" dirty="0"/>
          </a:p>
          <a:p>
            <a:pPr lvl="1"/>
            <a:r>
              <a:rPr lang="ja-JP" altLang="en-US" dirty="0"/>
              <a:t>シリアルステータスレジスタ</a:t>
            </a:r>
            <a:r>
              <a:rPr lang="en-US" altLang="ja-JP" dirty="0"/>
              <a:t>_2,3(SCFSR_2,3)</a:t>
            </a:r>
          </a:p>
          <a:p>
            <a:pPr lvl="2"/>
            <a:r>
              <a:rPr lang="ja-JP" altLang="en-US" dirty="0"/>
              <a:t>送信エンド：</a:t>
            </a:r>
            <a:r>
              <a:rPr lang="en-US" altLang="ja-JP" dirty="0"/>
              <a:t>SCFTDR </a:t>
            </a:r>
            <a:r>
              <a:rPr lang="ja-JP" altLang="en-US" dirty="0"/>
              <a:t>へ送信データを書き込み、</a:t>
            </a:r>
            <a:r>
              <a:rPr lang="en-US" altLang="ja-JP" dirty="0"/>
              <a:t>TEND=1 </a:t>
            </a:r>
            <a:r>
              <a:rPr lang="ja-JP" altLang="en-US" dirty="0"/>
              <a:t>の状態を読み出した後、</a:t>
            </a:r>
            <a:r>
              <a:rPr lang="en-US" altLang="ja-JP" dirty="0"/>
              <a:t>TEND</a:t>
            </a:r>
            <a:r>
              <a:rPr lang="ja-JP" altLang="en-US" dirty="0"/>
              <a:t>フラグに</a:t>
            </a:r>
            <a:r>
              <a:rPr lang="en-US" altLang="ja-JP" dirty="0"/>
              <a:t>0 </a:t>
            </a:r>
            <a:r>
              <a:rPr lang="ja-JP" altLang="en-US" dirty="0"/>
              <a:t>を書き込んだとき、クリアされ送信中であることを表示、パワーオンリセット、</a:t>
            </a:r>
            <a:r>
              <a:rPr lang="en-US" altLang="ja-JP" dirty="0"/>
              <a:t>SCSCR </a:t>
            </a:r>
            <a:r>
              <a:rPr lang="ja-JP" altLang="en-US" dirty="0"/>
              <a:t>の</a:t>
            </a:r>
            <a:r>
              <a:rPr lang="en-US" altLang="ja-JP" dirty="0"/>
              <a:t>TE </a:t>
            </a:r>
            <a:r>
              <a:rPr lang="ja-JP" altLang="en-US" dirty="0"/>
              <a:t>ビットが</a:t>
            </a:r>
            <a:r>
              <a:rPr lang="en-US" altLang="ja-JP" dirty="0"/>
              <a:t>0 </a:t>
            </a:r>
            <a:r>
              <a:rPr lang="ja-JP" altLang="en-US" dirty="0"/>
              <a:t>のとき、</a:t>
            </a:r>
            <a:r>
              <a:rPr lang="en-US" altLang="ja-JP" dirty="0"/>
              <a:t>1 </a:t>
            </a:r>
            <a:r>
              <a:rPr lang="ja-JP" altLang="en-US" dirty="0"/>
              <a:t>バイトのシリアル送信キャラクタの最後尾ビット送信時に</a:t>
            </a:r>
            <a:r>
              <a:rPr lang="en-US" altLang="ja-JP" dirty="0"/>
              <a:t>SCFTDR </a:t>
            </a:r>
            <a:r>
              <a:rPr lang="ja-JP" altLang="en-US" dirty="0"/>
              <a:t>に送信データがないとき、セットされ送信を終了したことを表示</a:t>
            </a:r>
            <a:endParaRPr lang="en-US" altLang="ja-JP" dirty="0"/>
          </a:p>
          <a:p>
            <a:pPr lvl="2"/>
            <a:r>
              <a:rPr lang="ja-JP" altLang="en-US" dirty="0"/>
              <a:t>送信</a:t>
            </a:r>
            <a:r>
              <a:rPr lang="en-US" altLang="ja-JP" dirty="0"/>
              <a:t>FIFO</a:t>
            </a:r>
            <a:r>
              <a:rPr lang="ja-JP" altLang="en-US" dirty="0"/>
              <a:t>データエンプティ：</a:t>
            </a:r>
            <a:r>
              <a:rPr lang="en-US" altLang="ja-JP" dirty="0"/>
              <a:t>TDFE</a:t>
            </a:r>
            <a:r>
              <a:rPr lang="ja-JP" altLang="en-US" dirty="0"/>
              <a:t>＝</a:t>
            </a:r>
            <a:r>
              <a:rPr lang="en-US" altLang="ja-JP" dirty="0"/>
              <a:t>1 </a:t>
            </a:r>
            <a:r>
              <a:rPr lang="ja-JP" altLang="en-US" dirty="0"/>
              <a:t>の状態を読み出した後、指定送信トリガ数より多いデータを</a:t>
            </a:r>
            <a:r>
              <a:rPr lang="en-US" altLang="ja-JP" dirty="0"/>
              <a:t>SCFTDR </a:t>
            </a:r>
            <a:r>
              <a:rPr lang="ja-JP" altLang="en-US" dirty="0"/>
              <a:t>に書き込み、</a:t>
            </a:r>
            <a:r>
              <a:rPr lang="en-US" altLang="ja-JP" dirty="0"/>
              <a:t>TDFE </a:t>
            </a:r>
            <a:r>
              <a:rPr lang="ja-JP" altLang="en-US" dirty="0"/>
              <a:t>に</a:t>
            </a:r>
            <a:r>
              <a:rPr lang="en-US" altLang="ja-JP" dirty="0"/>
              <a:t>0 </a:t>
            </a:r>
            <a:r>
              <a:rPr lang="ja-JP" altLang="en-US" dirty="0"/>
              <a:t>を書き込んだとき、クリアされ</a:t>
            </a:r>
            <a:r>
              <a:rPr lang="en-US" altLang="ja-JP" dirty="0"/>
              <a:t>SCFTDR </a:t>
            </a:r>
            <a:r>
              <a:rPr lang="ja-JP" altLang="en-US" dirty="0"/>
              <a:t>に書き込んだ送信データ数が指定送信トリガ数より多いことを表示、パワーオンリセット、送信の結果 </a:t>
            </a:r>
            <a:r>
              <a:rPr lang="en-US" altLang="ja-JP" dirty="0"/>
              <a:t>SCFTDR </a:t>
            </a:r>
            <a:r>
              <a:rPr lang="ja-JP" altLang="en-US" dirty="0"/>
              <a:t>に書き込んだ送信データ数が指定送信トリガ数以下のとき、セットされ</a:t>
            </a:r>
            <a:r>
              <a:rPr lang="en-US" altLang="ja-JP" dirty="0"/>
              <a:t>SCFTDR </a:t>
            </a:r>
            <a:r>
              <a:rPr lang="ja-JP" altLang="en-US" dirty="0"/>
              <a:t>に書き込んだ送信データ数が指定送信トリガ数以下であること*</a:t>
            </a:r>
            <a:r>
              <a:rPr lang="en-US" altLang="ja-JP" dirty="0"/>
              <a:t>1</a:t>
            </a:r>
            <a:r>
              <a:rPr lang="ja-JP" altLang="en-US" dirty="0"/>
              <a:t>を表示</a:t>
            </a:r>
            <a:endParaRPr lang="en-US" altLang="ja-JP" dirty="0"/>
          </a:p>
          <a:p>
            <a:pPr lvl="2"/>
            <a:r>
              <a:rPr lang="ja-JP" altLang="en-US" dirty="0"/>
              <a:t>受信</a:t>
            </a:r>
            <a:r>
              <a:rPr lang="en-US" altLang="ja-JP" dirty="0"/>
              <a:t>FIFO</a:t>
            </a:r>
            <a:r>
              <a:rPr lang="ja-JP" altLang="en-US" dirty="0"/>
              <a:t>データフル：パワーオンリセット、</a:t>
            </a:r>
            <a:r>
              <a:rPr lang="en-US" altLang="ja-JP" dirty="0"/>
              <a:t>RDF</a:t>
            </a:r>
            <a:r>
              <a:rPr lang="ja-JP" altLang="en-US" dirty="0"/>
              <a:t>＝</a:t>
            </a:r>
            <a:r>
              <a:rPr lang="en-US" altLang="ja-JP" dirty="0"/>
              <a:t>1 </a:t>
            </a:r>
            <a:r>
              <a:rPr lang="ja-JP" altLang="en-US" dirty="0"/>
              <a:t>を読み出した後、</a:t>
            </a:r>
            <a:r>
              <a:rPr lang="en-US" altLang="ja-JP" dirty="0"/>
              <a:t>SCFRDR </a:t>
            </a:r>
            <a:r>
              <a:rPr lang="ja-JP" altLang="en-US" dirty="0"/>
              <a:t>の受信データ数が指定受信トリガ数より少なくなるまで</a:t>
            </a:r>
            <a:r>
              <a:rPr lang="en-US" altLang="ja-JP" dirty="0"/>
              <a:t>SCFRDR </a:t>
            </a:r>
            <a:r>
              <a:rPr lang="ja-JP" altLang="en-US" dirty="0"/>
              <a:t>を読み出し、</a:t>
            </a:r>
            <a:r>
              <a:rPr lang="en-US" altLang="ja-JP" dirty="0"/>
              <a:t>RDF </a:t>
            </a:r>
            <a:r>
              <a:rPr lang="ja-JP" altLang="en-US" dirty="0"/>
              <a:t>に</a:t>
            </a:r>
            <a:r>
              <a:rPr lang="en-US" altLang="ja-JP" dirty="0"/>
              <a:t>0 </a:t>
            </a:r>
            <a:r>
              <a:rPr lang="ja-JP" altLang="en-US" dirty="0"/>
              <a:t>を書き込んだとき、クリアされ</a:t>
            </a:r>
            <a:r>
              <a:rPr lang="en-US" altLang="ja-JP" dirty="0"/>
              <a:t>SCFRDR </a:t>
            </a:r>
            <a:r>
              <a:rPr lang="ja-JP" altLang="en-US" dirty="0"/>
              <a:t>の書き込まれた受信データ数が指定受信トリガ数より少ないことを表示、指定受信トリガ数以上の受信データ数が</a:t>
            </a:r>
            <a:r>
              <a:rPr lang="en-US" altLang="ja-JP" dirty="0"/>
              <a:t>SCFRDR </a:t>
            </a:r>
            <a:r>
              <a:rPr lang="ja-JP" altLang="en-US" dirty="0"/>
              <a:t>に格納されるとき、セットされ</a:t>
            </a:r>
            <a:r>
              <a:rPr lang="en-US" altLang="ja-JP" dirty="0"/>
              <a:t>SCFRDR </a:t>
            </a:r>
            <a:r>
              <a:rPr lang="ja-JP" altLang="en-US" dirty="0"/>
              <a:t>の受信データ数が指定受信トリガ数以上であることを表示</a:t>
            </a:r>
            <a:endParaRPr lang="en-US" altLang="ja-JP" dirty="0"/>
          </a:p>
          <a:p>
            <a:pPr lvl="2"/>
            <a:r>
              <a:rPr lang="ja-JP" altLang="en-US" dirty="0"/>
              <a:t>受信データレディ：パワーオンリセット、</a:t>
            </a:r>
            <a:r>
              <a:rPr lang="en-US" altLang="ja-JP" dirty="0"/>
              <a:t>DR=1 </a:t>
            </a:r>
            <a:r>
              <a:rPr lang="ja-JP" altLang="en-US" dirty="0"/>
              <a:t>の状態を読み出した後、</a:t>
            </a:r>
            <a:r>
              <a:rPr lang="en-US" altLang="ja-JP" dirty="0"/>
              <a:t>SCFRDR </a:t>
            </a:r>
            <a:r>
              <a:rPr lang="ja-JP" altLang="en-US" dirty="0"/>
              <a:t>内の受信データをすべて読み出し、</a:t>
            </a:r>
            <a:r>
              <a:rPr lang="en-US" altLang="ja-JP" dirty="0"/>
              <a:t>0</a:t>
            </a:r>
            <a:r>
              <a:rPr lang="ja-JP" altLang="en-US" dirty="0"/>
              <a:t>を書き込んだとき、クリアされ受信中であるか、正常に受信完了後</a:t>
            </a:r>
            <a:r>
              <a:rPr lang="en-US" altLang="ja-JP" dirty="0"/>
              <a:t>SCFRDR </a:t>
            </a:r>
            <a:r>
              <a:rPr lang="ja-JP" altLang="en-US" dirty="0"/>
              <a:t>に受信データが残っていないことを表示、指定受信トリガ数未満のデータを</a:t>
            </a:r>
            <a:r>
              <a:rPr lang="en-US" altLang="ja-JP" dirty="0"/>
              <a:t>SCFRDR </a:t>
            </a:r>
            <a:r>
              <a:rPr lang="ja-JP" altLang="en-US" dirty="0"/>
              <a:t>が格納し、最後のストップビットから</a:t>
            </a:r>
            <a:r>
              <a:rPr lang="en-US" altLang="ja-JP" dirty="0"/>
              <a:t>15ETU </a:t>
            </a:r>
            <a:r>
              <a:rPr lang="ja-JP" altLang="en-US" dirty="0"/>
              <a:t>の時間経過後も次のデータが受信されないとき、セットされ次の受信データが受信されていないことを表示</a:t>
            </a:r>
            <a:endParaRPr lang="en-US" altLang="ja-JP" dirty="0"/>
          </a:p>
          <a:p>
            <a:pPr lvl="1"/>
            <a:r>
              <a:rPr lang="ja-JP" altLang="en-US" dirty="0"/>
              <a:t>受信</a:t>
            </a:r>
            <a:r>
              <a:rPr lang="en-US" altLang="ja-JP" dirty="0"/>
              <a:t>FIFO</a:t>
            </a:r>
            <a:r>
              <a:rPr lang="ja-JP" altLang="en-US" dirty="0"/>
              <a:t>データレジスタ</a:t>
            </a:r>
            <a:r>
              <a:rPr lang="en-US" altLang="ja-JP" dirty="0"/>
              <a:t>_2(SCFRDR_2)</a:t>
            </a:r>
          </a:p>
          <a:p>
            <a:pPr lvl="2"/>
            <a:r>
              <a:rPr lang="ja-JP" altLang="en-US" dirty="0"/>
              <a:t>受信したシリアルデータを格納する</a:t>
            </a:r>
            <a:endParaRPr lang="en-US" altLang="ja-JP" dirty="0"/>
          </a:p>
          <a:p>
            <a:pPr lvl="1"/>
            <a:r>
              <a:rPr lang="ja-JP" altLang="en-US" dirty="0"/>
              <a:t>送信</a:t>
            </a:r>
            <a:r>
              <a:rPr lang="en-US" altLang="ja-JP" dirty="0"/>
              <a:t>FIFO</a:t>
            </a:r>
            <a:r>
              <a:rPr lang="ja-JP" altLang="en-US" dirty="0"/>
              <a:t>データレジスタ</a:t>
            </a:r>
            <a:r>
              <a:rPr lang="en-US" altLang="ja-JP" dirty="0"/>
              <a:t>_3(SCFTDR_3)</a:t>
            </a:r>
          </a:p>
          <a:p>
            <a:pPr lvl="2"/>
            <a:r>
              <a:rPr lang="ja-JP" altLang="en-US" dirty="0"/>
              <a:t>送信するシリアルデータを格納する</a:t>
            </a:r>
            <a:endParaRPr lang="en-US" altLang="ja-JP" dirty="0"/>
          </a:p>
          <a:p>
            <a:pPr lvl="1"/>
            <a:r>
              <a:rPr lang="en-US" altLang="ja-JP" dirty="0"/>
              <a:t>FIFO</a:t>
            </a:r>
            <a:r>
              <a:rPr lang="ja-JP" altLang="en-US" dirty="0"/>
              <a:t>コントロールレジスタ</a:t>
            </a:r>
            <a:r>
              <a:rPr lang="en-US" altLang="ja-JP" dirty="0"/>
              <a:t>_2,3(SCFCR_2,3)</a:t>
            </a:r>
            <a:endParaRPr lang="ja-JP" altLang="en-US" dirty="0"/>
          </a:p>
          <a:p>
            <a:pPr lvl="2"/>
            <a:r>
              <a:rPr lang="ja-JP" altLang="en-US" dirty="0"/>
              <a:t>受信</a:t>
            </a:r>
            <a:r>
              <a:rPr lang="en-US" altLang="ja-JP" dirty="0"/>
              <a:t>FIFO</a:t>
            </a:r>
            <a:r>
              <a:rPr lang="ja-JP" altLang="en-US" dirty="0"/>
              <a:t>データ数トリガ：</a:t>
            </a:r>
            <a:r>
              <a:rPr lang="en-US" altLang="ja-JP" dirty="0"/>
              <a:t>1</a:t>
            </a:r>
          </a:p>
          <a:p>
            <a:pPr lvl="2"/>
            <a:r>
              <a:rPr lang="ja-JP" altLang="en-US" dirty="0"/>
              <a:t>送信</a:t>
            </a:r>
            <a:r>
              <a:rPr lang="en-US" altLang="ja-JP" dirty="0"/>
              <a:t>FIFO</a:t>
            </a:r>
            <a:r>
              <a:rPr lang="ja-JP" altLang="en-US" dirty="0"/>
              <a:t>データ数トリガ：</a:t>
            </a:r>
            <a:r>
              <a:rPr lang="en-US" altLang="ja-JP" dirty="0"/>
              <a:t>0</a:t>
            </a:r>
          </a:p>
          <a:p>
            <a:pPr lvl="2"/>
            <a:r>
              <a:rPr lang="ja-JP" altLang="en-US" dirty="0"/>
              <a:t>送信</a:t>
            </a:r>
            <a:r>
              <a:rPr lang="en-US" altLang="ja-JP" dirty="0"/>
              <a:t>FIFO</a:t>
            </a:r>
            <a:r>
              <a:rPr lang="ja-JP" altLang="en-US" dirty="0"/>
              <a:t>データレジスタリセット：送信</a:t>
            </a:r>
            <a:r>
              <a:rPr lang="en-US" altLang="ja-JP" dirty="0"/>
              <a:t>FIFO</a:t>
            </a:r>
            <a:r>
              <a:rPr lang="ja-JP" altLang="en-US" dirty="0"/>
              <a:t>データレジスタ内の送信データを無効にし、データが空の状態にリセットする際、リセット動作を許可にセット、リセットを解除する際、リセット動作を禁止にクリア</a:t>
            </a:r>
            <a:endParaRPr lang="en-US" altLang="ja-JP" dirty="0"/>
          </a:p>
          <a:p>
            <a:pPr lvl="2"/>
            <a:r>
              <a:rPr lang="ja-JP" altLang="en-US" dirty="0"/>
              <a:t>受信</a:t>
            </a:r>
            <a:r>
              <a:rPr lang="en-US" altLang="ja-JP" dirty="0"/>
              <a:t>FIFO</a:t>
            </a:r>
            <a:r>
              <a:rPr lang="ja-JP" altLang="en-US" dirty="0"/>
              <a:t>データレジスタリセット：受信</a:t>
            </a:r>
            <a:r>
              <a:rPr lang="en-US" altLang="ja-JP" dirty="0"/>
              <a:t>FIFO</a:t>
            </a:r>
            <a:r>
              <a:rPr lang="ja-JP" altLang="en-US" dirty="0"/>
              <a:t>データレジスタ内の受信データを無効にし、データを空の状態にリセットする際、リセット動作を許可にセット、リセットを解除する際、リセット動作を禁止にクリア</a:t>
            </a:r>
            <a:endParaRPr lang="en-US" altLang="ja-JP" dirty="0"/>
          </a:p>
        </p:txBody>
      </p:sp>
    </p:spTree>
    <p:extLst>
      <p:ext uri="{BB962C8B-B14F-4D97-AF65-F5344CB8AC3E}">
        <p14:creationId xmlns:p14="http://schemas.microsoft.com/office/powerpoint/2010/main" val="2693324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バス接続のシリアルフラッシュメモリから</a:t>
            </a:r>
            <a:r>
              <a:rPr lang="en-US" altLang="ja-JP" dirty="0"/>
              <a:t>ID</a:t>
            </a:r>
            <a:r>
              <a:rPr lang="ja-JP" altLang="en-US" dirty="0"/>
              <a:t>を読み出す</a:t>
            </a:r>
          </a:p>
          <a:p>
            <a:r>
              <a:rPr kumimoji="1" lang="ja-JP" altLang="en-US" dirty="0"/>
              <a:t>制御部品</a:t>
            </a:r>
          </a:p>
          <a:p>
            <a:pPr lvl="1"/>
            <a:r>
              <a:rPr lang="en-US" altLang="ja-JP" dirty="0"/>
              <a:t>FRK-SH2A U5 M25P05-A(C/D/Q/</a:t>
            </a:r>
            <a:r>
              <a:rPr lang="en-US" altLang="ja-JP" dirty="0" err="1"/>
              <a:t>nS</a:t>
            </a:r>
            <a:r>
              <a:rPr lang="en-US" altLang="ja-JP" dirty="0"/>
              <a:t>/</a:t>
            </a:r>
            <a:r>
              <a:rPr lang="en-US" altLang="ja-JP" dirty="0" err="1"/>
              <a:t>nW</a:t>
            </a:r>
            <a:r>
              <a:rPr lang="en-US" altLang="ja-JP" dirty="0"/>
              <a:t>/</a:t>
            </a:r>
            <a:r>
              <a:rPr lang="en-US" altLang="ja-JP" dirty="0" err="1"/>
              <a:t>nHOLD</a:t>
            </a:r>
            <a:r>
              <a:rPr kumimoji="1" lang="en-US" altLang="ja-JP" dirty="0"/>
              <a:t>)</a:t>
            </a:r>
          </a:p>
          <a:p>
            <a:pPr lvl="2"/>
            <a:r>
              <a:rPr lang="ja-JP" altLang="en-US" dirty="0"/>
              <a:t>ライトプロテクト</a:t>
            </a:r>
            <a:r>
              <a:rPr lang="en-US" altLang="ja-JP" dirty="0"/>
              <a:t>(</a:t>
            </a:r>
            <a:r>
              <a:rPr lang="en-US" altLang="ja-JP" dirty="0" err="1"/>
              <a:t>nW</a:t>
            </a:r>
            <a:r>
              <a:rPr lang="en-US" altLang="ja-JP" dirty="0"/>
              <a:t>)</a:t>
            </a:r>
            <a:r>
              <a:rPr lang="ja-JP" altLang="en-US" dirty="0"/>
              <a:t>は</a:t>
            </a:r>
            <a:r>
              <a:rPr lang="en-US" altLang="ja-JP" dirty="0"/>
              <a:t>H</a:t>
            </a:r>
            <a:r>
              <a:rPr lang="ja-JP" altLang="en-US" dirty="0"/>
              <a:t>に固定されている</a:t>
            </a:r>
            <a:endParaRPr lang="en-US" altLang="ja-JP" dirty="0"/>
          </a:p>
          <a:p>
            <a:pPr lvl="2"/>
            <a:r>
              <a:rPr lang="ja-JP" altLang="en-US" dirty="0"/>
              <a:t>ホールド</a:t>
            </a:r>
            <a:r>
              <a:rPr lang="en-US" altLang="ja-JP" dirty="0"/>
              <a:t>(</a:t>
            </a:r>
            <a:r>
              <a:rPr lang="en-US" altLang="ja-JP" dirty="0" err="1"/>
              <a:t>nHOLD</a:t>
            </a:r>
            <a:r>
              <a:rPr lang="en-US" altLang="ja-JP" dirty="0"/>
              <a:t>)</a:t>
            </a:r>
            <a:r>
              <a:rPr lang="ja-JP" altLang="en-US" dirty="0"/>
              <a:t>は</a:t>
            </a:r>
            <a:r>
              <a:rPr lang="en-US" altLang="ja-JP" dirty="0"/>
              <a:t>4.7kΩ</a:t>
            </a:r>
            <a:r>
              <a:rPr lang="ja-JP" altLang="en-US" dirty="0"/>
              <a:t>抵抗でプルアップされ、リセット信号</a:t>
            </a:r>
            <a:r>
              <a:rPr lang="en-US" altLang="ja-JP" dirty="0"/>
              <a:t>(</a:t>
            </a:r>
            <a:r>
              <a:rPr lang="en-US" altLang="ja-JP" dirty="0" err="1"/>
              <a:t>nRST</a:t>
            </a:r>
            <a:r>
              <a:rPr lang="en-US" altLang="ja-JP" dirty="0"/>
              <a:t>)</a:t>
            </a:r>
            <a:r>
              <a:rPr lang="ja-JP" altLang="en-US" dirty="0"/>
              <a:t>に接続されている</a:t>
            </a:r>
            <a:endParaRPr lang="en-US" altLang="ja-JP" dirty="0"/>
          </a:p>
          <a:p>
            <a:pPr lvl="2"/>
            <a:r>
              <a:rPr lang="ja-JP" altLang="en-US" dirty="0"/>
              <a:t>シリアルクロック</a:t>
            </a:r>
            <a:r>
              <a:rPr lang="en-US" altLang="ja-JP" dirty="0"/>
              <a:t>(C)</a:t>
            </a:r>
            <a:r>
              <a:rPr lang="ja-JP" altLang="en-US" dirty="0" err="1"/>
              <a:t>、</a:t>
            </a:r>
            <a:r>
              <a:rPr lang="ja-JP" altLang="en-US" dirty="0"/>
              <a:t>チップセレクト</a:t>
            </a:r>
            <a:r>
              <a:rPr lang="en-US" altLang="ja-JP" dirty="0"/>
              <a:t>(</a:t>
            </a:r>
            <a:r>
              <a:rPr lang="en-US" altLang="ja-JP" dirty="0" err="1"/>
              <a:t>nS</a:t>
            </a:r>
            <a:r>
              <a:rPr lang="en-US" altLang="ja-JP" dirty="0"/>
              <a:t>)</a:t>
            </a:r>
            <a:r>
              <a:rPr lang="ja-JP" altLang="en-US" dirty="0" err="1"/>
              <a:t>、</a:t>
            </a:r>
            <a:r>
              <a:rPr lang="ja-JP" altLang="en-US" dirty="0"/>
              <a:t>シリアルデータアウトプット</a:t>
            </a:r>
            <a:r>
              <a:rPr lang="en-US" altLang="ja-JP" dirty="0"/>
              <a:t>(Q)</a:t>
            </a:r>
            <a:r>
              <a:rPr lang="ja-JP" altLang="en-US" dirty="0"/>
              <a:t>は</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a:t>
            </a:r>
            <a:r>
              <a:rPr lang="ja-JP" altLang="en-US" dirty="0"/>
              <a:t>は</a:t>
            </a:r>
            <a:r>
              <a:rPr lang="en-US" altLang="ja-JP" dirty="0"/>
              <a:t>1MΩ</a:t>
            </a:r>
            <a:r>
              <a:rPr lang="ja-JP" altLang="en-US" dirty="0"/>
              <a:t>抵抗でプルアップされている</a:t>
            </a:r>
            <a:endParaRPr lang="en-US" altLang="ja-JP" dirty="0"/>
          </a:p>
          <a:p>
            <a:pPr lvl="2"/>
            <a:r>
              <a:rPr lang="ja-JP" altLang="en-US" dirty="0"/>
              <a:t>メモリサイズ：</a:t>
            </a:r>
            <a:r>
              <a:rPr lang="en-US" altLang="ja-JP" dirty="0"/>
              <a:t>65,536</a:t>
            </a:r>
            <a:r>
              <a:rPr lang="ja-JP" altLang="en-US" dirty="0"/>
              <a:t>バイト</a:t>
            </a:r>
            <a:endParaRPr lang="en-US" altLang="ja-JP" dirty="0"/>
          </a:p>
          <a:p>
            <a:pPr lvl="2"/>
            <a:r>
              <a:rPr kumimoji="1" lang="ja-JP" altLang="en-US" dirty="0"/>
              <a:t>セクタ数：</a:t>
            </a:r>
            <a:r>
              <a:rPr kumimoji="1" lang="en-US" altLang="ja-JP" dirty="0"/>
              <a:t>2</a:t>
            </a:r>
          </a:p>
          <a:p>
            <a:pPr lvl="2"/>
            <a:r>
              <a:rPr lang="ja-JP" altLang="en-US" dirty="0"/>
              <a:t>ページ数：</a:t>
            </a:r>
            <a:r>
              <a:rPr lang="en-US" altLang="ja-JP" dirty="0"/>
              <a:t>256</a:t>
            </a:r>
          </a:p>
          <a:p>
            <a:pPr lvl="2"/>
            <a:r>
              <a:rPr lang="ja-JP" altLang="en-US" dirty="0"/>
              <a:t>消去単位：セクタもしくはデバイス全体</a:t>
            </a:r>
            <a:endParaRPr lang="en-US" altLang="ja-JP" dirty="0"/>
          </a:p>
          <a:p>
            <a:pPr lvl="2"/>
            <a:r>
              <a:rPr lang="ja-JP" altLang="en-US" dirty="0"/>
              <a:t>書き込み単位：ページ</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p:txBody>
      </p:sp>
    </p:spTree>
    <p:extLst>
      <p:ext uri="{BB962C8B-B14F-4D97-AF65-F5344CB8AC3E}">
        <p14:creationId xmlns:p14="http://schemas.microsoft.com/office/powerpoint/2010/main" val="1687988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92500" lnSpcReduction="10000"/>
          </a:bodyPr>
          <a:lstStyle/>
          <a:p>
            <a:r>
              <a:rPr lang="ja-JP" altLang="en-US" dirty="0"/>
              <a:t>端子</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131</a:t>
            </a:r>
            <a:r>
              <a:rPr lang="ja-JP" altLang="en-US" dirty="0"/>
              <a:t>番ピン</a:t>
            </a:r>
            <a:r>
              <a:rPr lang="en-US" altLang="ja-JP" dirty="0"/>
              <a:t>(PF10/A24/SSIWS3/SSL00/TIOC3B/</a:t>
            </a:r>
            <a:r>
              <a:rPr lang="en-US" altLang="ja-JP" dirty="0" err="1"/>
              <a:t>nFCE</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127</a:t>
            </a:r>
            <a:r>
              <a:rPr lang="ja-JP" altLang="en-US" dirty="0"/>
              <a:t>番ピン</a:t>
            </a:r>
            <a:r>
              <a:rPr lang="en-US" altLang="ja-JP" dirty="0"/>
              <a:t>(MISO0) - +3.3V</a:t>
            </a:r>
            <a:r>
              <a:rPr lang="ja-JP" altLang="en-US" dirty="0"/>
              <a:t>プルアップ</a:t>
            </a:r>
            <a:r>
              <a:rPr lang="en-US" altLang="ja-JP" dirty="0"/>
              <a:t>/FRK-SH2A U5 M25P05-A 2(Q)</a:t>
            </a:r>
          </a:p>
          <a:p>
            <a:pPr lvl="1"/>
            <a:r>
              <a:rPr lang="en-US" altLang="ja-JP" dirty="0"/>
              <a:t>129</a:t>
            </a:r>
            <a:r>
              <a:rPr lang="ja-JP" altLang="en-US" dirty="0"/>
              <a:t>番ピン</a:t>
            </a:r>
            <a:r>
              <a:rPr lang="en-US" altLang="ja-JP" dirty="0"/>
              <a:t>(MOSI0) - +3.3V</a:t>
            </a:r>
            <a:r>
              <a:rPr lang="ja-JP" altLang="en-US" dirty="0"/>
              <a:t>プルアップ</a:t>
            </a:r>
            <a:r>
              <a:rPr lang="en-US" altLang="ja-JP" dirty="0"/>
              <a:t>/FRK-SH2A U5 M25P05-A 5(D)</a:t>
            </a:r>
          </a:p>
          <a:p>
            <a:pPr lvl="1"/>
            <a:r>
              <a:rPr lang="en-US" altLang="ja-JP" dirty="0"/>
              <a:t>131</a:t>
            </a:r>
            <a:r>
              <a:rPr lang="ja-JP" altLang="en-US" dirty="0"/>
              <a:t>番ピン</a:t>
            </a:r>
            <a:r>
              <a:rPr lang="en-US" altLang="ja-JP" dirty="0"/>
              <a:t>(SSL00) - +3.3V</a:t>
            </a:r>
            <a:r>
              <a:rPr lang="ja-JP" altLang="en-US" dirty="0"/>
              <a:t>プルアップ</a:t>
            </a:r>
            <a:r>
              <a:rPr lang="en-US" altLang="ja-JP" dirty="0"/>
              <a:t>/FRK-SH2A U5 M25P05-A 1(</a:t>
            </a:r>
            <a:r>
              <a:rPr lang="en-US" altLang="ja-JP" dirty="0" err="1"/>
              <a:t>nS</a:t>
            </a:r>
            <a:r>
              <a:rPr lang="en-US" altLang="ja-JP" dirty="0"/>
              <a:t>)</a:t>
            </a:r>
          </a:p>
          <a:p>
            <a:pPr lvl="1"/>
            <a:r>
              <a:rPr lang="en-US" altLang="ja-JP" dirty="0"/>
              <a:t>133</a:t>
            </a:r>
            <a:r>
              <a:rPr lang="ja-JP" altLang="en-US" dirty="0"/>
              <a:t>番ピン</a:t>
            </a:r>
            <a:r>
              <a:rPr lang="en-US" altLang="ja-JP" dirty="0"/>
              <a:t>(RSPCK0) - +3.3V</a:t>
            </a:r>
            <a:r>
              <a:rPr lang="ja-JP" altLang="en-US" dirty="0"/>
              <a:t>プルアップ</a:t>
            </a:r>
            <a:r>
              <a:rPr lang="en-US" altLang="ja-JP" dirty="0"/>
              <a:t>/FRK-SH2A U5 M25P05-A 6(C)</a:t>
            </a:r>
          </a:p>
        </p:txBody>
      </p:sp>
    </p:spTree>
    <p:extLst>
      <p:ext uri="{BB962C8B-B14F-4D97-AF65-F5344CB8AC3E}">
        <p14:creationId xmlns:p14="http://schemas.microsoft.com/office/powerpoint/2010/main" val="4277499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55000" lnSpcReduction="20000"/>
          </a:bodyPr>
          <a:lstStyle/>
          <a:p>
            <a:r>
              <a:rPr lang="ja-JP" altLang="en-US" dirty="0"/>
              <a:t>レジスタ</a:t>
            </a:r>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PF10</a:t>
            </a:r>
            <a:r>
              <a:rPr lang="ja-JP" altLang="en-US" dirty="0"/>
              <a:t>モード：</a:t>
            </a:r>
            <a:r>
              <a:rPr lang="en-US" altLang="ja-JP" dirty="0"/>
              <a:t>SSL00</a:t>
            </a:r>
          </a:p>
          <a:p>
            <a:pPr lvl="2"/>
            <a:r>
              <a:rPr lang="en-US" altLang="ja-JP" dirty="0"/>
              <a:t>PF9</a:t>
            </a:r>
            <a:r>
              <a:rPr lang="ja-JP" altLang="en-US" dirty="0"/>
              <a:t>モード：</a:t>
            </a:r>
            <a:r>
              <a:rPr lang="en-US" altLang="ja-JP" dirty="0"/>
              <a:t>RSPCK0</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lang="ja-JP" altLang="en-US" dirty="0"/>
              <a:t>スレーブセレクト極性レジスタ</a:t>
            </a:r>
            <a:r>
              <a:rPr lang="en-US" altLang="ja-JP" dirty="0"/>
              <a:t>_0(SSLP_0)</a:t>
            </a:r>
          </a:p>
          <a:p>
            <a:pPr lvl="2"/>
            <a:r>
              <a:rPr kumimoji="1" lang="en-US" altLang="ja-JP" dirty="0"/>
              <a:t>SSL</a:t>
            </a:r>
            <a:r>
              <a:rPr kumimoji="1" lang="ja-JP" altLang="en-US" dirty="0"/>
              <a:t>信号極性設定：</a:t>
            </a:r>
            <a:r>
              <a:rPr kumimoji="1" lang="en-US" altLang="ja-JP" dirty="0"/>
              <a:t>SSL</a:t>
            </a:r>
            <a:r>
              <a:rPr kumimoji="1" lang="ja-JP" altLang="en-US" dirty="0"/>
              <a:t>信号は</a:t>
            </a:r>
            <a:r>
              <a:rPr kumimoji="1" lang="en-US" altLang="ja-JP" dirty="0"/>
              <a:t>0</a:t>
            </a:r>
            <a:r>
              <a:rPr kumimoji="1" lang="ja-JP" altLang="en-US" dirty="0"/>
              <a:t>アクティブ</a:t>
            </a:r>
            <a:endParaRPr kumimoji="1"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272139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スレーブセレクトネゲート遅延レジスタ</a:t>
            </a:r>
            <a:r>
              <a:rPr lang="en-US" altLang="ja-JP" dirty="0"/>
              <a:t>_0(SSLND0)</a:t>
            </a:r>
          </a:p>
          <a:p>
            <a:pPr lvl="2"/>
            <a:r>
              <a:rPr lang="en-US" altLang="ja-JP" dirty="0"/>
              <a:t>SSL</a:t>
            </a:r>
            <a:r>
              <a:rPr lang="ja-JP" altLang="en-US" dirty="0"/>
              <a:t>ネゲート遅延設定：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ネゲート遅延はスレーブセレクトネゲート遅延レジスタ（</a:t>
            </a:r>
            <a:r>
              <a:rPr lang="en-US" altLang="ja-JP" dirty="0"/>
              <a:t>SSLND</a:t>
            </a:r>
            <a:r>
              <a:rPr lang="ja-JP" altLang="en-US" dirty="0"/>
              <a:t>）の設定値</a:t>
            </a:r>
            <a:endParaRPr lang="en-US" altLang="ja-JP" dirty="0"/>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31838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SPIROM ID</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31895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SH7262</a:t>
            </a:r>
            <a:r>
              <a:rPr kumimoji="1" lang="ja-JP" altLang="en-US" dirty="0"/>
              <a:t>ボード</a:t>
            </a:r>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a:t>ボード名</a:t>
            </a:r>
            <a:endParaRPr kumimoji="1" lang="en-US" altLang="ja-JP" dirty="0"/>
          </a:p>
          <a:p>
            <a:pPr lvl="1"/>
            <a:r>
              <a:rPr lang="en-US" altLang="ja-JP" dirty="0"/>
              <a:t>CQ-FRK-SH2A</a:t>
            </a:r>
          </a:p>
          <a:p>
            <a:r>
              <a:rPr kumimoji="1" lang="ja-JP" altLang="en-US" dirty="0"/>
              <a:t>入力クロック</a:t>
            </a:r>
            <a:endParaRPr kumimoji="1" lang="en-US" altLang="ja-JP" dirty="0"/>
          </a:p>
          <a:p>
            <a:pPr lvl="1"/>
            <a:r>
              <a:rPr lang="en-US" altLang="ja-JP" dirty="0"/>
              <a:t>48MHz</a:t>
            </a:r>
            <a:endParaRPr lang="ja-JP" altLang="en-US" dirty="0"/>
          </a:p>
          <a:p>
            <a:pPr lvl="1"/>
            <a:r>
              <a:rPr lang="ja-JP" altLang="en-US" dirty="0"/>
              <a:t>クロック動作モード：</a:t>
            </a:r>
            <a:r>
              <a:rPr kumimoji="1" lang="ja-JP" altLang="en-US" dirty="0"/>
              <a:t>モード</a:t>
            </a:r>
            <a:r>
              <a:rPr kumimoji="1" lang="en-US" altLang="ja-JP" dirty="0"/>
              <a:t>1</a:t>
            </a:r>
          </a:p>
          <a:p>
            <a:r>
              <a:rPr kumimoji="1" lang="ja-JP" altLang="en-US" dirty="0"/>
              <a:t>内部クロック</a:t>
            </a:r>
            <a:r>
              <a:rPr kumimoji="1" lang="en-US" altLang="ja-JP" dirty="0"/>
              <a:t>(</a:t>
            </a:r>
            <a:r>
              <a:rPr kumimoji="1" lang="en-US" altLang="ja-JP" dirty="0" err="1"/>
              <a:t>Iφ</a:t>
            </a:r>
            <a:r>
              <a:rPr kumimoji="1" lang="en-US" altLang="ja-JP" dirty="0"/>
              <a:t>)</a:t>
            </a:r>
          </a:p>
          <a:p>
            <a:pPr lvl="1"/>
            <a:r>
              <a:rPr lang="en-US" altLang="ja-JP" dirty="0"/>
              <a:t>144MHz(FRQCR CPU</a:t>
            </a:r>
            <a:r>
              <a:rPr lang="ja-JP" altLang="en-US" dirty="0"/>
              <a:t>クロック周波数の分周率：</a:t>
            </a:r>
            <a:r>
              <a:rPr lang="en-US" altLang="ja-JP" dirty="0"/>
              <a:t>×1</a:t>
            </a:r>
            <a:r>
              <a:rPr lang="ja-JP" altLang="en-US" dirty="0"/>
              <a:t>倍の場合</a:t>
            </a:r>
            <a:r>
              <a:rPr lang="en-US" altLang="ja-JP" dirty="0"/>
              <a:t>)</a:t>
            </a:r>
          </a:p>
          <a:p>
            <a:pPr lvl="1"/>
            <a:r>
              <a:rPr lang="en-US" altLang="ja-JP" dirty="0"/>
              <a:t>48MHz(FRQCR CPU</a:t>
            </a:r>
            <a:r>
              <a:rPr lang="ja-JP" altLang="en-US" dirty="0"/>
              <a:t>クロック周波数の分周率：</a:t>
            </a:r>
            <a:r>
              <a:rPr lang="en-US" altLang="ja-JP" dirty="0"/>
              <a:t>×1/3</a:t>
            </a:r>
            <a:r>
              <a:rPr lang="ja-JP" altLang="en-US" dirty="0"/>
              <a:t>倍の場合。初期値</a:t>
            </a:r>
            <a:r>
              <a:rPr lang="en-US" altLang="ja-JP" dirty="0"/>
              <a:t>)</a:t>
            </a:r>
          </a:p>
          <a:p>
            <a:r>
              <a:rPr lang="ja-JP" altLang="en-US" dirty="0"/>
              <a:t>バスクロック</a:t>
            </a:r>
            <a:r>
              <a:rPr lang="en-US" altLang="ja-JP" dirty="0"/>
              <a:t>(</a:t>
            </a:r>
            <a:r>
              <a:rPr lang="en-US" altLang="ja-JP" dirty="0" err="1"/>
              <a:t>Bφ</a:t>
            </a:r>
            <a:r>
              <a:rPr lang="en-US" altLang="ja-JP" dirty="0"/>
              <a:t>)</a:t>
            </a:r>
          </a:p>
          <a:p>
            <a:pPr lvl="1"/>
            <a:r>
              <a:rPr lang="en-US" altLang="ja-JP" dirty="0"/>
              <a:t>48MHz</a:t>
            </a:r>
          </a:p>
          <a:p>
            <a:r>
              <a:rPr kumimoji="1" lang="ja-JP" altLang="en-US" dirty="0"/>
              <a:t>周辺クロック</a:t>
            </a:r>
            <a:r>
              <a:rPr kumimoji="1" lang="en-US" altLang="ja-JP" dirty="0"/>
              <a:t>(</a:t>
            </a:r>
            <a:r>
              <a:rPr kumimoji="1" lang="en-US" altLang="ja-JP" dirty="0" err="1"/>
              <a:t>Pφ</a:t>
            </a:r>
            <a:r>
              <a:rPr kumimoji="1" lang="en-US" altLang="ja-JP" dirty="0"/>
              <a:t>)</a:t>
            </a:r>
          </a:p>
          <a:p>
            <a:pPr lvl="1"/>
            <a:r>
              <a:rPr lang="en-US" altLang="ja-JP" dirty="0"/>
              <a:t>24MHz(FRQCR </a:t>
            </a:r>
            <a:r>
              <a:rPr lang="ja-JP" altLang="en-US" dirty="0"/>
              <a:t>周辺クロック周波数の分周率：</a:t>
            </a:r>
            <a:r>
              <a:rPr lang="en-US" altLang="ja-JP" dirty="0"/>
              <a:t>×1/6</a:t>
            </a:r>
            <a:r>
              <a:rPr lang="ja-JP" altLang="en-US" dirty="0"/>
              <a:t>倍の場合。初期値</a:t>
            </a:r>
            <a:r>
              <a:rPr lang="en-US" altLang="ja-JP" dirty="0"/>
              <a:t>)</a:t>
            </a:r>
          </a:p>
          <a:p>
            <a:pPr lvl="1"/>
            <a:r>
              <a:rPr lang="en-US" altLang="ja-JP" dirty="0"/>
              <a:t>12MHz(FRQCR </a:t>
            </a:r>
            <a:r>
              <a:rPr lang="ja-JP" altLang="en-US" dirty="0"/>
              <a:t>周辺クロック周波数の分周率：</a:t>
            </a:r>
            <a:r>
              <a:rPr lang="en-US" altLang="ja-JP" dirty="0"/>
              <a:t>×1/12</a:t>
            </a:r>
            <a:r>
              <a:rPr lang="ja-JP" altLang="en-US" dirty="0"/>
              <a:t>倍の場合</a:t>
            </a:r>
            <a:r>
              <a:rPr lang="en-US" altLang="ja-JP" dirty="0"/>
              <a:t>)</a:t>
            </a:r>
            <a:endParaRPr kumimoji="1" lang="en-US" altLang="ja-JP" dirty="0"/>
          </a:p>
        </p:txBody>
      </p:sp>
    </p:spTree>
    <p:extLst>
      <p:ext uri="{BB962C8B-B14F-4D97-AF65-F5344CB8AC3E}">
        <p14:creationId xmlns:p14="http://schemas.microsoft.com/office/powerpoint/2010/main" val="921130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2864257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a:t>/CK-35 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a:t>/CK-35 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a:t>/CK-35 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a:t>/FRK-SH2A 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a:t>/FRK-SH2A 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a:t>/FRK-SH2A CN3_40 - CK-35 5(SCLK)</a:t>
            </a:r>
            <a:endParaRPr lang="ja-JP" altLang="en-US" dirty="0"/>
          </a:p>
        </p:txBody>
      </p:sp>
    </p:spTree>
    <p:extLst>
      <p:ext uri="{BB962C8B-B14F-4D97-AF65-F5344CB8AC3E}">
        <p14:creationId xmlns:p14="http://schemas.microsoft.com/office/powerpoint/2010/main" val="3296558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1327350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3026269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ダミーデータ送信イネーブル：ダミーデータ送信を禁止にする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1601310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93137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kumimoji="1" lang="ja-JP" altLang="en-US" dirty="0"/>
              <a:t>実現する機能</a:t>
            </a:r>
          </a:p>
          <a:p>
            <a:pPr lvl="1"/>
            <a:r>
              <a:rPr lang="en-US" altLang="ja-JP" dirty="0"/>
              <a:t>SPI</a:t>
            </a:r>
            <a:r>
              <a:rPr lang="ja-JP" altLang="en-US" dirty="0"/>
              <a:t>バス接続の</a:t>
            </a:r>
            <a:r>
              <a:rPr lang="en-US" altLang="ja-JP" dirty="0"/>
              <a:t>SD</a:t>
            </a:r>
            <a:r>
              <a:rPr lang="ja-JP" altLang="en-US" dirty="0"/>
              <a:t>カードから</a:t>
            </a:r>
            <a:r>
              <a:rPr lang="en-US" altLang="ja-JP" dirty="0"/>
              <a:t>FAT</a:t>
            </a:r>
            <a:r>
              <a:rPr lang="ja-JP" altLang="en-US" dirty="0"/>
              <a:t>を読み出す</a:t>
            </a:r>
            <a:endParaRPr lang="en-US" altLang="ja-JP" dirty="0"/>
          </a:p>
          <a:p>
            <a:pPr lvl="1"/>
            <a:r>
              <a:rPr lang="ja-JP" altLang="en-US" dirty="0"/>
              <a:t>データサイズが大きい</a:t>
            </a:r>
            <a:r>
              <a:rPr lang="en-US" altLang="ja-JP" dirty="0"/>
              <a:t>FAT</a:t>
            </a:r>
            <a:r>
              <a:rPr lang="ja-JP" altLang="en-US" dirty="0"/>
              <a:t>そのものは</a:t>
            </a:r>
            <a:r>
              <a:rPr lang="en-US" altLang="ja-JP" dirty="0"/>
              <a:t>DMA</a:t>
            </a:r>
            <a:r>
              <a:rPr lang="ja-JP" altLang="en-US" dirty="0"/>
              <a:t>転送する</a:t>
            </a:r>
          </a:p>
          <a:p>
            <a:r>
              <a:rPr kumimoji="1" lang="ja-JP" altLang="en-US" dirty="0"/>
              <a:t>制御部品</a:t>
            </a:r>
          </a:p>
          <a:p>
            <a:pPr lvl="1"/>
            <a:r>
              <a:rPr lang="en-US" altLang="ja-JP" dirty="0"/>
              <a:t>SD</a:t>
            </a:r>
            <a:r>
              <a:rPr lang="ja-JP" altLang="en-US" dirty="0"/>
              <a:t>カード</a:t>
            </a:r>
            <a:r>
              <a:rPr lang="en-US" altLang="ja-JP" dirty="0"/>
              <a:t>(SCLK(CLK)/DI(CMD)/DO(DAT0)/</a:t>
            </a:r>
            <a:r>
              <a:rPr lang="en-US" altLang="ja-JP" dirty="0" err="1"/>
              <a:t>nCS</a:t>
            </a:r>
            <a:r>
              <a:rPr lang="en-US" altLang="ja-JP" dirty="0"/>
              <a:t>(CD/DAT3)/(DAT1)/(DAT2)</a:t>
            </a:r>
            <a:r>
              <a:rPr kumimoji="1" lang="en-US" altLang="ja-JP" dirty="0"/>
              <a:t>)</a:t>
            </a:r>
          </a:p>
          <a:p>
            <a:pPr lvl="2"/>
            <a:r>
              <a:rPr lang="ja-JP" altLang="en-US" dirty="0"/>
              <a:t>シリアルクロック</a:t>
            </a:r>
            <a:r>
              <a:rPr lang="en-US" altLang="ja-JP" dirty="0"/>
              <a:t>(SCLK)</a:t>
            </a:r>
            <a:r>
              <a:rPr lang="ja-JP" altLang="en-US" dirty="0" err="1"/>
              <a:t>、</a:t>
            </a:r>
            <a:r>
              <a:rPr lang="ja-JP" altLang="en-US" dirty="0"/>
              <a:t>シリアルデータアウトプット</a:t>
            </a:r>
            <a:r>
              <a:rPr lang="en-US" altLang="ja-JP" dirty="0"/>
              <a:t>(DO)</a:t>
            </a:r>
            <a:r>
              <a:rPr lang="ja-JP" altLang="en-US" dirty="0"/>
              <a:t>は</a:t>
            </a:r>
            <a:r>
              <a:rPr lang="en-US" altLang="ja-JP" dirty="0"/>
              <a:t>FRK-SH2A</a:t>
            </a:r>
            <a:r>
              <a:rPr lang="ja-JP" altLang="en-US" dirty="0"/>
              <a:t>の</a:t>
            </a:r>
            <a:r>
              <a:rPr lang="en-US" altLang="ja-JP" dirty="0"/>
              <a:t>4.7kΩ</a:t>
            </a:r>
            <a:r>
              <a:rPr lang="ja-JP" altLang="en-US" dirty="0"/>
              <a:t>抵抗でプルアップされている</a:t>
            </a:r>
            <a:endParaRPr lang="en-US" altLang="ja-JP" dirty="0"/>
          </a:p>
          <a:p>
            <a:pPr lvl="2"/>
            <a:r>
              <a:rPr lang="ja-JP" altLang="en-US" dirty="0"/>
              <a:t>シリアルデータインプット</a:t>
            </a:r>
            <a:r>
              <a:rPr lang="en-US" altLang="ja-JP" dirty="0"/>
              <a:t>(DI)</a:t>
            </a:r>
            <a:r>
              <a:rPr lang="ja-JP" altLang="en-US" dirty="0"/>
              <a:t>は</a:t>
            </a:r>
            <a:r>
              <a:rPr lang="en-US" altLang="ja-JP" dirty="0"/>
              <a:t>FRK-SH2A</a:t>
            </a:r>
            <a:r>
              <a:rPr lang="ja-JP" altLang="en-US" dirty="0"/>
              <a:t>の</a:t>
            </a:r>
            <a:r>
              <a:rPr lang="en-US" altLang="ja-JP" dirty="0"/>
              <a:t>1MΩ</a:t>
            </a:r>
            <a:r>
              <a:rPr lang="ja-JP" altLang="en-US" dirty="0"/>
              <a:t>抵抗でプルアップされている</a:t>
            </a:r>
            <a:endParaRPr lang="en-US" altLang="ja-JP" dirty="0"/>
          </a:p>
          <a:p>
            <a:pPr lvl="2"/>
            <a:r>
              <a:rPr lang="ja-JP" altLang="en-US" dirty="0"/>
              <a:t>チップセレクト</a:t>
            </a:r>
            <a:r>
              <a:rPr lang="en-US" altLang="ja-JP" dirty="0"/>
              <a:t>(</a:t>
            </a:r>
            <a:r>
              <a:rPr lang="en-US" altLang="ja-JP" dirty="0" err="1"/>
              <a:t>nCS</a:t>
            </a:r>
            <a:r>
              <a:rPr lang="en-US" altLang="ja-JP" dirty="0"/>
              <a:t>)</a:t>
            </a:r>
            <a:r>
              <a:rPr lang="ja-JP" altLang="en-US" dirty="0"/>
              <a:t>は</a:t>
            </a:r>
            <a:r>
              <a:rPr lang="en-US" altLang="ja-JP" dirty="0"/>
              <a:t>4.7kΩ</a:t>
            </a:r>
            <a:r>
              <a:rPr lang="ja-JP" altLang="en-US" dirty="0"/>
              <a:t>抵抗でプルアップする</a:t>
            </a:r>
            <a:endParaRPr lang="en-US" altLang="ja-JP" dirty="0"/>
          </a:p>
          <a:p>
            <a:pPr lvl="2"/>
            <a:r>
              <a:rPr lang="ja-JP" altLang="en-US" dirty="0"/>
              <a:t>データライン</a:t>
            </a:r>
            <a:r>
              <a:rPr lang="en-US" altLang="ja-JP" dirty="0"/>
              <a:t>1(DAT1)</a:t>
            </a:r>
            <a:r>
              <a:rPr lang="ja-JP" altLang="en-US" dirty="0" err="1"/>
              <a:t>、</a:t>
            </a:r>
            <a:r>
              <a:rPr lang="ja-JP" altLang="en-US" dirty="0"/>
              <a:t>データライン</a:t>
            </a:r>
            <a:r>
              <a:rPr lang="en-US" altLang="ja-JP" dirty="0"/>
              <a:t>2(DAT2)</a:t>
            </a:r>
            <a:r>
              <a:rPr lang="ja-JP" altLang="en-US" dirty="0"/>
              <a:t>は</a:t>
            </a:r>
            <a:r>
              <a:rPr lang="en-US" altLang="ja-JP" dirty="0"/>
              <a:t>4.7kΩ</a:t>
            </a:r>
            <a:r>
              <a:rPr lang="ja-JP" altLang="en-US" dirty="0"/>
              <a:t>抵抗でプルアップする</a:t>
            </a:r>
            <a:endParaRPr lang="en-US" altLang="ja-JP" dirty="0"/>
          </a:p>
          <a:p>
            <a:pPr lvl="1"/>
            <a:r>
              <a:rPr lang="en-US" altLang="ja-JP" dirty="0"/>
              <a:t>SD</a:t>
            </a:r>
            <a:r>
              <a:rPr lang="ja-JP" altLang="en-US" dirty="0"/>
              <a:t>カードコネクタ</a:t>
            </a:r>
            <a:r>
              <a:rPr lang="en-US" altLang="ja-JP" dirty="0"/>
              <a:t>(CD/WP)</a:t>
            </a:r>
          </a:p>
          <a:p>
            <a:pPr lvl="2"/>
            <a:r>
              <a:rPr lang="ja-JP" altLang="en-US" dirty="0"/>
              <a:t>カードデテクション</a:t>
            </a:r>
            <a:r>
              <a:rPr lang="en-US" altLang="ja-JP" dirty="0"/>
              <a:t>(CD)</a:t>
            </a:r>
            <a:r>
              <a:rPr lang="ja-JP" altLang="en-US" dirty="0" err="1"/>
              <a:t>、</a:t>
            </a:r>
            <a:r>
              <a:rPr lang="ja-JP" altLang="en-US" dirty="0"/>
              <a:t>ライトプロテクション</a:t>
            </a:r>
            <a:r>
              <a:rPr lang="en-US" altLang="ja-JP" dirty="0"/>
              <a:t>(WP)</a:t>
            </a:r>
            <a:r>
              <a:rPr lang="ja-JP" altLang="en-US" dirty="0"/>
              <a:t>は</a:t>
            </a:r>
            <a:r>
              <a:rPr lang="en-US" altLang="ja-JP" dirty="0"/>
              <a:t>4.7kΩ</a:t>
            </a:r>
            <a:r>
              <a:rPr lang="ja-JP" altLang="en-US" dirty="0"/>
              <a:t>抵抗でプルアップする</a:t>
            </a:r>
            <a:endParaRPr lang="en-US" altLang="ja-JP" dirty="0"/>
          </a:p>
          <a:p>
            <a:r>
              <a:rPr lang="ja-JP" altLang="en-US" dirty="0"/>
              <a:t>使用する周辺機能</a:t>
            </a:r>
          </a:p>
          <a:p>
            <a:pPr lvl="1"/>
            <a:r>
              <a:rPr lang="ja-JP" altLang="en-US" dirty="0"/>
              <a:t>ルネサスシリアルペリフェラルインタフェース</a:t>
            </a:r>
            <a:r>
              <a:rPr lang="en-US" altLang="ja-JP" dirty="0"/>
              <a:t>(</a:t>
            </a:r>
            <a:r>
              <a:rPr lang="ja-JP" altLang="en-US" dirty="0"/>
              <a:t>チャネル</a:t>
            </a:r>
            <a:r>
              <a:rPr lang="en-US" altLang="ja-JP" dirty="0"/>
              <a:t>0)</a:t>
            </a:r>
          </a:p>
          <a:p>
            <a:pPr lvl="2"/>
            <a:r>
              <a:rPr lang="ja-JP" altLang="en-US" dirty="0"/>
              <a:t>本</a:t>
            </a:r>
            <a:r>
              <a:rPr lang="en-US" altLang="ja-JP" dirty="0"/>
              <a:t>LSI</a:t>
            </a:r>
            <a:r>
              <a:rPr lang="ja-JP" altLang="en-US" dirty="0"/>
              <a:t>はマスタとして動作</a:t>
            </a:r>
            <a:endParaRPr lang="en-US" altLang="ja-JP" dirty="0"/>
          </a:p>
          <a:p>
            <a:pPr lvl="1"/>
            <a:r>
              <a:rPr lang="ja-JP" altLang="en-US" dirty="0"/>
              <a:t>ダイレクトメモリアクセスコントローラ</a:t>
            </a:r>
            <a:r>
              <a:rPr lang="en-US" altLang="ja-JP" dirty="0"/>
              <a:t>(</a:t>
            </a:r>
            <a:r>
              <a:rPr lang="ja-JP" altLang="en-US" dirty="0"/>
              <a:t>チャネル</a:t>
            </a:r>
            <a:r>
              <a:rPr lang="en-US" altLang="ja-JP" dirty="0"/>
              <a:t>0)</a:t>
            </a:r>
          </a:p>
          <a:p>
            <a:pPr lvl="1"/>
            <a:r>
              <a:rPr lang="ja-JP" altLang="en-US" dirty="0"/>
              <a:t>汎用入出力ポート</a:t>
            </a:r>
            <a:r>
              <a:rPr lang="en-US" altLang="ja-JP" dirty="0"/>
              <a:t>(</a:t>
            </a:r>
            <a:r>
              <a:rPr lang="ja-JP" altLang="en-US" dirty="0"/>
              <a:t>ポート</a:t>
            </a:r>
            <a:r>
              <a:rPr lang="en-US" altLang="ja-JP" dirty="0"/>
              <a:t>C)</a:t>
            </a:r>
          </a:p>
        </p:txBody>
      </p:sp>
    </p:spTree>
    <p:extLst>
      <p:ext uri="{BB962C8B-B14F-4D97-AF65-F5344CB8AC3E}">
        <p14:creationId xmlns:p14="http://schemas.microsoft.com/office/powerpoint/2010/main" val="4000525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端子</a:t>
            </a:r>
          </a:p>
          <a:p>
            <a:pPr lvl="1"/>
            <a:r>
              <a:rPr lang="en-US" altLang="ja-JP" dirty="0"/>
              <a:t>4</a:t>
            </a:r>
            <a:r>
              <a:rPr lang="ja-JP" altLang="en-US" dirty="0"/>
              <a:t>番ピン</a:t>
            </a:r>
            <a:r>
              <a:rPr lang="en-US" altLang="ja-JP" dirty="0"/>
              <a:t>(PC5/</a:t>
            </a:r>
            <a:r>
              <a:rPr lang="en-US" altLang="ja-JP" dirty="0" err="1"/>
              <a:t>nRAS</a:t>
            </a:r>
            <a:r>
              <a:rPr lang="en-US" altLang="ja-JP" dirty="0"/>
              <a:t>/TIOC4A/IRQ4</a:t>
            </a:r>
            <a:r>
              <a:rPr lang="ja-JP" altLang="en-US" dirty="0"/>
              <a:t>マルチプレクス</a:t>
            </a:r>
            <a:r>
              <a:rPr lang="en-US" altLang="ja-JP" dirty="0"/>
              <a:t>)</a:t>
            </a:r>
          </a:p>
          <a:p>
            <a:pPr lvl="1"/>
            <a:r>
              <a:rPr lang="en-US" altLang="ja-JP" dirty="0"/>
              <a:t>5</a:t>
            </a:r>
            <a:r>
              <a:rPr lang="ja-JP" altLang="en-US" dirty="0"/>
              <a:t>番ピン</a:t>
            </a:r>
            <a:r>
              <a:rPr lang="en-US" altLang="ja-JP" dirty="0"/>
              <a:t>(PC6/</a:t>
            </a:r>
            <a:r>
              <a:rPr lang="en-US" altLang="ja-JP" dirty="0" err="1"/>
              <a:t>nCAS</a:t>
            </a:r>
            <a:r>
              <a:rPr lang="en-US" altLang="ja-JP" dirty="0"/>
              <a:t>/TIOC4B/IRQ5</a:t>
            </a:r>
            <a:r>
              <a:rPr lang="ja-JP" altLang="en-US" dirty="0"/>
              <a:t>マルチプレクス</a:t>
            </a:r>
            <a:r>
              <a:rPr lang="en-US" altLang="ja-JP" dirty="0"/>
              <a:t>)</a:t>
            </a:r>
          </a:p>
          <a:p>
            <a:pPr lvl="1"/>
            <a:r>
              <a:rPr lang="en-US" altLang="ja-JP" dirty="0"/>
              <a:t>7</a:t>
            </a:r>
            <a:r>
              <a:rPr lang="ja-JP" altLang="en-US" dirty="0"/>
              <a:t>番ピン</a:t>
            </a:r>
            <a:r>
              <a:rPr lang="en-US" altLang="ja-JP" dirty="0"/>
              <a:t>(PC7/CKE/TIOC4C/IRQ6</a:t>
            </a:r>
            <a:r>
              <a:rPr lang="ja-JP" altLang="en-US" dirty="0"/>
              <a:t>マルチプレクス</a:t>
            </a:r>
            <a:r>
              <a:rPr lang="en-US" altLang="ja-JP" dirty="0"/>
              <a:t>)</a:t>
            </a:r>
          </a:p>
          <a:p>
            <a:pPr lvl="1"/>
            <a:r>
              <a:rPr lang="en-US" altLang="ja-JP" dirty="0"/>
              <a:t>127</a:t>
            </a:r>
            <a:r>
              <a:rPr lang="ja-JP" altLang="en-US" dirty="0"/>
              <a:t>番ピン</a:t>
            </a:r>
            <a:r>
              <a:rPr lang="en-US" altLang="ja-JP" dirty="0"/>
              <a:t>(PF12/</a:t>
            </a:r>
            <a:r>
              <a:rPr lang="en-US" altLang="ja-JP" dirty="0" err="1"/>
              <a:t>nBS</a:t>
            </a:r>
            <a:r>
              <a:rPr lang="en-US" altLang="ja-JP" dirty="0"/>
              <a:t>/AUDIO_XOUT/MISO0/TIOC3D/SPDIF_OUT</a:t>
            </a:r>
            <a:r>
              <a:rPr lang="ja-JP" altLang="en-US" dirty="0"/>
              <a:t>マルチプレクス</a:t>
            </a:r>
            <a:r>
              <a:rPr lang="en-US" altLang="ja-JP" dirty="0"/>
              <a:t>)</a:t>
            </a:r>
          </a:p>
          <a:p>
            <a:pPr lvl="1"/>
            <a:r>
              <a:rPr lang="en-US" altLang="ja-JP" dirty="0"/>
              <a:t>129</a:t>
            </a:r>
            <a:r>
              <a:rPr lang="ja-JP" altLang="en-US" dirty="0"/>
              <a:t>番ピン</a:t>
            </a:r>
            <a:r>
              <a:rPr lang="en-US" altLang="ja-JP" dirty="0"/>
              <a:t>(PF11/A25/SSIDATA3/MOSI0/TIOC3C/SPDIF_IN</a:t>
            </a:r>
            <a:r>
              <a:rPr lang="ja-JP" altLang="en-US" dirty="0"/>
              <a:t>マルチプレクス</a:t>
            </a:r>
            <a:r>
              <a:rPr lang="en-US" altLang="ja-JP" dirty="0"/>
              <a:t>)</a:t>
            </a:r>
          </a:p>
          <a:p>
            <a:pPr lvl="1"/>
            <a:r>
              <a:rPr lang="en-US" altLang="ja-JP" dirty="0"/>
              <a:t>133</a:t>
            </a:r>
            <a:r>
              <a:rPr lang="ja-JP" altLang="en-US" dirty="0"/>
              <a:t>番ピン</a:t>
            </a:r>
            <a:r>
              <a:rPr lang="en-US" altLang="ja-JP" dirty="0"/>
              <a:t>(PF9/A23/SSISCK3/RSPCK0/TIOC3A/FRB</a:t>
            </a:r>
            <a:r>
              <a:rPr lang="ja-JP" altLang="en-US" dirty="0"/>
              <a:t>マルチプレクス</a:t>
            </a:r>
            <a:r>
              <a:rPr lang="en-US" altLang="ja-JP" dirty="0"/>
              <a:t>)</a:t>
            </a:r>
          </a:p>
          <a:p>
            <a:r>
              <a:rPr lang="ja-JP" altLang="en-US" dirty="0"/>
              <a:t>結線</a:t>
            </a:r>
          </a:p>
          <a:p>
            <a:pPr lvl="1"/>
            <a:r>
              <a:rPr lang="en-US" altLang="ja-JP" dirty="0"/>
              <a:t>4</a:t>
            </a:r>
            <a:r>
              <a:rPr lang="ja-JP" altLang="en-US" dirty="0"/>
              <a:t>番ピン</a:t>
            </a:r>
            <a:r>
              <a:rPr lang="en-US" altLang="ja-JP" dirty="0"/>
              <a:t>(PC5) - FRK-SH2A CN3_26 - +3.3V</a:t>
            </a:r>
            <a:r>
              <a:rPr lang="ja-JP" altLang="en-US" dirty="0"/>
              <a:t>プルアップ</a:t>
            </a:r>
            <a:r>
              <a:rPr lang="en-US" altLang="ja-JP" dirty="0"/>
              <a:t>/CK-35 11(WP)</a:t>
            </a:r>
            <a:endParaRPr lang="ja-JP" altLang="en-US" dirty="0"/>
          </a:p>
          <a:p>
            <a:pPr lvl="1"/>
            <a:r>
              <a:rPr lang="en-US" altLang="ja-JP" dirty="0"/>
              <a:t>5</a:t>
            </a:r>
            <a:r>
              <a:rPr lang="ja-JP" altLang="en-US" dirty="0"/>
              <a:t>番ピン</a:t>
            </a:r>
            <a:r>
              <a:rPr lang="en-US" altLang="ja-JP" dirty="0"/>
              <a:t>(PC6) - FRK-SH2A CN3_27 - +3.3V</a:t>
            </a:r>
            <a:r>
              <a:rPr lang="ja-JP" altLang="en-US" dirty="0"/>
              <a:t>プルアップ</a:t>
            </a:r>
            <a:r>
              <a:rPr lang="en-US" altLang="ja-JP" dirty="0"/>
              <a:t>/CK-35 10(CD)</a:t>
            </a:r>
            <a:endParaRPr lang="ja-JP" altLang="en-US" dirty="0"/>
          </a:p>
          <a:p>
            <a:pPr lvl="1"/>
            <a:r>
              <a:rPr lang="en-US" altLang="ja-JP" dirty="0"/>
              <a:t>7</a:t>
            </a:r>
            <a:r>
              <a:rPr lang="ja-JP" altLang="en-US" dirty="0"/>
              <a:t>番ピン</a:t>
            </a:r>
            <a:r>
              <a:rPr lang="en-US" altLang="ja-JP" dirty="0"/>
              <a:t>(PC7) - FRK-SH2A CN3_28 - +3.3V</a:t>
            </a:r>
            <a:r>
              <a:rPr lang="ja-JP" altLang="en-US" dirty="0"/>
              <a:t>プルアップ</a:t>
            </a:r>
            <a:r>
              <a:rPr lang="en-US" altLang="ja-JP" dirty="0"/>
              <a:t>/CK-35 1(CS)</a:t>
            </a:r>
            <a:endParaRPr lang="ja-JP" altLang="en-US" dirty="0"/>
          </a:p>
          <a:p>
            <a:pPr lvl="1"/>
            <a:r>
              <a:rPr lang="en-US" altLang="ja-JP" dirty="0"/>
              <a:t>127</a:t>
            </a:r>
            <a:r>
              <a:rPr lang="ja-JP" altLang="en-US" dirty="0"/>
              <a:t>番ピン</a:t>
            </a:r>
            <a:r>
              <a:rPr lang="en-US" altLang="ja-JP" dirty="0"/>
              <a:t>(MISO0) - +3.3V</a:t>
            </a:r>
            <a:r>
              <a:rPr lang="ja-JP" altLang="en-US" dirty="0"/>
              <a:t>プルアップ</a:t>
            </a:r>
            <a:r>
              <a:rPr lang="en-US" altLang="ja-JP" dirty="0"/>
              <a:t>/FRK-SH2A CN3_36 - CK-35 7(DO)</a:t>
            </a:r>
            <a:endParaRPr lang="ja-JP" altLang="en-US" dirty="0"/>
          </a:p>
          <a:p>
            <a:pPr lvl="1"/>
            <a:r>
              <a:rPr lang="en-US" altLang="ja-JP" dirty="0"/>
              <a:t>129</a:t>
            </a:r>
            <a:r>
              <a:rPr lang="ja-JP" altLang="en-US" dirty="0"/>
              <a:t>番ピン</a:t>
            </a:r>
            <a:r>
              <a:rPr lang="en-US" altLang="ja-JP" dirty="0"/>
              <a:t>(MOSI0) - +3.3V</a:t>
            </a:r>
            <a:r>
              <a:rPr lang="ja-JP" altLang="en-US" dirty="0"/>
              <a:t>プルアップ</a:t>
            </a:r>
            <a:r>
              <a:rPr lang="en-US" altLang="ja-JP" dirty="0"/>
              <a:t>/FRK-SH2A CN3_37 - CK-35 2(DI)</a:t>
            </a:r>
            <a:endParaRPr lang="ja-JP" altLang="en-US" dirty="0"/>
          </a:p>
          <a:p>
            <a:pPr lvl="1"/>
            <a:r>
              <a:rPr lang="en-US" altLang="ja-JP" dirty="0"/>
              <a:t>133</a:t>
            </a:r>
            <a:r>
              <a:rPr lang="ja-JP" altLang="en-US" dirty="0"/>
              <a:t>番ピン</a:t>
            </a:r>
            <a:r>
              <a:rPr lang="en-US" altLang="ja-JP" dirty="0"/>
              <a:t>(RSPCK0) - +3.3V</a:t>
            </a:r>
            <a:r>
              <a:rPr lang="ja-JP" altLang="en-US" dirty="0"/>
              <a:t>プルアップ</a:t>
            </a:r>
            <a:r>
              <a:rPr lang="en-US" altLang="ja-JP" dirty="0"/>
              <a:t>/FRK-SH2A CN3_40 - CK-35 5(SCLK)</a:t>
            </a:r>
            <a:endParaRPr lang="ja-JP" altLang="en-US" dirty="0"/>
          </a:p>
        </p:txBody>
      </p:sp>
    </p:spTree>
    <p:extLst>
      <p:ext uri="{BB962C8B-B14F-4D97-AF65-F5344CB8AC3E}">
        <p14:creationId xmlns:p14="http://schemas.microsoft.com/office/powerpoint/2010/main" val="3476978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p>
          <a:p>
            <a:pPr lvl="1"/>
            <a:r>
              <a:rPr lang="ja-JP" altLang="en-US" dirty="0"/>
              <a:t>ポート</a:t>
            </a:r>
            <a:r>
              <a:rPr lang="en-US" altLang="ja-JP" dirty="0"/>
              <a:t>C</a:t>
            </a:r>
            <a:r>
              <a:rPr lang="ja-JP" altLang="en-US" dirty="0"/>
              <a:t>コントロールレジスタ</a:t>
            </a:r>
            <a:r>
              <a:rPr lang="en-US" altLang="ja-JP" dirty="0"/>
              <a:t>1(PCCR1)</a:t>
            </a:r>
            <a:endParaRPr lang="ja-JP" altLang="en-US" dirty="0"/>
          </a:p>
          <a:p>
            <a:pPr lvl="2"/>
            <a:r>
              <a:rPr lang="en-US" altLang="ja-JP" dirty="0"/>
              <a:t>PC7</a:t>
            </a:r>
            <a:r>
              <a:rPr lang="ja-JP" altLang="en-US" dirty="0"/>
              <a:t>モード：</a:t>
            </a:r>
            <a:r>
              <a:rPr lang="en-US" altLang="ja-JP" dirty="0"/>
              <a:t>PC7</a:t>
            </a:r>
          </a:p>
          <a:p>
            <a:pPr lvl="2"/>
            <a:r>
              <a:rPr lang="en-US" altLang="ja-JP" dirty="0"/>
              <a:t>PC6</a:t>
            </a:r>
            <a:r>
              <a:rPr lang="ja-JP" altLang="en-US" dirty="0"/>
              <a:t>モード：</a:t>
            </a:r>
            <a:r>
              <a:rPr lang="en-US" altLang="ja-JP" dirty="0"/>
              <a:t>PC6</a:t>
            </a:r>
          </a:p>
          <a:p>
            <a:pPr lvl="2"/>
            <a:r>
              <a:rPr lang="en-US" altLang="ja-JP" dirty="0"/>
              <a:t>PC5</a:t>
            </a:r>
            <a:r>
              <a:rPr lang="ja-JP" altLang="en-US" dirty="0"/>
              <a:t>モード：</a:t>
            </a:r>
            <a:r>
              <a:rPr lang="en-US" altLang="ja-JP" dirty="0"/>
              <a:t>PC5</a:t>
            </a:r>
          </a:p>
          <a:p>
            <a:pPr lvl="1"/>
            <a:r>
              <a:rPr lang="ja-JP" altLang="en-US" dirty="0"/>
              <a:t>ポート</a:t>
            </a:r>
            <a:r>
              <a:rPr lang="en-US" altLang="ja-JP" dirty="0"/>
              <a:t>C</a:t>
            </a:r>
            <a:r>
              <a:rPr lang="ja-JP" altLang="en-US" dirty="0"/>
              <a:t>・</a:t>
            </a:r>
            <a:r>
              <a:rPr lang="en-US" altLang="ja-JP" dirty="0"/>
              <a:t>IO</a:t>
            </a:r>
            <a:r>
              <a:rPr lang="ja-JP" altLang="en-US" dirty="0"/>
              <a:t>レジスタ</a:t>
            </a:r>
            <a:r>
              <a:rPr lang="en-US" altLang="ja-JP" dirty="0"/>
              <a:t>0(PCIOR0)</a:t>
            </a:r>
          </a:p>
          <a:p>
            <a:pPr lvl="2"/>
            <a:r>
              <a:rPr lang="en-US" altLang="ja-JP" dirty="0"/>
              <a:t>PC7</a:t>
            </a:r>
            <a:r>
              <a:rPr lang="ja-JP" altLang="en-US" dirty="0"/>
              <a:t>入出力方向：出力</a:t>
            </a:r>
            <a:endParaRPr lang="en-US" altLang="ja-JP" dirty="0"/>
          </a:p>
          <a:p>
            <a:pPr lvl="2"/>
            <a:r>
              <a:rPr lang="en-US" altLang="ja-JP" dirty="0"/>
              <a:t>PC6</a:t>
            </a:r>
            <a:r>
              <a:rPr lang="ja-JP" altLang="en-US" dirty="0"/>
              <a:t>入出力方向：入力</a:t>
            </a:r>
            <a:endParaRPr lang="en-US" altLang="ja-JP" dirty="0"/>
          </a:p>
          <a:p>
            <a:pPr lvl="2"/>
            <a:r>
              <a:rPr lang="en-US" altLang="ja-JP" dirty="0"/>
              <a:t>PC5</a:t>
            </a:r>
            <a:r>
              <a:rPr lang="ja-JP" altLang="en-US" dirty="0"/>
              <a:t>入出力方向：入力</a:t>
            </a:r>
            <a:endParaRPr lang="en-US" altLang="ja-JP" dirty="0"/>
          </a:p>
          <a:p>
            <a:pPr lvl="1"/>
            <a:r>
              <a:rPr lang="ja-JP" altLang="en-US" dirty="0"/>
              <a:t>ポート</a:t>
            </a:r>
            <a:r>
              <a:rPr lang="en-US" altLang="ja-JP" dirty="0"/>
              <a:t>C</a:t>
            </a:r>
            <a:r>
              <a:rPr lang="ja-JP" altLang="en-US" dirty="0"/>
              <a:t>データレジスタ</a:t>
            </a:r>
            <a:r>
              <a:rPr lang="en-US" altLang="ja-JP" dirty="0"/>
              <a:t>0(PCDR0)</a:t>
            </a:r>
          </a:p>
          <a:p>
            <a:pPr lvl="2"/>
            <a:r>
              <a:rPr lang="en-US" altLang="ja-JP" dirty="0"/>
              <a:t>PC7</a:t>
            </a:r>
            <a:r>
              <a:rPr lang="ja-JP" altLang="en-US" dirty="0"/>
              <a:t>データ：スレーブセレクトアサートするとき、</a:t>
            </a:r>
            <a:r>
              <a:rPr lang="en-US" altLang="ja-JP" dirty="0"/>
              <a:t>0</a:t>
            </a:r>
            <a:r>
              <a:rPr lang="ja-JP" altLang="en-US" dirty="0"/>
              <a:t>にクリア、スレーブセレクトネゲートするとき、</a:t>
            </a:r>
            <a:r>
              <a:rPr lang="en-US" altLang="ja-JP" dirty="0"/>
              <a:t> 1</a:t>
            </a:r>
            <a:r>
              <a:rPr lang="ja-JP" altLang="en-US" dirty="0"/>
              <a:t>にセット</a:t>
            </a:r>
            <a:endParaRPr lang="en-US" altLang="ja-JP" dirty="0"/>
          </a:p>
          <a:p>
            <a:pPr lvl="2"/>
            <a:r>
              <a:rPr lang="en-US" altLang="ja-JP" dirty="0"/>
              <a:t>PC6</a:t>
            </a:r>
            <a:r>
              <a:rPr lang="ja-JP" altLang="en-US" dirty="0"/>
              <a:t>データ：</a:t>
            </a:r>
            <a:r>
              <a:rPr lang="en-US" altLang="ja-JP" dirty="0"/>
              <a:t>1</a:t>
            </a:r>
            <a:r>
              <a:rPr lang="ja-JP" altLang="en-US" dirty="0"/>
              <a:t>のとき、カード未挿入を表示、</a:t>
            </a:r>
            <a:r>
              <a:rPr lang="en-US" altLang="ja-JP" dirty="0"/>
              <a:t>0</a:t>
            </a:r>
            <a:r>
              <a:rPr lang="ja-JP" altLang="en-US" dirty="0"/>
              <a:t>のとき、カード挿入を表示</a:t>
            </a:r>
            <a:endParaRPr lang="en-US" altLang="ja-JP" dirty="0"/>
          </a:p>
          <a:p>
            <a:pPr lvl="2"/>
            <a:r>
              <a:rPr lang="en-US" altLang="ja-JP" dirty="0"/>
              <a:t>PC5</a:t>
            </a:r>
            <a:r>
              <a:rPr lang="ja-JP" altLang="en-US" dirty="0"/>
              <a:t>データ：</a:t>
            </a:r>
            <a:r>
              <a:rPr lang="en-US" altLang="ja-JP" dirty="0"/>
              <a:t>1</a:t>
            </a:r>
            <a:r>
              <a:rPr lang="ja-JP" altLang="en-US" dirty="0"/>
              <a:t>のとき、書き込み不可を表示、</a:t>
            </a:r>
            <a:r>
              <a:rPr lang="en-US" altLang="ja-JP" dirty="0"/>
              <a:t>0</a:t>
            </a:r>
            <a:r>
              <a:rPr lang="ja-JP" altLang="en-US" dirty="0"/>
              <a:t>のとき、書き込み可を表示</a:t>
            </a:r>
            <a:endParaRPr lang="en-US" altLang="ja-JP" dirty="0"/>
          </a:p>
          <a:p>
            <a:pPr lvl="1"/>
            <a:r>
              <a:rPr lang="ja-JP" altLang="en-US" dirty="0"/>
              <a:t>ポート</a:t>
            </a:r>
            <a:r>
              <a:rPr lang="en-US" altLang="ja-JP" dirty="0"/>
              <a:t>F</a:t>
            </a:r>
            <a:r>
              <a:rPr lang="ja-JP" altLang="en-US" dirty="0"/>
              <a:t>コントロールレジスタ</a:t>
            </a:r>
            <a:r>
              <a:rPr lang="en-US" altLang="ja-JP" dirty="0"/>
              <a:t>3(PFCR3)</a:t>
            </a:r>
            <a:endParaRPr lang="ja-JP" altLang="en-US" dirty="0"/>
          </a:p>
          <a:p>
            <a:pPr lvl="2"/>
            <a:r>
              <a:rPr lang="en-US" altLang="ja-JP" dirty="0"/>
              <a:t>PF12</a:t>
            </a:r>
            <a:r>
              <a:rPr lang="ja-JP" altLang="en-US" dirty="0"/>
              <a:t>モード：</a:t>
            </a:r>
            <a:r>
              <a:rPr lang="en-US" altLang="ja-JP" dirty="0"/>
              <a:t>MISO0</a:t>
            </a:r>
          </a:p>
          <a:p>
            <a:pPr lvl="1"/>
            <a:r>
              <a:rPr lang="ja-JP" altLang="en-US" dirty="0"/>
              <a:t>ポート</a:t>
            </a:r>
            <a:r>
              <a:rPr lang="en-US" altLang="ja-JP" dirty="0"/>
              <a:t>F</a:t>
            </a:r>
            <a:r>
              <a:rPr lang="ja-JP" altLang="en-US" dirty="0"/>
              <a:t>コントロールレジスタ</a:t>
            </a:r>
            <a:r>
              <a:rPr lang="en-US" altLang="ja-JP" dirty="0"/>
              <a:t>2(PFCR2)</a:t>
            </a:r>
          </a:p>
          <a:p>
            <a:pPr lvl="2"/>
            <a:r>
              <a:rPr lang="en-US" altLang="ja-JP" dirty="0"/>
              <a:t>PF11</a:t>
            </a:r>
            <a:r>
              <a:rPr lang="ja-JP" altLang="en-US" dirty="0"/>
              <a:t>モード：</a:t>
            </a:r>
            <a:r>
              <a:rPr lang="en-US" altLang="ja-JP" dirty="0"/>
              <a:t>MOSI0</a:t>
            </a:r>
          </a:p>
          <a:p>
            <a:pPr lvl="2"/>
            <a:r>
              <a:rPr lang="en-US" altLang="ja-JP" dirty="0"/>
              <a:t>PF9</a:t>
            </a:r>
            <a:r>
              <a:rPr lang="ja-JP" altLang="en-US" dirty="0"/>
              <a:t>モード：</a:t>
            </a:r>
            <a:r>
              <a:rPr lang="en-US" altLang="ja-JP" dirty="0"/>
              <a:t>RSPCK0</a:t>
            </a:r>
            <a:endParaRPr lang="ja-JP" altLang="en-US" dirty="0"/>
          </a:p>
        </p:txBody>
      </p:sp>
    </p:spTree>
    <p:extLst>
      <p:ext uri="{BB962C8B-B14F-4D97-AF65-F5344CB8AC3E}">
        <p14:creationId xmlns:p14="http://schemas.microsoft.com/office/powerpoint/2010/main" val="309467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5(STBCR5)</a:t>
            </a:r>
          </a:p>
          <a:p>
            <a:pPr lvl="2"/>
            <a:r>
              <a:rPr lang="ja-JP" altLang="en-US" dirty="0"/>
              <a:t>モジュールストップ</a:t>
            </a:r>
            <a:r>
              <a:rPr lang="en-US" altLang="ja-JP" dirty="0"/>
              <a:t>51</a:t>
            </a:r>
            <a:r>
              <a:rPr lang="ja-JP" altLang="en-US" dirty="0"/>
              <a:t>：ルネサスシリアルペリフェラルインタフェースチャネル</a:t>
            </a:r>
            <a:r>
              <a:rPr lang="en-US" altLang="ja-JP" dirty="0"/>
              <a:t>0</a:t>
            </a:r>
            <a:r>
              <a:rPr lang="ja-JP" altLang="en-US" dirty="0"/>
              <a:t>は動作</a:t>
            </a:r>
            <a:endParaRPr lang="en-US" altLang="ja-JP" dirty="0"/>
          </a:p>
          <a:p>
            <a:pPr lvl="1"/>
            <a:r>
              <a:rPr kumimoji="1" lang="ja-JP" altLang="en-US" dirty="0"/>
              <a:t>制御レジスタ</a:t>
            </a:r>
            <a:r>
              <a:rPr kumimoji="1" lang="en-US" altLang="ja-JP" dirty="0"/>
              <a:t>_0(SPCR_0)</a:t>
            </a:r>
          </a:p>
          <a:p>
            <a:pPr lvl="2"/>
            <a:r>
              <a:rPr lang="ja-JP" altLang="en-US" dirty="0"/>
              <a:t>受信割り込みイネーブル：受信割り込み要求の発生を許可する</a:t>
            </a:r>
            <a:endParaRPr lang="en-US" altLang="ja-JP" dirty="0"/>
          </a:p>
          <a:p>
            <a:pPr lvl="2"/>
            <a:r>
              <a:rPr lang="ja-JP" altLang="en-US" dirty="0"/>
              <a:t>機能イネーブル：本モジュールの機能を無効化しモジュール機能の一部を初期化する際、本モジュールの機能を無効化するに設定、本モジュールの機能を有効化する際、本モジュールの機能を有効化するに設定</a:t>
            </a:r>
            <a:endParaRPr lang="en-US" altLang="ja-JP" dirty="0"/>
          </a:p>
          <a:p>
            <a:pPr lvl="2"/>
            <a:r>
              <a:rPr lang="ja-JP" altLang="en-US" dirty="0"/>
              <a:t>マスタ／スレーブモード選択：マスタモード</a:t>
            </a:r>
            <a:endParaRPr lang="en-US" altLang="ja-JP" dirty="0"/>
          </a:p>
          <a:p>
            <a:pPr lvl="1"/>
            <a:r>
              <a:rPr kumimoji="1" lang="ja-JP" altLang="en-US" dirty="0"/>
              <a:t>端子制御レジスタ</a:t>
            </a:r>
            <a:r>
              <a:rPr kumimoji="1" lang="en-US" altLang="ja-JP" dirty="0"/>
              <a:t>_0(SPPCR_0)</a:t>
            </a:r>
          </a:p>
          <a:p>
            <a:pPr lvl="2"/>
            <a:r>
              <a:rPr kumimoji="1" lang="en-US" altLang="ja-JP" dirty="0"/>
              <a:t>MOSI</a:t>
            </a:r>
            <a:r>
              <a:rPr kumimoji="1" lang="ja-JP" altLang="en-US" dirty="0"/>
              <a:t>アイドル値固定イネーブル：</a:t>
            </a:r>
            <a:r>
              <a:rPr kumimoji="1" lang="en-US" altLang="ja-JP" dirty="0"/>
              <a:t>MOSI</a:t>
            </a:r>
            <a:r>
              <a:rPr kumimoji="1" lang="ja-JP" altLang="en-US" dirty="0"/>
              <a:t>出力値は前回転送の最終データ</a:t>
            </a:r>
            <a:endParaRPr kumimoji="1" lang="en-US" altLang="ja-JP" dirty="0"/>
          </a:p>
          <a:p>
            <a:pPr lvl="1"/>
            <a:r>
              <a:rPr lang="ja-JP" altLang="en-US" dirty="0"/>
              <a:t>シーケンス制御レジスタ</a:t>
            </a:r>
            <a:r>
              <a:rPr lang="en-US" altLang="ja-JP" dirty="0"/>
              <a:t>_0(SPSCR_0)</a:t>
            </a:r>
          </a:p>
          <a:p>
            <a:pPr lvl="2"/>
            <a:r>
              <a:rPr kumimoji="1" lang="ja-JP" altLang="en-US" dirty="0"/>
              <a:t>シーケンス長：シーケンス長</a:t>
            </a:r>
            <a:r>
              <a:rPr kumimoji="1" lang="en-US" altLang="ja-JP" dirty="0"/>
              <a:t>1(00)</a:t>
            </a:r>
          </a:p>
          <a:p>
            <a:pPr lvl="1"/>
            <a:r>
              <a:rPr kumimoji="1" lang="ja-JP" altLang="en-US" dirty="0"/>
              <a:t>ビットレートレジスタ</a:t>
            </a:r>
            <a:r>
              <a:rPr kumimoji="1" lang="en-US" altLang="ja-JP" dirty="0"/>
              <a:t>_</a:t>
            </a:r>
            <a:r>
              <a:rPr lang="en-US" altLang="ja-JP" dirty="0"/>
              <a:t>0</a:t>
            </a:r>
            <a:r>
              <a:rPr kumimoji="1" lang="en-US" altLang="ja-JP" dirty="0"/>
              <a:t>(SPBR_0)</a:t>
            </a:r>
          </a:p>
          <a:p>
            <a:pPr lvl="2"/>
            <a:r>
              <a:rPr lang="en-US" altLang="ja-JP" dirty="0"/>
              <a:t>n</a:t>
            </a:r>
            <a:r>
              <a:rPr lang="ja-JP" altLang="en-US" dirty="0"/>
              <a:t>：</a:t>
            </a:r>
            <a:r>
              <a:rPr lang="en-US" altLang="ja-JP" dirty="0"/>
              <a:t>5 </a:t>
            </a:r>
          </a:p>
          <a:p>
            <a:pPr lvl="2"/>
            <a:r>
              <a:rPr lang="en-US" altLang="ja-JP" dirty="0"/>
              <a:t>N</a:t>
            </a:r>
            <a:r>
              <a:rPr lang="ja-JP" altLang="en-US" dirty="0"/>
              <a:t>：</a:t>
            </a:r>
            <a:r>
              <a:rPr lang="en-US" altLang="ja-JP" dirty="0"/>
              <a:t>2</a:t>
            </a:r>
          </a:p>
          <a:p>
            <a:pPr lvl="2"/>
            <a:r>
              <a:rPr lang="en-US" altLang="ja-JP" dirty="0"/>
              <a:t>1.00Mbps</a:t>
            </a:r>
            <a:r>
              <a:rPr lang="ja-JP" altLang="en-US" dirty="0" err="1"/>
              <a:t>、</a:t>
            </a:r>
            <a:r>
              <a:rPr lang="en-US" altLang="ja-JP" dirty="0" err="1"/>
              <a:t>Bφ</a:t>
            </a:r>
            <a:r>
              <a:rPr lang="ja-JP" altLang="en-US" dirty="0"/>
              <a:t>：</a:t>
            </a:r>
            <a:r>
              <a:rPr lang="en-US" altLang="ja-JP" dirty="0"/>
              <a:t>48MHz</a:t>
            </a:r>
            <a:r>
              <a:rPr lang="ja-JP" altLang="en-US" dirty="0" err="1"/>
              <a:t>、</a:t>
            </a:r>
            <a:r>
              <a:rPr lang="ja-JP" altLang="en-US" dirty="0"/>
              <a:t>ビットレート</a:t>
            </a:r>
            <a:r>
              <a:rPr lang="en-US" altLang="ja-JP" dirty="0"/>
              <a:t>=f(</a:t>
            </a:r>
            <a:r>
              <a:rPr lang="en-US" altLang="ja-JP" dirty="0" err="1"/>
              <a:t>Bφ</a:t>
            </a:r>
            <a:r>
              <a:rPr lang="en-US" altLang="ja-JP" dirty="0"/>
              <a:t>)/(2×(n+1)×2</a:t>
            </a:r>
            <a:r>
              <a:rPr lang="en-US" altLang="ja-JP" baseline="30000" dirty="0"/>
              <a:t>N</a:t>
            </a:r>
            <a:r>
              <a:rPr lang="en-US" altLang="ja-JP" dirty="0"/>
              <a:t>)=48/(2×(5+1)×2</a:t>
            </a:r>
            <a:r>
              <a:rPr lang="en-US" altLang="ja-JP" baseline="30000" dirty="0"/>
              <a:t>2</a:t>
            </a:r>
            <a:r>
              <a:rPr lang="en-US" altLang="ja-JP" dirty="0"/>
              <a:t>)=1.00</a:t>
            </a:r>
          </a:p>
        </p:txBody>
      </p:sp>
    </p:spTree>
    <p:extLst>
      <p:ext uri="{BB962C8B-B14F-4D97-AF65-F5344CB8AC3E}">
        <p14:creationId xmlns:p14="http://schemas.microsoft.com/office/powerpoint/2010/main" val="406744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kumimoji="1" lang="en-US" altLang="ja-JP" dirty="0"/>
              <a:t>L</a:t>
            </a:r>
            <a:r>
              <a:rPr kumimoji="1" lang="ja-JP" altLang="en-US" dirty="0"/>
              <a:t>チカ</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kumimoji="1" lang="en-US" altLang="ja-JP" dirty="0"/>
              <a:t>LED</a:t>
            </a:r>
            <a:r>
              <a:rPr kumimoji="1" lang="ja-JP" altLang="en-US" dirty="0"/>
              <a:t>を点滅させる</a:t>
            </a:r>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LED1</a:t>
            </a:r>
            <a:endParaRPr lang="ja-JP" altLang="en-US" dirty="0"/>
          </a:p>
          <a:p>
            <a:r>
              <a:rPr lang="ja-JP" altLang="en-US" dirty="0"/>
              <a:t>レジスタ</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kumimoji="1" lang="ja-JP" altLang="en-US" dirty="0"/>
          </a:p>
        </p:txBody>
      </p:sp>
    </p:spTree>
    <p:extLst>
      <p:ext uri="{BB962C8B-B14F-4D97-AF65-F5344CB8AC3E}">
        <p14:creationId xmlns:p14="http://schemas.microsoft.com/office/powerpoint/2010/main" val="4241950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データコントロールレジスタ</a:t>
            </a:r>
            <a:r>
              <a:rPr lang="en-US" altLang="ja-JP" dirty="0"/>
              <a:t>_0(SPDCR_0)</a:t>
            </a:r>
          </a:p>
          <a:p>
            <a:pPr lvl="2"/>
            <a:r>
              <a:rPr lang="ja-JP" altLang="en-US" dirty="0"/>
              <a:t>ダミーデータ送信イネーブル：ダミーデータ送信を許可にする</a:t>
            </a:r>
            <a:endParaRPr lang="en-US" altLang="ja-JP" dirty="0"/>
          </a:p>
          <a:p>
            <a:pPr lvl="2"/>
            <a:r>
              <a:rPr lang="ja-JP" altLang="en-US" dirty="0"/>
              <a:t>アクセス幅設定：</a:t>
            </a:r>
            <a:r>
              <a:rPr lang="en-US" altLang="ja-JP" dirty="0"/>
              <a:t>SPDR</a:t>
            </a:r>
            <a:r>
              <a:rPr lang="ja-JP" altLang="en-US" dirty="0"/>
              <a:t>レジスタへバイトアクセス</a:t>
            </a:r>
            <a:endParaRPr lang="en-US" altLang="ja-JP" dirty="0"/>
          </a:p>
          <a:p>
            <a:pPr lvl="1"/>
            <a:r>
              <a:rPr lang="ja-JP" altLang="en-US" dirty="0"/>
              <a:t>クロック遅延レジスタ</a:t>
            </a:r>
            <a:r>
              <a:rPr lang="en-US" altLang="ja-JP" dirty="0"/>
              <a:t>_0(SPCKD0)</a:t>
            </a:r>
          </a:p>
          <a:p>
            <a:pPr lvl="2"/>
            <a:r>
              <a:rPr lang="en-US" altLang="ja-JP" dirty="0"/>
              <a:t>RSPCK</a:t>
            </a:r>
            <a:r>
              <a:rPr lang="ja-JP" altLang="en-US" dirty="0"/>
              <a:t>遅延設定：</a:t>
            </a:r>
            <a:r>
              <a:rPr lang="en-US" altLang="ja-JP" dirty="0"/>
              <a:t>1RSPCK</a:t>
            </a:r>
          </a:p>
          <a:p>
            <a:pPr lvl="1"/>
            <a:r>
              <a:rPr lang="ja-JP" altLang="en-US" dirty="0"/>
              <a:t>次アクセス遅延レジスタ</a:t>
            </a:r>
            <a:r>
              <a:rPr lang="en-US" altLang="ja-JP" dirty="0"/>
              <a:t>_0(SPND0)</a:t>
            </a:r>
          </a:p>
          <a:p>
            <a:pPr lvl="2"/>
            <a:r>
              <a:rPr lang="ja-JP" altLang="en-US" dirty="0"/>
              <a:t>次アクセス遅延設定：</a:t>
            </a:r>
            <a:r>
              <a:rPr lang="en-US" altLang="ja-JP" dirty="0"/>
              <a:t>1RSPCK+2Bφ</a:t>
            </a:r>
          </a:p>
          <a:p>
            <a:pPr lvl="1"/>
            <a:r>
              <a:rPr lang="ja-JP" altLang="en-US" dirty="0"/>
              <a:t>コマンドレジスタ</a:t>
            </a:r>
            <a:r>
              <a:rPr lang="en-US" altLang="ja-JP" dirty="0"/>
              <a:t>_00(SPCMD_00)</a:t>
            </a:r>
          </a:p>
          <a:p>
            <a:pPr lvl="2"/>
            <a:r>
              <a:rPr lang="en-US" altLang="ja-JP" dirty="0"/>
              <a:t>RSPCK</a:t>
            </a:r>
            <a:r>
              <a:rPr lang="ja-JP" altLang="en-US" dirty="0"/>
              <a:t>遅延設定イネーブル：</a:t>
            </a:r>
            <a:r>
              <a:rPr lang="en-US" altLang="ja-JP" dirty="0"/>
              <a:t>RSPCK</a:t>
            </a:r>
            <a:r>
              <a:rPr lang="ja-JP" altLang="en-US" dirty="0"/>
              <a:t>遅延は</a:t>
            </a:r>
            <a:r>
              <a:rPr lang="en-US" altLang="ja-JP" dirty="0"/>
              <a:t>RSPCK</a:t>
            </a:r>
            <a:r>
              <a:rPr lang="ja-JP" altLang="en-US" dirty="0"/>
              <a:t>遅延レジスタ（</a:t>
            </a:r>
            <a:r>
              <a:rPr lang="en-US" altLang="ja-JP" dirty="0"/>
              <a:t>SPCKD</a:t>
            </a:r>
            <a:r>
              <a:rPr lang="ja-JP" altLang="en-US" dirty="0"/>
              <a:t>）の設定値</a:t>
            </a:r>
            <a:endParaRPr lang="en-US" altLang="ja-JP" dirty="0"/>
          </a:p>
          <a:p>
            <a:pPr lvl="2"/>
            <a:r>
              <a:rPr lang="en-US" altLang="ja-JP" dirty="0"/>
              <a:t>SSL</a:t>
            </a:r>
            <a:r>
              <a:rPr lang="ja-JP" altLang="en-US" dirty="0"/>
              <a:t>ネゲート遅延設定イネーブル：</a:t>
            </a:r>
            <a:r>
              <a:rPr lang="en-US" altLang="ja-JP" dirty="0"/>
              <a:t>SSL</a:t>
            </a:r>
            <a:r>
              <a:rPr lang="ja-JP" altLang="en-US" dirty="0"/>
              <a:t>ネゲート遅延は</a:t>
            </a:r>
            <a:r>
              <a:rPr lang="en-US" altLang="ja-JP" dirty="0"/>
              <a:t>1RSPCK</a:t>
            </a:r>
          </a:p>
          <a:p>
            <a:pPr lvl="2"/>
            <a:r>
              <a:rPr lang="ja-JP" altLang="en-US" dirty="0"/>
              <a:t>次アクセス遅延イネーブル：次アクセス遅延は次アクセス遅延レジスタ（</a:t>
            </a:r>
            <a:r>
              <a:rPr lang="en-US" altLang="ja-JP" dirty="0"/>
              <a:t>SPND</a:t>
            </a:r>
            <a:r>
              <a:rPr lang="ja-JP" altLang="en-US" dirty="0"/>
              <a:t>）の設定値</a:t>
            </a:r>
            <a:endParaRPr lang="en-US" altLang="ja-JP" dirty="0"/>
          </a:p>
          <a:p>
            <a:pPr lvl="2"/>
            <a:r>
              <a:rPr lang="en-US" altLang="ja-JP" dirty="0"/>
              <a:t>LSB</a:t>
            </a:r>
            <a:r>
              <a:rPr lang="ja-JP" altLang="en-US" dirty="0"/>
              <a:t>ファースト：</a:t>
            </a:r>
            <a:r>
              <a:rPr lang="en-US" altLang="ja-JP" dirty="0"/>
              <a:t>MSB</a:t>
            </a:r>
            <a:r>
              <a:rPr lang="ja-JP" altLang="en-US" dirty="0"/>
              <a:t>ファースト</a:t>
            </a:r>
            <a:endParaRPr lang="en-US" altLang="ja-JP" dirty="0"/>
          </a:p>
          <a:p>
            <a:pPr lvl="2"/>
            <a:r>
              <a:rPr lang="ja-JP" altLang="en-US" dirty="0"/>
              <a:t>データ長設定：</a:t>
            </a:r>
            <a:r>
              <a:rPr lang="en-US" altLang="ja-JP" dirty="0"/>
              <a:t>8</a:t>
            </a:r>
            <a:r>
              <a:rPr lang="ja-JP" altLang="en-US" dirty="0"/>
              <a:t>ビット</a:t>
            </a:r>
            <a:endParaRPr lang="en-US" altLang="ja-JP" dirty="0"/>
          </a:p>
          <a:p>
            <a:pPr lvl="2"/>
            <a:r>
              <a:rPr lang="en-US" altLang="ja-JP" dirty="0"/>
              <a:t>SSL</a:t>
            </a:r>
            <a:r>
              <a:rPr lang="ja-JP" altLang="en-US" dirty="0"/>
              <a:t>信号レベル保持：転送終了後から次アクセス開始まで</a:t>
            </a:r>
            <a:r>
              <a:rPr lang="en-US" altLang="ja-JP" dirty="0"/>
              <a:t>SSL </a:t>
            </a:r>
            <a:r>
              <a:rPr lang="ja-JP" altLang="en-US" dirty="0"/>
              <a:t>信号レベルを保持</a:t>
            </a:r>
            <a:endParaRPr lang="en-US" altLang="ja-JP" dirty="0"/>
          </a:p>
          <a:p>
            <a:pPr lvl="2"/>
            <a:r>
              <a:rPr lang="ja-JP" altLang="en-US" dirty="0"/>
              <a:t>ビットレート分周設定：ベースのビットレートの</a:t>
            </a:r>
            <a:r>
              <a:rPr lang="en-US" altLang="ja-JP" dirty="0"/>
              <a:t>4</a:t>
            </a:r>
            <a:r>
              <a:rPr lang="ja-JP" altLang="en-US" dirty="0"/>
              <a:t>分周を選択</a:t>
            </a:r>
            <a:r>
              <a:rPr lang="en-US" altLang="ja-JP" dirty="0"/>
              <a:t>(N=2)</a:t>
            </a:r>
          </a:p>
          <a:p>
            <a:pPr lvl="2"/>
            <a:r>
              <a:rPr lang="en-US" altLang="ja-JP" dirty="0"/>
              <a:t>RSPCK</a:t>
            </a:r>
            <a:r>
              <a:rPr lang="ja-JP" altLang="en-US" dirty="0"/>
              <a:t>極性設定：アイドル時の</a:t>
            </a:r>
            <a:r>
              <a:rPr lang="en-US" altLang="ja-JP" dirty="0"/>
              <a:t>RSPCK</a:t>
            </a:r>
            <a:r>
              <a:rPr lang="ja-JP" altLang="en-US" dirty="0"/>
              <a:t>が</a:t>
            </a:r>
            <a:r>
              <a:rPr lang="en-US" altLang="ja-JP" dirty="0"/>
              <a:t>1</a:t>
            </a:r>
          </a:p>
          <a:p>
            <a:pPr lvl="2"/>
            <a:r>
              <a:rPr lang="en-US" altLang="ja-JP" dirty="0"/>
              <a:t>RSPCK</a:t>
            </a:r>
            <a:r>
              <a:rPr lang="ja-JP" altLang="en-US" dirty="0"/>
              <a:t>位相設定：奇数エッジでデータ変化、偶然エッジでデータサンプル</a:t>
            </a:r>
            <a:endParaRPr lang="en-US" altLang="ja-JP" dirty="0"/>
          </a:p>
        </p:txBody>
      </p:sp>
    </p:spTree>
    <p:extLst>
      <p:ext uri="{BB962C8B-B14F-4D97-AF65-F5344CB8AC3E}">
        <p14:creationId xmlns:p14="http://schemas.microsoft.com/office/powerpoint/2010/main" val="2898387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バッファコントロールレジスタ</a:t>
            </a:r>
            <a:r>
              <a:rPr lang="en-US" altLang="ja-JP" dirty="0"/>
              <a:t>_0(SPBFCR_0)</a:t>
            </a:r>
            <a:endParaRPr lang="ja-JP" altLang="en-US" dirty="0"/>
          </a:p>
          <a:p>
            <a:pPr lvl="2"/>
            <a:r>
              <a:rPr lang="ja-JP" altLang="en-US" dirty="0"/>
              <a:t>送信バッファデータリセット：送信バッファ内の送信データを無効にし、データが何もない状態にリセットする際、リセット動作を許可にセット、リセットを解除する際、リセット動作を禁止にクリア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受信バッファデータリセット：受信バッファ内の受信データを無効にし、データが何もない状態にリセットする際、リセット動作を許可にセット、リセットを解除する際、リセット動作を禁止にクリア</a:t>
            </a:r>
            <a:endParaRPr lang="en-US" altLang="ja-JP" dirty="0"/>
          </a:p>
          <a:p>
            <a:pPr lvl="2"/>
            <a:r>
              <a:rPr lang="ja-JP" altLang="en-US" dirty="0"/>
              <a:t>送信バッファデータ数トリガ：</a:t>
            </a:r>
            <a:r>
              <a:rPr lang="en-US" altLang="ja-JP" dirty="0"/>
              <a:t>7Byte</a:t>
            </a:r>
          </a:p>
          <a:p>
            <a:pPr lvl="2"/>
            <a:r>
              <a:rPr lang="ja-JP" altLang="en-US" dirty="0"/>
              <a:t>受信バッファデータ数トリガ：</a:t>
            </a:r>
            <a:r>
              <a:rPr lang="en-US" altLang="ja-JP" dirty="0"/>
              <a:t>1Byte</a:t>
            </a:r>
          </a:p>
          <a:p>
            <a:pPr lvl="1"/>
            <a:r>
              <a:rPr lang="ja-JP" altLang="en-US" dirty="0"/>
              <a:t>ステータスレジスタ</a:t>
            </a:r>
            <a:r>
              <a:rPr lang="en-US" altLang="ja-JP" dirty="0"/>
              <a:t>_0(SPSR_0)</a:t>
            </a:r>
          </a:p>
          <a:p>
            <a:pPr lvl="2"/>
            <a:r>
              <a:rPr lang="ja-JP" altLang="en-US" dirty="0"/>
              <a:t>受信バッファフルフラグ：受信バッファの受信データ数が受信バッファデータ数トリガで指定した値未満まで受信バッファを読み出したとき、受信バッファデータリセットを有効にしたとき、パワーオンリセットのとき、クリアされ受信バッファの受信データ数が受信バッファデータ数トリガで指定した値未満であることを表示、受信バッファの受信データ数が受信バッファデータ数トリガで指定した値以上のとき、セットされ受信バッファの受信データ数が受信バッファデータ数トリガで指定した値以上であることを表示</a:t>
            </a:r>
            <a:endParaRPr lang="en-US" altLang="ja-JP" dirty="0"/>
          </a:p>
          <a:p>
            <a:pPr lvl="2"/>
            <a:r>
              <a:rPr lang="ja-JP" altLang="en-US" dirty="0"/>
              <a:t>送信終了：送信レジスタからシフトレジスタへ送信データが転送されたとき、クリアされ送信未終了であることを表示、シリアル転送終了時に送信バッファ（</a:t>
            </a:r>
            <a:r>
              <a:rPr lang="en-US" altLang="ja-JP" dirty="0"/>
              <a:t>SPTX</a:t>
            </a:r>
            <a:r>
              <a:rPr lang="ja-JP" altLang="en-US" dirty="0"/>
              <a:t>）のデータ格納数が空であるとき、セットされ送信終了したことを表示</a:t>
            </a:r>
            <a:endParaRPr lang="en-US" altLang="ja-JP" dirty="0"/>
          </a:p>
          <a:p>
            <a:pPr lvl="2"/>
            <a:r>
              <a:rPr lang="ja-JP" altLang="en-US" dirty="0"/>
              <a:t>送信バッファエンプティフラグ：送信バッファの送信データ数が送信バッファデータ数トリガで指定した値より多くなるまで送信バッファに書き込んだとき、クリアされ送信バッファの送信データ数が送信バッファデータ数トリガで指定した値以上である</a:t>
            </a:r>
            <a:r>
              <a:rPr lang="ja-JP" altLang="en-US" dirty="0" err="1"/>
              <a:t>を</a:t>
            </a:r>
            <a:r>
              <a:rPr lang="ja-JP" altLang="en-US" dirty="0"/>
              <a:t>表示、送信バッファの送信データ数が送信バッファデータ数トリガで指定した値未満になったとき、送信バッファデータリセットを有効にしたとき、パワーオンリセットのとき、セットされ送信バッファの送信データ数が送信バッファデータ数トリガで指定した値未満であることを表示</a:t>
            </a:r>
            <a:endParaRPr lang="en-US" altLang="ja-JP" dirty="0"/>
          </a:p>
          <a:p>
            <a:pPr lvl="1"/>
            <a:r>
              <a:rPr lang="ja-JP" altLang="en-US" dirty="0"/>
              <a:t>データレジスタ</a:t>
            </a:r>
            <a:r>
              <a:rPr lang="en-US" altLang="ja-JP" dirty="0"/>
              <a:t>_0(SPDR_0)</a:t>
            </a:r>
          </a:p>
          <a:p>
            <a:pPr lvl="2"/>
            <a:r>
              <a:rPr lang="ja-JP" altLang="en-US" dirty="0"/>
              <a:t>送受信用のデータを格納する</a:t>
            </a:r>
            <a:endParaRPr lang="en-US" altLang="ja-JP" dirty="0"/>
          </a:p>
          <a:p>
            <a:pPr lvl="2"/>
            <a:r>
              <a:rPr lang="ja-JP" altLang="en-US" dirty="0"/>
              <a:t>ロングワード：</a:t>
            </a:r>
            <a:r>
              <a:rPr lang="en-US" altLang="ja-JP" dirty="0"/>
              <a:t>31</a:t>
            </a:r>
            <a:r>
              <a:rPr lang="ja-JP" altLang="en-US" dirty="0"/>
              <a:t>～</a:t>
            </a:r>
            <a:r>
              <a:rPr lang="en-US" altLang="ja-JP" dirty="0"/>
              <a:t>0</a:t>
            </a:r>
            <a:r>
              <a:rPr lang="ja-JP" altLang="en-US" dirty="0"/>
              <a:t>ビット</a:t>
            </a:r>
          </a:p>
          <a:p>
            <a:pPr lvl="2"/>
            <a:r>
              <a:rPr lang="ja-JP" altLang="en-US" dirty="0"/>
              <a:t>ワード：</a:t>
            </a:r>
            <a:r>
              <a:rPr lang="en-US" altLang="ja-JP" dirty="0"/>
              <a:t>31</a:t>
            </a:r>
            <a:r>
              <a:rPr lang="ja-JP" altLang="en-US" dirty="0"/>
              <a:t>～</a:t>
            </a:r>
            <a:r>
              <a:rPr lang="en-US" altLang="ja-JP" dirty="0"/>
              <a:t>16</a:t>
            </a:r>
            <a:r>
              <a:rPr lang="ja-JP" altLang="en-US" dirty="0"/>
              <a:t>ビット</a:t>
            </a:r>
          </a:p>
          <a:p>
            <a:pPr lvl="2"/>
            <a:r>
              <a:rPr lang="ja-JP" altLang="en-US" dirty="0"/>
              <a:t>バイト：</a:t>
            </a:r>
            <a:r>
              <a:rPr lang="en-US" altLang="ja-JP" dirty="0"/>
              <a:t>31</a:t>
            </a:r>
            <a:r>
              <a:rPr lang="ja-JP" altLang="en-US" dirty="0"/>
              <a:t>～</a:t>
            </a:r>
            <a:r>
              <a:rPr lang="en-US" altLang="ja-JP" dirty="0"/>
              <a:t>24</a:t>
            </a:r>
            <a:r>
              <a:rPr lang="ja-JP" altLang="en-US" dirty="0"/>
              <a:t>ビット</a:t>
            </a:r>
            <a:endParaRPr lang="en-US" altLang="ja-JP" dirty="0"/>
          </a:p>
          <a:p>
            <a:pPr lvl="1"/>
            <a:r>
              <a:rPr lang="ja-JP" altLang="en-US" dirty="0"/>
              <a:t>バッファデータカウントセットレジスタ</a:t>
            </a:r>
            <a:r>
              <a:rPr lang="en-US" altLang="ja-JP" dirty="0"/>
              <a:t>_0(SPBFDR_0)</a:t>
            </a:r>
          </a:p>
          <a:p>
            <a:pPr lvl="2"/>
            <a:r>
              <a:rPr lang="en-US" altLang="ja-JP" dirty="0"/>
              <a:t>T</a:t>
            </a:r>
            <a:r>
              <a:rPr lang="ja-JP" altLang="en-US" dirty="0"/>
              <a:t>：</a:t>
            </a:r>
            <a:r>
              <a:rPr lang="en-US" altLang="ja-JP" dirty="0"/>
              <a:t>SPTX</a:t>
            </a:r>
            <a:r>
              <a:rPr lang="ja-JP" altLang="en-US" dirty="0"/>
              <a:t>に格納されている未送信データバイト数</a:t>
            </a:r>
            <a:endParaRPr lang="en-US" altLang="ja-JP" dirty="0"/>
          </a:p>
          <a:p>
            <a:pPr lvl="2"/>
            <a:r>
              <a:rPr lang="en-US" altLang="ja-JP" dirty="0"/>
              <a:t>R</a:t>
            </a:r>
            <a:r>
              <a:rPr lang="ja-JP" altLang="en-US" dirty="0"/>
              <a:t>：</a:t>
            </a:r>
            <a:r>
              <a:rPr lang="en-US" altLang="ja-JP" dirty="0"/>
              <a:t>SPRX</a:t>
            </a:r>
            <a:r>
              <a:rPr lang="ja-JP" altLang="en-US" dirty="0"/>
              <a:t>に格納されている受信データバイト数</a:t>
            </a:r>
            <a:endParaRPr lang="en-US" altLang="ja-JP" dirty="0"/>
          </a:p>
        </p:txBody>
      </p:sp>
    </p:spTree>
    <p:extLst>
      <p:ext uri="{BB962C8B-B14F-4D97-AF65-F5344CB8AC3E}">
        <p14:creationId xmlns:p14="http://schemas.microsoft.com/office/powerpoint/2010/main" val="1321926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ja-JP" altLang="en-US" dirty="0"/>
              <a:t>スタンバイコントロールレジスタ</a:t>
            </a:r>
            <a:r>
              <a:rPr lang="en-US" altLang="ja-JP" dirty="0"/>
              <a:t>2(STBCR2)</a:t>
            </a:r>
          </a:p>
          <a:p>
            <a:pPr lvl="2"/>
            <a:r>
              <a:rPr lang="ja-JP" altLang="en-US" dirty="0"/>
              <a:t>モジュールストップ</a:t>
            </a:r>
            <a:r>
              <a:rPr lang="en-US" altLang="ja-JP" dirty="0"/>
              <a:t>8</a:t>
            </a:r>
            <a:r>
              <a:rPr lang="ja-JP" altLang="en-US" dirty="0"/>
              <a:t>：ダイレクトメモリアクセスコントローラは動作</a:t>
            </a:r>
            <a:endParaRPr lang="en-US" altLang="ja-JP" dirty="0"/>
          </a:p>
          <a:p>
            <a:pPr lvl="1"/>
            <a:r>
              <a:rPr kumimoji="1" lang="en-US" altLang="ja-JP" dirty="0"/>
              <a:t>DMA</a:t>
            </a:r>
            <a:r>
              <a:rPr kumimoji="1" lang="ja-JP" altLang="en-US" dirty="0"/>
              <a:t>ソースアドレスレジスタ</a:t>
            </a:r>
            <a:r>
              <a:rPr kumimoji="1" lang="en-US" altLang="ja-JP" dirty="0"/>
              <a:t>_0(SAR_0)</a:t>
            </a:r>
          </a:p>
          <a:p>
            <a:pPr lvl="2"/>
            <a:r>
              <a:rPr lang="en-US" altLang="ja-JP" dirty="0"/>
              <a:t>DMA</a:t>
            </a:r>
            <a:r>
              <a:rPr lang="ja-JP" altLang="en-US" dirty="0"/>
              <a:t>転送元アドレス：</a:t>
            </a:r>
            <a:r>
              <a:rPr lang="ja-JP" altLang="en-US" dirty="0" err="1"/>
              <a:t>ルネサス</a:t>
            </a:r>
            <a:r>
              <a:rPr lang="ja-JP" altLang="en-US" dirty="0"/>
              <a:t>シリアルペリフェラルインタフェースデータレジスタ</a:t>
            </a:r>
            <a:r>
              <a:rPr lang="en-US" altLang="ja-JP" dirty="0"/>
              <a:t>_0</a:t>
            </a:r>
            <a:r>
              <a:rPr lang="ja-JP" altLang="en-US" dirty="0"/>
              <a:t>のアドレス値を設定</a:t>
            </a:r>
            <a:endParaRPr kumimoji="1" lang="en-US" altLang="ja-JP" dirty="0"/>
          </a:p>
          <a:p>
            <a:pPr lvl="1"/>
            <a:r>
              <a:rPr lang="en-US" altLang="ja-JP" dirty="0"/>
              <a:t>DMA</a:t>
            </a:r>
            <a:r>
              <a:rPr lang="ja-JP" altLang="en-US" dirty="0"/>
              <a:t>デスティネーションアドレスレジスタ</a:t>
            </a:r>
            <a:r>
              <a:rPr lang="en-US" altLang="ja-JP" dirty="0"/>
              <a:t>_0(DAR_0)</a:t>
            </a:r>
          </a:p>
          <a:p>
            <a:pPr lvl="2"/>
            <a:r>
              <a:rPr lang="en-US" altLang="ja-JP" dirty="0"/>
              <a:t>DMA</a:t>
            </a:r>
            <a:r>
              <a:rPr lang="ja-JP" altLang="en-US" dirty="0"/>
              <a:t>転送先アドレス：高速内蔵</a:t>
            </a:r>
            <a:r>
              <a:rPr lang="en-US" altLang="ja-JP" dirty="0"/>
              <a:t>RAM</a:t>
            </a:r>
            <a:r>
              <a:rPr lang="ja-JP" altLang="en-US" dirty="0"/>
              <a:t>アドレス空間のアドレス値を設定</a:t>
            </a:r>
            <a:endParaRPr lang="en-US" altLang="ja-JP" dirty="0"/>
          </a:p>
          <a:p>
            <a:pPr lvl="1"/>
            <a:r>
              <a:rPr lang="en-US" altLang="ja-JP" dirty="0"/>
              <a:t>DMA</a:t>
            </a:r>
            <a:r>
              <a:rPr lang="ja-JP" altLang="en-US" dirty="0"/>
              <a:t>トランスファカウントレジスタ</a:t>
            </a:r>
            <a:r>
              <a:rPr lang="en-US" altLang="ja-JP" dirty="0"/>
              <a:t>_0(DMATCR_0)</a:t>
            </a:r>
          </a:p>
          <a:p>
            <a:pPr lvl="2"/>
            <a:r>
              <a:rPr lang="en-US" altLang="ja-JP" dirty="0"/>
              <a:t>DMA</a:t>
            </a:r>
            <a:r>
              <a:rPr lang="ja-JP" altLang="en-US" dirty="0"/>
              <a:t>転送回数：</a:t>
            </a:r>
            <a:r>
              <a:rPr lang="en-US" altLang="ja-JP" dirty="0"/>
              <a:t>512</a:t>
            </a:r>
          </a:p>
        </p:txBody>
      </p:sp>
    </p:spTree>
    <p:extLst>
      <p:ext uri="{BB962C8B-B14F-4D97-AF65-F5344CB8AC3E}">
        <p14:creationId xmlns:p14="http://schemas.microsoft.com/office/powerpoint/2010/main" val="1591090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en-US" altLang="ja-JP" dirty="0"/>
              <a:t>DMA</a:t>
            </a:r>
            <a:r>
              <a:rPr lang="ja-JP" altLang="en-US" dirty="0"/>
              <a:t>チャネルコントロールレジスタ</a:t>
            </a:r>
            <a:r>
              <a:rPr lang="en-US" altLang="ja-JP" dirty="0"/>
              <a:t>_0(CHCR_0)</a:t>
            </a:r>
          </a:p>
          <a:p>
            <a:pPr lvl="2"/>
            <a:r>
              <a:rPr lang="ja-JP" altLang="en-US" dirty="0"/>
              <a:t>トランスファカウントモード：</a:t>
            </a:r>
            <a:r>
              <a:rPr lang="en-US" altLang="ja-JP" dirty="0"/>
              <a:t>1 </a:t>
            </a:r>
            <a:r>
              <a:rPr lang="ja-JP" altLang="en-US" dirty="0"/>
              <a:t>回の転送要求で</a:t>
            </a:r>
            <a:r>
              <a:rPr lang="en-US" altLang="ja-JP" dirty="0"/>
              <a:t>DMATCR </a:t>
            </a:r>
            <a:r>
              <a:rPr lang="ja-JP" altLang="en-US" dirty="0"/>
              <a:t>の設定回数転送</a:t>
            </a:r>
            <a:endParaRPr lang="en-US" altLang="ja-JP" dirty="0"/>
          </a:p>
          <a:p>
            <a:pPr lvl="2"/>
            <a:r>
              <a:rPr lang="en-US" altLang="ja-JP" dirty="0"/>
              <a:t>SAR </a:t>
            </a:r>
            <a:r>
              <a:rPr lang="ja-JP" altLang="en-US" dirty="0"/>
              <a:t>リロード機能</a:t>
            </a:r>
            <a:r>
              <a:rPr lang="en-US" altLang="ja-JP" dirty="0"/>
              <a:t>ON/OFF</a:t>
            </a:r>
            <a:r>
              <a:rPr lang="ja-JP" altLang="en-US" dirty="0"/>
              <a:t>：</a:t>
            </a:r>
            <a:r>
              <a:rPr lang="en-US" altLang="ja-JP" dirty="0"/>
              <a:t>SAR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a:t>）</a:t>
            </a:r>
            <a:endParaRPr lang="en-US" altLang="ja-JP" dirty="0"/>
          </a:p>
          <a:p>
            <a:pPr lvl="2"/>
            <a:r>
              <a:rPr lang="en-US" altLang="ja-JP" dirty="0"/>
              <a:t>DAR </a:t>
            </a:r>
            <a:r>
              <a:rPr lang="ja-JP" altLang="en-US" dirty="0"/>
              <a:t>リロード機能</a:t>
            </a:r>
            <a:r>
              <a:rPr lang="en-US" altLang="ja-JP" dirty="0"/>
              <a:t>ON/OFF</a:t>
            </a:r>
            <a:r>
              <a:rPr lang="ja-JP" altLang="en-US" dirty="0"/>
              <a:t>：</a:t>
            </a:r>
            <a:r>
              <a:rPr lang="en-US" altLang="ja-JP" dirty="0"/>
              <a:t>DAR </a:t>
            </a:r>
            <a:r>
              <a:rPr lang="ja-JP" altLang="en-US" dirty="0"/>
              <a:t>および</a:t>
            </a:r>
            <a:r>
              <a:rPr lang="en-US" altLang="ja-JP" dirty="0"/>
              <a:t>DMATCR </a:t>
            </a:r>
            <a:r>
              <a:rPr lang="ja-JP" altLang="en-US" dirty="0" err="1"/>
              <a:t>への</a:t>
            </a:r>
            <a:r>
              <a:rPr lang="ja-JP" altLang="en-US" dirty="0"/>
              <a:t>リロード機能は無効（</a:t>
            </a:r>
            <a:r>
              <a:rPr lang="en-US" altLang="ja-JP" dirty="0"/>
              <a:t>OFF</a:t>
            </a:r>
            <a:r>
              <a:rPr lang="ja-JP" altLang="en-US" dirty="0"/>
              <a:t>）</a:t>
            </a:r>
            <a:endParaRPr lang="en-US" altLang="ja-JP" dirty="0"/>
          </a:p>
          <a:p>
            <a:pPr lvl="2"/>
            <a:r>
              <a:rPr lang="en-US" altLang="ja-JP" dirty="0"/>
              <a:t>TE </a:t>
            </a:r>
            <a:r>
              <a:rPr lang="ja-JP" altLang="en-US" dirty="0"/>
              <a:t>セットマスク：</a:t>
            </a:r>
            <a:r>
              <a:rPr lang="en-US" altLang="ja-JP" dirty="0"/>
              <a:t>TE </a:t>
            </a:r>
            <a:r>
              <a:rPr lang="ja-JP" altLang="en-US" dirty="0"/>
              <a:t>ビットがセットされると</a:t>
            </a:r>
            <a:r>
              <a:rPr lang="en-US" altLang="ja-JP" dirty="0"/>
              <a:t>DMA </a:t>
            </a:r>
            <a:r>
              <a:rPr lang="ja-JP" altLang="en-US" dirty="0"/>
              <a:t>転送を停止</a:t>
            </a:r>
            <a:endParaRPr lang="en-US" altLang="ja-JP" dirty="0"/>
          </a:p>
          <a:p>
            <a:pPr lvl="2"/>
            <a:r>
              <a:rPr lang="ja-JP" altLang="en-US" dirty="0"/>
              <a:t>ハーフエンドインタラプトイネーブル：</a:t>
            </a:r>
            <a:r>
              <a:rPr lang="en-US" altLang="ja-JP" dirty="0"/>
              <a:t>DMATCR=</a:t>
            </a:r>
            <a:r>
              <a:rPr lang="ja-JP" altLang="en-US" dirty="0"/>
              <a:t>（転送前にセットした</a:t>
            </a:r>
            <a:r>
              <a:rPr lang="en-US" altLang="ja-JP" dirty="0"/>
              <a:t>DMATCR</a:t>
            </a:r>
            <a:r>
              <a:rPr lang="ja-JP" altLang="en-US" dirty="0"/>
              <a:t>）</a:t>
            </a:r>
            <a:r>
              <a:rPr lang="en-US" altLang="ja-JP" dirty="0"/>
              <a:t>/2 </a:t>
            </a:r>
            <a:r>
              <a:rPr lang="ja-JP" altLang="en-US" dirty="0"/>
              <a:t>で、割り込み要求を禁止</a:t>
            </a:r>
            <a:endParaRPr lang="en-US" altLang="ja-JP" dirty="0"/>
          </a:p>
          <a:p>
            <a:pPr lvl="2"/>
            <a:r>
              <a:rPr lang="ja-JP" altLang="en-US" dirty="0"/>
              <a:t>デスティネーションアドレスモード：デスティネーションアドレスは増加（バイト単位転送時は</a:t>
            </a:r>
            <a:r>
              <a:rPr lang="en-US" altLang="ja-JP" dirty="0"/>
              <a:t>+1</a:t>
            </a:r>
            <a:r>
              <a:rPr lang="ja-JP" altLang="en-US" dirty="0" err="1"/>
              <a:t>、</a:t>
            </a:r>
            <a:r>
              <a:rPr lang="ja-JP" altLang="en-US" dirty="0"/>
              <a:t>ワード単位転送時は</a:t>
            </a:r>
            <a:r>
              <a:rPr lang="en-US" altLang="ja-JP" dirty="0"/>
              <a:t>+2</a:t>
            </a:r>
            <a:r>
              <a:rPr lang="ja-JP" altLang="en-US" dirty="0" err="1"/>
              <a:t>、</a:t>
            </a:r>
            <a:r>
              <a:rPr lang="ja-JP" altLang="en-US" dirty="0"/>
              <a:t>ロングワード単位転送時は</a:t>
            </a:r>
            <a:r>
              <a:rPr lang="en-US" altLang="ja-JP" dirty="0"/>
              <a:t>+4</a:t>
            </a:r>
            <a:r>
              <a:rPr lang="ja-JP" altLang="en-US" dirty="0" err="1"/>
              <a:t>、</a:t>
            </a:r>
            <a:r>
              <a:rPr lang="en-US" altLang="ja-JP" dirty="0"/>
              <a:t>16 </a:t>
            </a:r>
            <a:r>
              <a:rPr lang="ja-JP" altLang="en-US" dirty="0"/>
              <a:t>バイト単位転送時は</a:t>
            </a:r>
            <a:r>
              <a:rPr lang="en-US" altLang="ja-JP" dirty="0"/>
              <a:t>+16</a:t>
            </a:r>
            <a:r>
              <a:rPr lang="ja-JP" altLang="en-US" dirty="0"/>
              <a:t>）</a:t>
            </a:r>
            <a:endParaRPr lang="en-US" altLang="ja-JP" dirty="0"/>
          </a:p>
          <a:p>
            <a:pPr lvl="2"/>
            <a:r>
              <a:rPr lang="ja-JP" altLang="en-US" dirty="0"/>
              <a:t>ソースアドレスモード：ソースアドレスは固定</a:t>
            </a:r>
            <a:endParaRPr lang="en-US" altLang="ja-JP" dirty="0"/>
          </a:p>
          <a:p>
            <a:pPr lvl="2"/>
            <a:r>
              <a:rPr lang="ja-JP" altLang="en-US" dirty="0"/>
              <a:t>リソースセレクト：</a:t>
            </a:r>
            <a:r>
              <a:rPr lang="en-US" altLang="ja-JP" dirty="0"/>
              <a:t>DMA </a:t>
            </a:r>
            <a:r>
              <a:rPr lang="ja-JP" altLang="en-US" dirty="0"/>
              <a:t>拡張リソースセレクタ</a:t>
            </a:r>
            <a:endParaRPr lang="en-US" altLang="ja-JP" dirty="0"/>
          </a:p>
          <a:p>
            <a:pPr lvl="2"/>
            <a:r>
              <a:rPr lang="ja-JP" altLang="en-US" dirty="0"/>
              <a:t>トランスファバスモード：サイクルスチールモード</a:t>
            </a:r>
            <a:endParaRPr lang="en-US" altLang="ja-JP" dirty="0"/>
          </a:p>
          <a:p>
            <a:pPr lvl="2"/>
            <a:r>
              <a:rPr lang="ja-JP" altLang="en-US" dirty="0"/>
              <a:t>トランスファサイズ：バイト単位</a:t>
            </a:r>
            <a:endParaRPr lang="en-US" altLang="ja-JP" dirty="0"/>
          </a:p>
          <a:p>
            <a:pPr lvl="2"/>
            <a:r>
              <a:rPr lang="ja-JP" altLang="en-US" dirty="0"/>
              <a:t>インタラプトイネーブル：割り込み要求を禁止</a:t>
            </a:r>
            <a:endParaRPr lang="en-US" altLang="ja-JP" dirty="0"/>
          </a:p>
          <a:p>
            <a:pPr lvl="2"/>
            <a:r>
              <a:rPr lang="ja-JP" altLang="en-US" dirty="0"/>
              <a:t>トランスファエンドフラグ：</a:t>
            </a:r>
            <a:r>
              <a:rPr lang="en-US" altLang="ja-JP" dirty="0"/>
              <a:t>DMATCR </a:t>
            </a:r>
            <a:r>
              <a:rPr lang="ja-JP" altLang="en-US" dirty="0"/>
              <a:t>の値が</a:t>
            </a:r>
            <a:r>
              <a:rPr lang="en-US" altLang="ja-JP" dirty="0"/>
              <a:t>0 </a:t>
            </a:r>
            <a:r>
              <a:rPr lang="ja-JP" altLang="en-US" dirty="0"/>
              <a:t>になり、</a:t>
            </a:r>
            <a:r>
              <a:rPr lang="en-US" altLang="ja-JP" dirty="0"/>
              <a:t>DMA </a:t>
            </a:r>
            <a:r>
              <a:rPr lang="ja-JP" altLang="en-US" dirty="0"/>
              <a:t>転送が終了したとき、セットされ</a:t>
            </a:r>
            <a:r>
              <a:rPr lang="en-US" altLang="ja-JP" dirty="0"/>
              <a:t>DMA </a:t>
            </a:r>
            <a:r>
              <a:rPr lang="ja-JP" altLang="en-US" dirty="0"/>
              <a:t>転送終了したことを表示、</a:t>
            </a:r>
            <a:r>
              <a:rPr lang="en-US" altLang="ja-JP" dirty="0"/>
              <a:t>TE </a:t>
            </a:r>
            <a:r>
              <a:rPr lang="ja-JP" altLang="en-US" dirty="0"/>
              <a:t>ビットの</a:t>
            </a:r>
            <a:r>
              <a:rPr lang="en-US" altLang="ja-JP" dirty="0"/>
              <a:t>1 </a:t>
            </a:r>
            <a:r>
              <a:rPr lang="ja-JP" altLang="en-US" dirty="0"/>
              <a:t>を読み出してから</a:t>
            </a:r>
            <a:r>
              <a:rPr lang="en-US" altLang="ja-JP" dirty="0"/>
              <a:t>0 </a:t>
            </a:r>
            <a:r>
              <a:rPr lang="ja-JP" altLang="en-US" dirty="0"/>
              <a:t>を書き込んだとき、クリアされ</a:t>
            </a:r>
            <a:r>
              <a:rPr lang="en-US" altLang="ja-JP" dirty="0"/>
              <a:t>DMA </a:t>
            </a:r>
            <a:r>
              <a:rPr lang="ja-JP" altLang="en-US" dirty="0"/>
              <a:t>転送中または</a:t>
            </a:r>
            <a:r>
              <a:rPr lang="en-US" altLang="ja-JP" dirty="0"/>
              <a:t>DMA </a:t>
            </a:r>
            <a:r>
              <a:rPr lang="ja-JP" altLang="en-US" dirty="0"/>
              <a:t>転送中断であることを表示</a:t>
            </a:r>
            <a:endParaRPr lang="en-US" altLang="ja-JP" dirty="0"/>
          </a:p>
          <a:p>
            <a:pPr lvl="2"/>
            <a:r>
              <a:rPr lang="en-US" altLang="ja-JP" dirty="0"/>
              <a:t>DMA</a:t>
            </a:r>
            <a:r>
              <a:rPr lang="ja-JP" altLang="en-US" dirty="0"/>
              <a:t>イネーブル：</a:t>
            </a:r>
            <a:r>
              <a:rPr lang="en-US" altLang="ja-JP" dirty="0"/>
              <a:t>DMA </a:t>
            </a:r>
            <a:r>
              <a:rPr lang="ja-JP" altLang="en-US" dirty="0"/>
              <a:t>転送を許可する際、</a:t>
            </a:r>
            <a:r>
              <a:rPr lang="en-US" altLang="ja-JP" dirty="0"/>
              <a:t>DMA </a:t>
            </a:r>
            <a:r>
              <a:rPr lang="ja-JP" altLang="en-US" dirty="0"/>
              <a:t>転送を許可にセット、</a:t>
            </a:r>
            <a:r>
              <a:rPr lang="en-US" altLang="ja-JP" dirty="0"/>
              <a:t>DMA </a:t>
            </a:r>
            <a:r>
              <a:rPr lang="ja-JP" altLang="en-US" dirty="0"/>
              <a:t>転送を禁止する際、</a:t>
            </a:r>
            <a:r>
              <a:rPr lang="en-US" altLang="ja-JP" dirty="0"/>
              <a:t>DMA </a:t>
            </a:r>
            <a:r>
              <a:rPr lang="ja-JP" altLang="en-US" dirty="0"/>
              <a:t>転送を禁止にクリア</a:t>
            </a:r>
            <a:endParaRPr lang="en-US" altLang="ja-JP" dirty="0"/>
          </a:p>
        </p:txBody>
      </p:sp>
    </p:spTree>
    <p:extLst>
      <p:ext uri="{BB962C8B-B14F-4D97-AF65-F5344CB8AC3E}">
        <p14:creationId xmlns:p14="http://schemas.microsoft.com/office/powerpoint/2010/main" val="1616908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SD</a:t>
            </a:r>
            <a:r>
              <a:rPr lang="ja-JP" altLang="en-US" dirty="0"/>
              <a:t>カード </a:t>
            </a:r>
            <a:r>
              <a:rPr lang="en-US" altLang="ja-JP" dirty="0"/>
              <a:t>FAT</a:t>
            </a:r>
            <a:r>
              <a:rPr lang="ja-JP" altLang="en-US" dirty="0"/>
              <a:t>リード </a:t>
            </a:r>
            <a:r>
              <a:rPr lang="en-US" altLang="ja-JP" dirty="0"/>
              <a:t>DMA</a:t>
            </a:r>
            <a:r>
              <a:rPr lang="ja-JP" altLang="en-US" dirty="0"/>
              <a:t>版</a:t>
            </a:r>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endParaRPr lang="ja-JP" altLang="en-US" dirty="0"/>
          </a:p>
          <a:p>
            <a:pPr lvl="1"/>
            <a:r>
              <a:rPr lang="en-US" altLang="ja-JP" dirty="0"/>
              <a:t>DMA</a:t>
            </a:r>
            <a:r>
              <a:rPr lang="ja-JP" altLang="en-US" dirty="0"/>
              <a:t>オペレーションレジスタ</a:t>
            </a:r>
            <a:r>
              <a:rPr lang="en-US" altLang="ja-JP" dirty="0"/>
              <a:t>(DMAOR)</a:t>
            </a:r>
          </a:p>
          <a:p>
            <a:pPr lvl="2"/>
            <a:r>
              <a:rPr lang="ja-JP" altLang="en-US" dirty="0"/>
              <a:t>サイクルスチールモードセレクト：通常モード</a:t>
            </a:r>
            <a:endParaRPr lang="en-US" altLang="ja-JP" dirty="0"/>
          </a:p>
          <a:p>
            <a:pPr lvl="2"/>
            <a:r>
              <a:rPr lang="ja-JP" altLang="en-US" dirty="0"/>
              <a:t>プライオリティモード：固定モード</a:t>
            </a:r>
            <a:r>
              <a:rPr lang="en-US" altLang="ja-JP" dirty="0"/>
              <a:t>1</a:t>
            </a:r>
          </a:p>
          <a:p>
            <a:pPr lvl="2"/>
            <a:r>
              <a:rPr lang="en-US" altLang="ja-JP" dirty="0"/>
              <a:t>DMA</a:t>
            </a:r>
            <a:r>
              <a:rPr lang="ja-JP" altLang="en-US" dirty="0"/>
              <a:t>マスタイネーブル：すべてのチャネルの</a:t>
            </a:r>
            <a:r>
              <a:rPr lang="en-US" altLang="ja-JP" dirty="0"/>
              <a:t>DMA </a:t>
            </a:r>
            <a:r>
              <a:rPr lang="ja-JP" altLang="en-US" dirty="0"/>
              <a:t>転送を許可する際、全チャネルの</a:t>
            </a:r>
            <a:r>
              <a:rPr lang="en-US" altLang="ja-JP" dirty="0"/>
              <a:t>DMA </a:t>
            </a:r>
            <a:r>
              <a:rPr lang="ja-JP" altLang="en-US" dirty="0"/>
              <a:t>転送を許可にセット、すべてのチャネルの</a:t>
            </a:r>
            <a:r>
              <a:rPr lang="en-US" altLang="ja-JP" dirty="0"/>
              <a:t>DMA </a:t>
            </a:r>
            <a:r>
              <a:rPr lang="ja-JP" altLang="en-US" dirty="0"/>
              <a:t>転送を禁止する際、全チャネルの</a:t>
            </a:r>
            <a:r>
              <a:rPr lang="en-US" altLang="ja-JP" dirty="0"/>
              <a:t>DMA </a:t>
            </a:r>
            <a:r>
              <a:rPr lang="ja-JP" altLang="en-US" dirty="0"/>
              <a:t>転送を禁止にクリア</a:t>
            </a:r>
          </a:p>
          <a:p>
            <a:pPr lvl="3"/>
            <a:r>
              <a:rPr lang="ja-JP" altLang="en-US" dirty="0"/>
              <a:t>アドレスエラーフラグ、</a:t>
            </a:r>
            <a:r>
              <a:rPr lang="en-US" altLang="ja-JP" dirty="0"/>
              <a:t>NMI</a:t>
            </a:r>
            <a:r>
              <a:rPr lang="ja-JP" altLang="en-US" dirty="0"/>
              <a:t>フラグは</a:t>
            </a:r>
            <a:r>
              <a:rPr lang="en-US" altLang="ja-JP" dirty="0"/>
              <a:t>10.5.2 </a:t>
            </a:r>
            <a:r>
              <a:rPr lang="ja-JP" altLang="en-US" dirty="0"/>
              <a:t>フラグビット使用上の注意事項に基づき</a:t>
            </a:r>
            <a:r>
              <a:rPr lang="en-US" altLang="ja-JP" dirty="0"/>
              <a:t>1</a:t>
            </a:r>
            <a:r>
              <a:rPr lang="ja-JP" altLang="en-US" dirty="0"/>
              <a:t>での</a:t>
            </a:r>
            <a:r>
              <a:rPr lang="en-US" altLang="ja-JP" dirty="0"/>
              <a:t>OR</a:t>
            </a:r>
            <a:r>
              <a:rPr lang="ja-JP" altLang="en-US" dirty="0"/>
              <a:t>にしている</a:t>
            </a:r>
            <a:endParaRPr lang="en-US" altLang="ja-JP" dirty="0"/>
          </a:p>
          <a:p>
            <a:pPr lvl="1"/>
            <a:r>
              <a:rPr lang="en-US" altLang="ja-JP" dirty="0"/>
              <a:t>DMA</a:t>
            </a:r>
            <a:r>
              <a:rPr lang="ja-JP" altLang="en-US" dirty="0"/>
              <a:t>拡張リソースセレクタ</a:t>
            </a:r>
            <a:r>
              <a:rPr lang="en-US" altLang="ja-JP" dirty="0"/>
              <a:t>0(DMARS0)</a:t>
            </a:r>
          </a:p>
          <a:p>
            <a:pPr lvl="2"/>
            <a:r>
              <a:rPr kumimoji="1" lang="en-US" altLang="ja-JP" dirty="0"/>
              <a:t>CH0(MID/RID)</a:t>
            </a:r>
            <a:r>
              <a:rPr kumimoji="1" lang="ja-JP" altLang="en-US" dirty="0"/>
              <a:t>：</a:t>
            </a:r>
            <a:r>
              <a:rPr kumimoji="1" lang="ja-JP" altLang="en-US" dirty="0" err="1"/>
              <a:t>ル</a:t>
            </a:r>
            <a:r>
              <a:rPr kumimoji="1" lang="ja-JP" altLang="en-US" dirty="0"/>
              <a:t>ネサスシリアルペリフェラルインタフェースチャネル</a:t>
            </a:r>
            <a:r>
              <a:rPr kumimoji="1" lang="en-US" altLang="ja-JP" dirty="0"/>
              <a:t>0</a:t>
            </a:r>
            <a:r>
              <a:rPr kumimoji="1" lang="ja-JP" altLang="en-US" dirty="0"/>
              <a:t>受信</a:t>
            </a:r>
            <a:endParaRPr kumimoji="1" lang="en-US" altLang="ja-JP" dirty="0"/>
          </a:p>
        </p:txBody>
      </p:sp>
    </p:spTree>
    <p:extLst>
      <p:ext uri="{BB962C8B-B14F-4D97-AF65-F5344CB8AC3E}">
        <p14:creationId xmlns:p14="http://schemas.microsoft.com/office/powerpoint/2010/main" val="2752702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a:t>
            </a:r>
            <a:r>
              <a:rPr lang="ja-JP" altLang="en-US" dirty="0" smtClean="0"/>
              <a:t>切り替える</a:t>
            </a:r>
            <a:endParaRPr lang="en-US" altLang="ja-JP" dirty="0"/>
          </a:p>
          <a:p>
            <a:pPr lvl="1"/>
            <a:r>
              <a:rPr lang="ja-JP" altLang="en-US" dirty="0"/>
              <a:t>受信が継続しない間はアイドル状態を維持</a:t>
            </a:r>
            <a:r>
              <a:rPr lang="ja-JP" altLang="en-US" dirty="0" smtClean="0"/>
              <a:t>する</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smtClean="0"/>
              <a:t>ポート</a:t>
            </a:r>
            <a:r>
              <a:rPr lang="en-US" altLang="ja-JP" dirty="0" smtClean="0"/>
              <a:t>E)</a:t>
            </a:r>
            <a:endParaRPr lang="en-US" altLang="ja-JP" dirty="0"/>
          </a:p>
          <a:p>
            <a:pPr lvl="1"/>
            <a:r>
              <a:rPr lang="ja-JP" altLang="en-US" dirty="0" smtClean="0"/>
              <a:t>コンペアマッチタイマ</a:t>
            </a:r>
            <a:r>
              <a:rPr lang="en-US" altLang="ja-JP" dirty="0"/>
              <a:t>(</a:t>
            </a:r>
            <a:r>
              <a:rPr lang="ja-JP" altLang="en-US" dirty="0"/>
              <a:t>チャネル</a:t>
            </a:r>
            <a:r>
              <a:rPr lang="en-US" altLang="ja-JP" dirty="0"/>
              <a:t>1)</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151</a:t>
            </a:r>
            <a:r>
              <a:rPr lang="ja-JP" altLang="en-US" dirty="0"/>
              <a:t>番ピン</a:t>
            </a:r>
            <a:r>
              <a:rPr lang="en-US" altLang="ja-JP" dirty="0"/>
              <a:t>(PE0/SCL0/AUDIO_CLK/IRQ0</a:t>
            </a:r>
            <a:r>
              <a:rPr lang="ja-JP" altLang="en-US" dirty="0"/>
              <a:t>マルチプレクス</a:t>
            </a:r>
            <a:r>
              <a:rPr lang="en-US" altLang="ja-JP" dirty="0"/>
              <a:t>)</a:t>
            </a:r>
            <a:endParaRPr lang="ja-JP" altLang="en-US" dirty="0"/>
          </a:p>
          <a:p>
            <a:pPr lvl="1"/>
            <a:r>
              <a:rPr kumimoji="1" lang="en-US" altLang="ja-JP" dirty="0" smtClean="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151</a:t>
            </a:r>
            <a:r>
              <a:rPr lang="ja-JP" altLang="en-US" dirty="0"/>
              <a:t>番ピン</a:t>
            </a:r>
            <a:r>
              <a:rPr lang="en-US" altLang="ja-JP" dirty="0"/>
              <a:t>(IRQ0) - FRK-SH2A CN2_7 - OSRB38C9AA 1(OUTPUT)</a:t>
            </a:r>
            <a:endParaRPr lang="ja-JP" altLang="en-US" dirty="0"/>
          </a:p>
          <a:p>
            <a:pPr lvl="1"/>
            <a:r>
              <a:rPr lang="en-US" altLang="ja-JP" dirty="0" smtClean="0"/>
              <a:t>9</a:t>
            </a:r>
            <a:r>
              <a:rPr lang="ja-JP" altLang="en-US" dirty="0"/>
              <a:t>番ピン</a:t>
            </a:r>
            <a:r>
              <a:rPr lang="en-US" altLang="ja-JP" dirty="0"/>
              <a:t>(PC8) - FRK-SH2A LED1</a:t>
            </a:r>
          </a:p>
        </p:txBody>
      </p:sp>
    </p:spTree>
    <p:extLst>
      <p:ext uri="{BB962C8B-B14F-4D97-AF65-F5344CB8AC3E}">
        <p14:creationId xmlns:p14="http://schemas.microsoft.com/office/powerpoint/2010/main" val="2734602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endParaRPr kumimoji="1" lang="en-US" altLang="ja-JP" dirty="0"/>
          </a:p>
          <a:p>
            <a:pPr lvl="1"/>
            <a:r>
              <a:rPr lang="ja-JP" altLang="en-US" dirty="0"/>
              <a:t>ポート</a:t>
            </a:r>
            <a:r>
              <a:rPr lang="en-US" altLang="ja-JP" dirty="0"/>
              <a:t>E</a:t>
            </a:r>
            <a:r>
              <a:rPr lang="ja-JP" altLang="en-US" dirty="0"/>
              <a:t>コントロールレジスタ</a:t>
            </a:r>
            <a:r>
              <a:rPr lang="en-US" altLang="ja-JP" dirty="0"/>
              <a:t>0(PECR0)</a:t>
            </a:r>
            <a:endParaRPr lang="ja-JP" altLang="en-US" dirty="0"/>
          </a:p>
          <a:p>
            <a:pPr lvl="2"/>
            <a:r>
              <a:rPr lang="en-US" altLang="ja-JP" dirty="0"/>
              <a:t>PE0</a:t>
            </a:r>
            <a:r>
              <a:rPr lang="ja-JP" altLang="en-US" dirty="0"/>
              <a:t>モード</a:t>
            </a:r>
            <a:r>
              <a:rPr lang="ja-JP" altLang="en-US" dirty="0" smtClean="0"/>
              <a:t>：</a:t>
            </a:r>
            <a:r>
              <a:rPr lang="en-US" altLang="ja-JP" dirty="0" smtClean="0"/>
              <a:t>PE0</a:t>
            </a:r>
            <a:endParaRPr lang="ja-JP" altLang="en-US" dirty="0"/>
          </a:p>
          <a:p>
            <a:pPr lvl="1"/>
            <a:r>
              <a:rPr lang="ja-JP" altLang="en-US" dirty="0"/>
              <a:t>ポート</a:t>
            </a:r>
            <a:r>
              <a:rPr lang="en-US" altLang="ja-JP" dirty="0"/>
              <a:t>E</a:t>
            </a:r>
            <a:r>
              <a:rPr lang="ja-JP" altLang="en-US" dirty="0"/>
              <a:t>ポートレジスタ</a:t>
            </a:r>
            <a:r>
              <a:rPr lang="en-US" altLang="ja-JP" dirty="0"/>
              <a:t>0(PEPR0)</a:t>
            </a:r>
          </a:p>
          <a:p>
            <a:pPr lvl="2"/>
            <a:r>
              <a:rPr lang="en-US" altLang="ja-JP" dirty="0"/>
              <a:t>PE0</a:t>
            </a:r>
            <a:r>
              <a:rPr lang="ja-JP" altLang="en-US" dirty="0"/>
              <a:t>端子：</a:t>
            </a:r>
            <a:r>
              <a:rPr lang="en-US" altLang="ja-JP" dirty="0"/>
              <a:t>IR</a:t>
            </a:r>
            <a:r>
              <a:rPr lang="ja-JP" altLang="en-US" dirty="0"/>
              <a:t>レシーバ出力値</a:t>
            </a:r>
            <a:endParaRPr lang="en-US" altLang="ja-JP" dirty="0"/>
          </a:p>
          <a:p>
            <a:pPr lvl="1"/>
            <a:r>
              <a:rPr kumimoji="1" lang="ja-JP" altLang="en-US" dirty="0" smtClean="0"/>
              <a:t>コンペアマッチタイマスタートレジスタ</a:t>
            </a:r>
            <a:r>
              <a:rPr kumimoji="1" lang="en-US" altLang="ja-JP" dirty="0"/>
              <a:t>(CMSTR)</a:t>
            </a:r>
          </a:p>
          <a:p>
            <a:pPr lvl="2"/>
            <a:r>
              <a:rPr kumimoji="1" lang="ja-JP" altLang="en-US" dirty="0"/>
              <a:t>カウントスタート</a:t>
            </a:r>
            <a:r>
              <a:rPr kumimoji="1" lang="en-US" altLang="ja-JP" dirty="0"/>
              <a:t>1</a:t>
            </a:r>
            <a:r>
              <a:rPr kumimoji="1" lang="ja-JP" altLang="en-US" dirty="0"/>
              <a:t>：</a:t>
            </a:r>
            <a:r>
              <a:rPr kumimoji="1" lang="en-US" altLang="ja-JP" dirty="0"/>
              <a:t>CMCNT_1</a:t>
            </a:r>
            <a:r>
              <a:rPr kumimoji="1" lang="ja-JP" altLang="en-US" dirty="0"/>
              <a:t>はカウントを開始</a:t>
            </a:r>
          </a:p>
          <a:p>
            <a:pPr lvl="1"/>
            <a:r>
              <a:rPr lang="ja-JP" altLang="en-US" dirty="0"/>
              <a:t>コンペアマッチタイマコントロール／ステータスレジスタ</a:t>
            </a:r>
            <a:r>
              <a:rPr lang="en-US" altLang="ja-JP" dirty="0"/>
              <a:t>(CMCSR_1)</a:t>
            </a:r>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ja-JP" altLang="en-US" dirty="0" smtClean="0"/>
              <a:t>：</a:t>
            </a:r>
            <a:r>
              <a:rPr lang="en-US" altLang="ja-JP" dirty="0" err="1" smtClean="0"/>
              <a:t>Pφ</a:t>
            </a:r>
            <a:r>
              <a:rPr lang="en-US" altLang="ja-JP" dirty="0" smtClean="0"/>
              <a:t>/32</a:t>
            </a:r>
            <a:endParaRPr lang="en-US" altLang="ja-JP" dirty="0"/>
          </a:p>
          <a:p>
            <a:pPr lvl="1"/>
            <a:r>
              <a:rPr lang="ja-JP" altLang="en-US" dirty="0"/>
              <a:t>コンペアマッチカウンタ</a:t>
            </a:r>
            <a:r>
              <a:rPr lang="en-US" altLang="ja-JP" dirty="0"/>
              <a:t>(CMCNT_1)</a:t>
            </a:r>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(CMCOR_1)</a:t>
            </a:r>
          </a:p>
          <a:p>
            <a:pPr lvl="2"/>
            <a:r>
              <a:rPr lang="en-US" altLang="ja-JP" dirty="0" smtClean="0"/>
              <a:t>CO</a:t>
            </a:r>
            <a:r>
              <a:rPr lang="ja-JP" altLang="en-US" dirty="0"/>
              <a:t>：</a:t>
            </a:r>
            <a:r>
              <a:rPr lang="en-US" altLang="ja-JP" dirty="0"/>
              <a:t>210 (280μs</a:t>
            </a:r>
            <a:r>
              <a:rPr lang="ja-JP" altLang="en-US" dirty="0"/>
              <a:t>、</a:t>
            </a:r>
            <a:r>
              <a:rPr lang="en-US" altLang="ja-JP" dirty="0"/>
              <a:t>Pφ</a:t>
            </a:r>
            <a:r>
              <a:rPr lang="ja-JP" altLang="en-US" dirty="0"/>
              <a:t>：</a:t>
            </a:r>
            <a:r>
              <a:rPr lang="en-US" altLang="ja-JP" dirty="0"/>
              <a:t>24MHz</a:t>
            </a:r>
            <a:r>
              <a:rPr lang="ja-JP" altLang="en-US" dirty="0"/>
              <a:t>、</a:t>
            </a:r>
            <a:r>
              <a:rPr lang="en-US" altLang="ja-JP" dirty="0"/>
              <a:t>CO=(Pφ/32)×280=(24/32)×280=210</a:t>
            </a:r>
          </a:p>
          <a:p>
            <a:pPr lvl="1"/>
            <a:r>
              <a:rPr lang="ja-JP" altLang="en-US" dirty="0"/>
              <a:t>割り込み優先レベル設定レジスタ</a:t>
            </a:r>
            <a:r>
              <a:rPr lang="en-US" altLang="ja-JP" dirty="0"/>
              <a:t>10(IPR10)</a:t>
            </a:r>
          </a:p>
          <a:p>
            <a:pPr lvl="2"/>
            <a:r>
              <a:rPr lang="ja-JP" altLang="en-US" dirty="0"/>
              <a:t>コンペアマッチタイマチャネル</a:t>
            </a:r>
            <a:r>
              <a:rPr lang="en-US" altLang="ja-JP" dirty="0"/>
              <a:t>1</a:t>
            </a:r>
            <a:r>
              <a:rPr lang="ja-JP" altLang="en-US" dirty="0"/>
              <a:t>：優先レベル</a:t>
            </a:r>
            <a:r>
              <a:rPr lang="en-US" altLang="ja-JP" dirty="0"/>
              <a:t>15(</a:t>
            </a:r>
            <a:r>
              <a:rPr lang="ja-JP" altLang="en-US" dirty="0"/>
              <a:t>最高</a:t>
            </a:r>
            <a:r>
              <a:rPr lang="en-US" altLang="ja-JP" dirty="0"/>
              <a:t>)</a:t>
            </a:r>
          </a:p>
        </p:txBody>
      </p:sp>
    </p:spTree>
    <p:extLst>
      <p:ext uri="{BB962C8B-B14F-4D97-AF65-F5344CB8AC3E}">
        <p14:creationId xmlns:p14="http://schemas.microsoft.com/office/powerpoint/2010/main" val="350259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a:bodyPr>
          <a:lstStyle/>
          <a:p>
            <a:r>
              <a:rPr lang="ja-JP" altLang="en-US" dirty="0"/>
              <a:t>レジスタ</a:t>
            </a:r>
            <a:r>
              <a:rPr lang="en-US" altLang="ja-JP" dirty="0"/>
              <a:t>(</a:t>
            </a:r>
            <a:r>
              <a:rPr lang="ja-JP" altLang="en-US" dirty="0"/>
              <a:t>続き</a:t>
            </a:r>
            <a:r>
              <a:rPr lang="en-US" altLang="ja-JP" dirty="0"/>
              <a:t>)</a:t>
            </a:r>
          </a:p>
          <a:p>
            <a:pPr lvl="1"/>
            <a:r>
              <a:rPr kumimoji="1" lang="ja-JP" altLang="en-US" dirty="0"/>
              <a:t>ポート</a:t>
            </a:r>
            <a:r>
              <a:rPr kumimoji="1" lang="en-US" altLang="ja-JP" dirty="0"/>
              <a:t>C</a:t>
            </a:r>
            <a:r>
              <a:rPr kumimoji="1" lang="ja-JP" altLang="en-US" dirty="0"/>
              <a:t>コントロールレジスタ</a:t>
            </a:r>
            <a:r>
              <a:rPr lang="en-US" altLang="ja-JP" dirty="0"/>
              <a:t>2</a:t>
            </a:r>
            <a:r>
              <a:rPr kumimoji="1" lang="en-US" altLang="ja-JP" dirty="0"/>
              <a:t>(PCCR2)</a:t>
            </a:r>
            <a:endParaRPr kumimoji="1" lang="ja-JP" altLang="en-US" dirty="0"/>
          </a:p>
          <a:p>
            <a:pPr lvl="2"/>
            <a:r>
              <a:rPr lang="en-US" altLang="ja-JP" dirty="0"/>
              <a:t>PC8</a:t>
            </a:r>
            <a:r>
              <a:rPr kumimoji="1" lang="ja-JP" altLang="en-US" dirty="0"/>
              <a:t>モード：</a:t>
            </a:r>
            <a:r>
              <a:rPr kumimoji="1" lang="en-US" altLang="ja-JP" dirty="0"/>
              <a:t>PC8</a:t>
            </a:r>
            <a:endParaRPr kumimoji="1" lang="ja-JP" altLang="en-US" dirty="0"/>
          </a:p>
          <a:p>
            <a:pPr lvl="1"/>
            <a:r>
              <a:rPr kumimoji="1" lang="ja-JP" altLang="en-US" dirty="0"/>
              <a:t>ポート</a:t>
            </a:r>
            <a:r>
              <a:rPr kumimoji="1" lang="en-US" altLang="ja-JP" dirty="0"/>
              <a:t>C</a:t>
            </a:r>
            <a:r>
              <a:rPr kumimoji="1" lang="ja-JP" altLang="en-US" dirty="0"/>
              <a:t>・</a:t>
            </a:r>
            <a:r>
              <a:rPr kumimoji="1" lang="en-US" altLang="ja-JP" dirty="0"/>
              <a:t>IO</a:t>
            </a:r>
            <a:r>
              <a:rPr kumimoji="1" lang="ja-JP" altLang="en-US" dirty="0"/>
              <a:t>レジスタ</a:t>
            </a:r>
            <a:r>
              <a:rPr kumimoji="1" lang="en-US" altLang="ja-JP" dirty="0"/>
              <a:t>0(PCIOR0)</a:t>
            </a:r>
          </a:p>
          <a:p>
            <a:pPr lvl="2"/>
            <a:r>
              <a:rPr kumimoji="1" lang="en-US" altLang="ja-JP" dirty="0"/>
              <a:t>PC8</a:t>
            </a:r>
            <a:r>
              <a:rPr kumimoji="1" lang="ja-JP" altLang="en-US" dirty="0"/>
              <a:t>入出力方向</a:t>
            </a:r>
            <a:r>
              <a:rPr lang="ja-JP" altLang="en-US" dirty="0"/>
              <a:t>：出力</a:t>
            </a:r>
          </a:p>
          <a:p>
            <a:pPr lvl="1"/>
            <a:r>
              <a:rPr kumimoji="1" lang="ja-JP" altLang="en-US" dirty="0"/>
              <a:t>ポート</a:t>
            </a:r>
            <a:r>
              <a:rPr kumimoji="1" lang="en-US" altLang="ja-JP" dirty="0"/>
              <a:t>C</a:t>
            </a:r>
            <a:r>
              <a:rPr kumimoji="1" lang="ja-JP" altLang="en-US" dirty="0"/>
              <a:t>データレジスタ</a:t>
            </a:r>
            <a:r>
              <a:rPr kumimoji="1" lang="en-US" altLang="ja-JP" dirty="0"/>
              <a:t>0(PCDR0)</a:t>
            </a:r>
          </a:p>
          <a:p>
            <a:pPr lvl="2"/>
            <a:r>
              <a:rPr lang="en-US" altLang="ja-JP" dirty="0"/>
              <a:t>PC8</a:t>
            </a:r>
            <a:r>
              <a:rPr lang="ja-JP" altLang="en-US" dirty="0"/>
              <a:t>データ：トグル値</a:t>
            </a:r>
            <a:endParaRPr lang="en-US" altLang="ja-JP" dirty="0"/>
          </a:p>
        </p:txBody>
      </p:sp>
    </p:spTree>
    <p:extLst>
      <p:ext uri="{BB962C8B-B14F-4D97-AF65-F5344CB8AC3E}">
        <p14:creationId xmlns:p14="http://schemas.microsoft.com/office/powerpoint/2010/main" val="3536065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70000" lnSpcReduction="20000"/>
          </a:bodyPr>
          <a:lstStyle/>
          <a:p>
            <a:r>
              <a:rPr lang="ja-JP" altLang="en-US" dirty="0"/>
              <a:t>割り込み処理</a:t>
            </a:r>
          </a:p>
          <a:p>
            <a:pPr lvl="1"/>
            <a:r>
              <a:rPr lang="ja-JP" altLang="en-US" dirty="0"/>
              <a:t>コンペアマッチ割り込み</a:t>
            </a:r>
            <a:r>
              <a:rPr lang="en-US" altLang="ja-JP" dirty="0"/>
              <a:t>(</a:t>
            </a:r>
            <a:r>
              <a:rPr lang="en-US" altLang="ja-JP" dirty="0" smtClean="0"/>
              <a:t>CMI1)</a:t>
            </a:r>
            <a:endParaRPr lang="en-US" altLang="ja-JP" dirty="0"/>
          </a:p>
          <a:p>
            <a:pPr lvl="2"/>
            <a:r>
              <a:rPr lang="ja-JP" altLang="en-US" dirty="0"/>
              <a:t>コンペアマッチフラグをクリア</a:t>
            </a:r>
            <a:endParaRPr lang="en-US" altLang="ja-JP" dirty="0"/>
          </a:p>
          <a:p>
            <a:pPr lvl="2"/>
            <a:r>
              <a:rPr lang="en-US" altLang="ja-JP" dirty="0" smtClean="0"/>
              <a:t>PF6</a:t>
            </a:r>
            <a:r>
              <a:rPr lang="ja-JP" altLang="en-US" dirty="0"/>
              <a:t>の値に応じて、マーク／スペースの状態変化検出、継続時間</a:t>
            </a:r>
            <a:r>
              <a:rPr lang="en-US" altLang="ja-JP" dirty="0"/>
              <a:t>(</a:t>
            </a:r>
            <a:r>
              <a:rPr lang="ja-JP" altLang="en-US" dirty="0"/>
              <a:t>割り込み回数</a:t>
            </a:r>
            <a:r>
              <a:rPr lang="en-US" altLang="ja-JP" dirty="0"/>
              <a:t>)</a:t>
            </a:r>
            <a:r>
              <a:rPr lang="ja-JP" altLang="en-US" dirty="0"/>
              <a:t>を記録</a:t>
            </a:r>
          </a:p>
          <a:p>
            <a:pPr lvl="2"/>
            <a:r>
              <a:rPr lang="ja-JP" altLang="en-US" dirty="0"/>
              <a:t>割り込み回数をカウントアップ</a:t>
            </a:r>
          </a:p>
          <a:p>
            <a:pPr lvl="2"/>
            <a:r>
              <a:rPr lang="ja-JP" altLang="en-US" dirty="0"/>
              <a:t>スペース</a:t>
            </a:r>
            <a:r>
              <a:rPr lang="en-US" altLang="ja-JP" dirty="0"/>
              <a:t>16T</a:t>
            </a:r>
            <a:r>
              <a:rPr lang="ja-JP" altLang="en-US" dirty="0"/>
              <a:t>継続検出し、マーク／スペースの状態変化数を保持</a:t>
            </a:r>
          </a:p>
          <a:p>
            <a:pPr lvl="2"/>
            <a:r>
              <a:rPr lang="ja-JP" altLang="en-US" dirty="0"/>
              <a:t>状態変化数が</a:t>
            </a:r>
            <a:r>
              <a:rPr lang="en-US" altLang="ja-JP" dirty="0"/>
              <a:t>0</a:t>
            </a:r>
            <a:r>
              <a:rPr lang="ja-JP" altLang="en-US" dirty="0"/>
              <a:t>でなければ、非割り込み処理による解析が完了していないと判断し、記録せず終了</a:t>
            </a:r>
          </a:p>
          <a:p>
            <a:r>
              <a:rPr lang="ja-JP" altLang="en-US" dirty="0"/>
              <a:t>非割り込み処理</a:t>
            </a:r>
          </a:p>
          <a:p>
            <a:pPr lvl="1"/>
            <a:r>
              <a:rPr lang="ja-JP" altLang="en-US" dirty="0"/>
              <a:t>スリープ、割り込み禁止、状態変化数一致判定、状態・長さおよび継続時間</a:t>
            </a:r>
            <a:r>
              <a:rPr lang="en-US" altLang="ja-JP" dirty="0"/>
              <a:t>(</a:t>
            </a:r>
            <a:r>
              <a:rPr lang="ja-JP" altLang="en-US" dirty="0"/>
              <a:t>割り込み回数</a:t>
            </a:r>
            <a:r>
              <a:rPr lang="en-US" altLang="ja-JP" dirty="0"/>
              <a:t>)</a:t>
            </a:r>
            <a:r>
              <a:rPr lang="ja-JP" altLang="en-US" dirty="0"/>
              <a:t>を取得、</a:t>
            </a:r>
            <a:r>
              <a:rPr lang="en-US" altLang="ja-JP" dirty="0"/>
              <a:t>POWER</a:t>
            </a:r>
            <a:r>
              <a:rPr lang="ja-JP" altLang="en-US" dirty="0"/>
              <a:t>ボタン一致判定、</a:t>
            </a:r>
            <a:r>
              <a:rPr lang="en-US" altLang="ja-JP" dirty="0"/>
              <a:t>LED</a:t>
            </a:r>
            <a:r>
              <a:rPr lang="ja-JP" altLang="en-US" dirty="0"/>
              <a:t>反転、状態変化数を</a:t>
            </a:r>
            <a:r>
              <a:rPr lang="en-US" altLang="ja-JP" dirty="0"/>
              <a:t>0</a:t>
            </a:r>
            <a:r>
              <a:rPr lang="ja-JP" altLang="en-US" dirty="0"/>
              <a:t>に初期化、割り込み禁止解除、以上繰り返し</a:t>
            </a:r>
          </a:p>
          <a:p>
            <a:pPr lvl="2"/>
            <a:r>
              <a:rPr lang="ja-JP" altLang="en-US" dirty="0"/>
              <a:t>ヘッダマーク：</a:t>
            </a:r>
            <a:r>
              <a:rPr lang="en-US" altLang="ja-JP" dirty="0"/>
              <a:t>16T(32</a:t>
            </a:r>
            <a:r>
              <a:rPr lang="ja-JP" altLang="en-US" dirty="0"/>
              <a:t>回</a:t>
            </a:r>
            <a:r>
              <a:rPr lang="en-US" altLang="ja-JP" dirty="0"/>
              <a:t>@280μs)</a:t>
            </a:r>
          </a:p>
          <a:p>
            <a:pPr lvl="2"/>
            <a:r>
              <a:rPr lang="ja-JP" altLang="en-US" dirty="0"/>
              <a:t>ヘッダスペース：</a:t>
            </a:r>
            <a:r>
              <a:rPr lang="en-US" altLang="ja-JP" dirty="0"/>
              <a:t>8T(16</a:t>
            </a:r>
            <a:r>
              <a:rPr lang="ja-JP" altLang="en-US" dirty="0"/>
              <a:t>回</a:t>
            </a:r>
            <a:r>
              <a:rPr lang="en-US" altLang="ja-JP" dirty="0"/>
              <a:t>@280μs)</a:t>
            </a:r>
            <a:endParaRPr lang="ja-JP" altLang="en-US" dirty="0"/>
          </a:p>
          <a:p>
            <a:pPr lvl="2"/>
            <a:r>
              <a:rPr lang="ja-JP" altLang="en-US" dirty="0"/>
              <a:t>ビットマーク：</a:t>
            </a:r>
            <a:r>
              <a:rPr lang="en-US" altLang="ja-JP" dirty="0"/>
              <a:t>1T(2</a:t>
            </a:r>
            <a:r>
              <a:rPr lang="ja-JP" altLang="en-US" dirty="0"/>
              <a:t>回</a:t>
            </a:r>
            <a:r>
              <a:rPr lang="en-US" altLang="ja-JP" dirty="0"/>
              <a:t>@280μs)</a:t>
            </a:r>
          </a:p>
          <a:p>
            <a:pPr lvl="2"/>
            <a:r>
              <a:rPr lang="ja-JP" altLang="en-US" dirty="0"/>
              <a:t>ビット</a:t>
            </a:r>
            <a:r>
              <a:rPr lang="en-US" altLang="ja-JP" dirty="0"/>
              <a:t>0</a:t>
            </a:r>
            <a:r>
              <a:rPr lang="ja-JP" altLang="en-US" dirty="0"/>
              <a:t>スペース：</a:t>
            </a:r>
            <a:r>
              <a:rPr lang="en-US" altLang="ja-JP" dirty="0"/>
              <a:t>1T(2</a:t>
            </a:r>
            <a:r>
              <a:rPr lang="ja-JP" altLang="en-US" dirty="0"/>
              <a:t>回</a:t>
            </a:r>
            <a:r>
              <a:rPr lang="en-US" altLang="ja-JP" dirty="0"/>
              <a:t>@280μs)</a:t>
            </a:r>
            <a:endParaRPr lang="ja-JP" altLang="en-US" dirty="0"/>
          </a:p>
          <a:p>
            <a:pPr lvl="2"/>
            <a:r>
              <a:rPr lang="ja-JP" altLang="en-US" dirty="0"/>
              <a:t>ビット</a:t>
            </a:r>
            <a:r>
              <a:rPr lang="en-US" altLang="ja-JP" dirty="0"/>
              <a:t>1</a:t>
            </a:r>
            <a:r>
              <a:rPr lang="ja-JP" altLang="en-US" dirty="0"/>
              <a:t>スペース：</a:t>
            </a:r>
            <a:r>
              <a:rPr lang="en-US" altLang="ja-JP" dirty="0"/>
              <a:t>3T(6</a:t>
            </a:r>
            <a:r>
              <a:rPr lang="ja-JP" altLang="en-US" dirty="0"/>
              <a:t>回</a:t>
            </a:r>
            <a:r>
              <a:rPr lang="en-US" altLang="ja-JP" dirty="0"/>
              <a:t>@280μs)</a:t>
            </a:r>
          </a:p>
          <a:p>
            <a:pPr lvl="2"/>
            <a:r>
              <a:rPr lang="ja-JP" altLang="en-US" dirty="0"/>
              <a:t>ストップビットマーク：</a:t>
            </a:r>
            <a:r>
              <a:rPr lang="en-US" altLang="ja-JP" dirty="0"/>
              <a:t>1T(2</a:t>
            </a:r>
            <a:r>
              <a:rPr lang="ja-JP" altLang="en-US" dirty="0"/>
              <a:t>回</a:t>
            </a:r>
            <a:r>
              <a:rPr lang="en-US" altLang="ja-JP" dirty="0"/>
              <a:t>@280μs)</a:t>
            </a:r>
          </a:p>
          <a:p>
            <a:pPr lvl="2"/>
            <a:r>
              <a:rPr lang="en-US" altLang="ja-JP" dirty="0"/>
              <a:t>POWER</a:t>
            </a:r>
            <a:r>
              <a:rPr lang="ja-JP" altLang="en-US" dirty="0"/>
              <a:t>ボタン：ヘッダ</a:t>
            </a:r>
            <a:r>
              <a:rPr lang="en-US" altLang="ja-JP" dirty="0"/>
              <a:t>+0x00FF629D+</a:t>
            </a:r>
            <a:r>
              <a:rPr lang="ja-JP" altLang="en-US" dirty="0"/>
              <a:t>ストップ</a:t>
            </a:r>
            <a:r>
              <a:rPr lang="en-US" altLang="ja-JP" dirty="0"/>
              <a:t>+</a:t>
            </a:r>
            <a:r>
              <a:rPr lang="ja-JP" altLang="en-US" dirty="0"/>
              <a:t>スペース継続</a:t>
            </a:r>
            <a:r>
              <a:rPr lang="en-US" altLang="ja-JP" dirty="0"/>
              <a:t>(&gt;16T)</a:t>
            </a:r>
          </a:p>
        </p:txBody>
      </p:sp>
    </p:spTree>
    <p:extLst>
      <p:ext uri="{BB962C8B-B14F-4D97-AF65-F5344CB8AC3E}">
        <p14:creationId xmlns:p14="http://schemas.microsoft.com/office/powerpoint/2010/main" val="938254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r>
              <a:rPr lang="en-US" altLang="ja-JP" dirty="0"/>
              <a:t> IRQ</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kumimoji="1" lang="ja-JP" altLang="en-US" dirty="0"/>
              <a:t>実現する機能</a:t>
            </a:r>
          </a:p>
          <a:p>
            <a:pPr lvl="1"/>
            <a:r>
              <a:rPr lang="ja-JP" altLang="en-US" dirty="0"/>
              <a:t>赤外線リモコンのコマンドを受信し、</a:t>
            </a:r>
            <a:r>
              <a:rPr kumimoji="1" lang="en-US" altLang="ja-JP" dirty="0"/>
              <a:t>LED</a:t>
            </a:r>
            <a:r>
              <a:rPr lang="ja-JP" altLang="en-US" dirty="0"/>
              <a:t>の点灯・消灯を切り替える</a:t>
            </a:r>
            <a:endParaRPr lang="en-US" altLang="ja-JP" dirty="0"/>
          </a:p>
          <a:p>
            <a:pPr lvl="1"/>
            <a:r>
              <a:rPr lang="ja-JP" altLang="en-US" dirty="0"/>
              <a:t>受信が継続しない間はアイドル状態を維持</a:t>
            </a:r>
            <a:r>
              <a:rPr lang="ja-JP" altLang="en-US" dirty="0" smtClean="0"/>
              <a:t>する</a:t>
            </a:r>
            <a:endParaRPr lang="en-US" altLang="ja-JP" dirty="0" smtClean="0"/>
          </a:p>
          <a:p>
            <a:pPr lvl="1"/>
            <a:r>
              <a:rPr kumimoji="1" lang="ja-JP" altLang="en-US" dirty="0" smtClean="0"/>
              <a:t>計時リソースを占有しない</a:t>
            </a:r>
            <a:endParaRPr kumimoji="1" lang="ja-JP" altLang="en-US" dirty="0"/>
          </a:p>
          <a:p>
            <a:r>
              <a:rPr kumimoji="1" lang="ja-JP" altLang="en-US" dirty="0"/>
              <a:t>制御部品</a:t>
            </a:r>
          </a:p>
          <a:p>
            <a:pPr lvl="1"/>
            <a:r>
              <a:rPr kumimoji="1" lang="en-US" altLang="ja-JP" dirty="0"/>
              <a:t>OSRB38C9AA(IR</a:t>
            </a:r>
            <a:r>
              <a:rPr kumimoji="1" lang="ja-JP" altLang="en-US" dirty="0"/>
              <a:t>レシーバ</a:t>
            </a:r>
            <a:r>
              <a:rPr kumimoji="1" lang="en-US" altLang="ja-JP" dirty="0"/>
              <a:t>)</a:t>
            </a:r>
            <a:endParaRPr kumimoji="1" lang="ja-JP" altLang="en-US" dirty="0"/>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割り込みコントローラ</a:t>
            </a:r>
            <a:endParaRPr lang="en-US" altLang="ja-JP" dirty="0"/>
          </a:p>
          <a:p>
            <a:pPr lvl="1"/>
            <a:r>
              <a:rPr lang="ja-JP" altLang="en-US" dirty="0"/>
              <a:t>コンペアマッチタイマ</a:t>
            </a:r>
            <a:r>
              <a:rPr lang="en-US" altLang="ja-JP" dirty="0"/>
              <a:t>(</a:t>
            </a:r>
            <a:r>
              <a:rPr lang="ja-JP" altLang="en-US" dirty="0" smtClean="0"/>
              <a:t>チャネル</a:t>
            </a:r>
            <a:r>
              <a:rPr lang="en-US" altLang="ja-JP" dirty="0"/>
              <a:t>0</a:t>
            </a:r>
            <a:r>
              <a:rPr lang="en-US" altLang="ja-JP" dirty="0" smtClean="0"/>
              <a:t>)</a:t>
            </a:r>
            <a:endParaRPr lang="ja-JP" altLang="en-US" dirty="0"/>
          </a:p>
          <a:p>
            <a:pPr lvl="1"/>
            <a:r>
              <a:rPr lang="ja-JP" altLang="en-US" dirty="0"/>
              <a:t>汎用入出力ポート</a:t>
            </a:r>
            <a:r>
              <a:rPr lang="en-US" altLang="ja-JP" dirty="0"/>
              <a:t>(</a:t>
            </a:r>
            <a:r>
              <a:rPr lang="ja-JP" altLang="en-US" dirty="0"/>
              <a:t>ポート</a:t>
            </a:r>
            <a:r>
              <a:rPr lang="en-US" altLang="ja-JP" dirty="0"/>
              <a:t>C)</a:t>
            </a:r>
            <a:endParaRPr lang="ja-JP" altLang="en-US" dirty="0"/>
          </a:p>
          <a:p>
            <a:r>
              <a:rPr kumimoji="1" lang="ja-JP" altLang="en-US" dirty="0"/>
              <a:t>端子</a:t>
            </a:r>
          </a:p>
          <a:p>
            <a:pPr lvl="1"/>
            <a:r>
              <a:rPr lang="en-US" altLang="ja-JP" dirty="0"/>
              <a:t>151</a:t>
            </a:r>
            <a:r>
              <a:rPr kumimoji="1" lang="ja-JP" altLang="en-US" dirty="0"/>
              <a:t>番ピン</a:t>
            </a:r>
            <a:r>
              <a:rPr kumimoji="1" lang="en-US" altLang="ja-JP" dirty="0"/>
              <a:t>(PE0/SCL0/AUDIO_CLK/IRQ0</a:t>
            </a:r>
            <a:r>
              <a:rPr kumimoji="1" lang="ja-JP" altLang="en-US" dirty="0"/>
              <a:t>マルチプレクス</a:t>
            </a:r>
            <a:r>
              <a:rPr kumimoji="1" lang="en-US" altLang="ja-JP" dirty="0"/>
              <a:t>)</a:t>
            </a:r>
            <a:endParaRPr kumimoji="1" lang="ja-JP" altLang="en-US" dirty="0"/>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151</a:t>
            </a:r>
            <a:r>
              <a:rPr lang="ja-JP" altLang="en-US" dirty="0"/>
              <a:t>番ピン</a:t>
            </a:r>
            <a:r>
              <a:rPr lang="en-US" altLang="ja-JP" dirty="0"/>
              <a:t>(IRQ0) - FRK-SH2A CN2_7 - </a:t>
            </a:r>
            <a:r>
              <a:rPr kumimoji="1" lang="en-US" altLang="ja-JP" dirty="0"/>
              <a:t>OSRB38C9AA 1(OUTPUT)</a:t>
            </a:r>
            <a:endParaRPr kumimoji="1" lang="ja-JP" altLang="en-US" dirty="0"/>
          </a:p>
          <a:p>
            <a:pPr lvl="1"/>
            <a:r>
              <a:rPr lang="en-US" altLang="ja-JP" dirty="0"/>
              <a:t>9</a:t>
            </a:r>
            <a:r>
              <a:rPr lang="ja-JP" altLang="en-US" dirty="0"/>
              <a:t>番ピン</a:t>
            </a:r>
            <a:r>
              <a:rPr lang="en-US" altLang="ja-JP" dirty="0"/>
              <a:t>(PC8) - FRK-SH2A LED1</a:t>
            </a:r>
          </a:p>
        </p:txBody>
      </p:sp>
    </p:spTree>
    <p:extLst>
      <p:ext uri="{BB962C8B-B14F-4D97-AF65-F5344CB8AC3E}">
        <p14:creationId xmlns:p14="http://schemas.microsoft.com/office/powerpoint/2010/main" val="18857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89C13E-CFBD-2B4F-AABD-4EAD9DAA7328}"/>
              </a:ext>
            </a:extLst>
          </p:cNvPr>
          <p:cNvSpPr>
            <a:spLocks noGrp="1"/>
          </p:cNvSpPr>
          <p:nvPr>
            <p:ph type="title"/>
          </p:nvPr>
        </p:nvSpPr>
        <p:spPr/>
        <p:txBody>
          <a:bodyPr/>
          <a:lstStyle/>
          <a:p>
            <a:r>
              <a:rPr kumimoji="1" lang="en-US" altLang="ja-JP" dirty="0"/>
              <a:t>L</a:t>
            </a:r>
            <a:r>
              <a:rPr kumimoji="1" lang="ja-JP" altLang="en-US" dirty="0"/>
              <a:t>チカ プログラム</a:t>
            </a:r>
          </a:p>
        </p:txBody>
      </p:sp>
      <p:sp>
        <p:nvSpPr>
          <p:cNvPr id="3" name="コンテンツ プレースホルダー 2">
            <a:extLst>
              <a:ext uri="{FF2B5EF4-FFF2-40B4-BE49-F238E27FC236}">
                <a16:creationId xmlns:a16="http://schemas.microsoft.com/office/drawing/2014/main" xmlns="" id="{24232172-F977-6D4B-807D-B64A96F56DAE}"/>
              </a:ext>
            </a:extLst>
          </p:cNvPr>
          <p:cNvSpPr>
            <a:spLocks noGrp="1"/>
          </p:cNvSpPr>
          <p:nvPr>
            <p:ph idx="1"/>
          </p:nvPr>
        </p:nvSpPr>
        <p:spPr/>
        <p:txBody>
          <a:bodyPr/>
          <a:lstStyle/>
          <a:p>
            <a:r>
              <a:rPr kumimoji="1" lang="en-US" altLang="ja-JP" dirty="0"/>
              <a:t>C</a:t>
            </a:r>
            <a:r>
              <a:rPr kumimoji="1" lang="ja-JP" altLang="en-US" dirty="0"/>
              <a:t>ソース</a:t>
            </a:r>
          </a:p>
          <a:p>
            <a:r>
              <a:rPr lang="en-US" altLang="ja-JP" dirty="0"/>
              <a:t>Github</a:t>
            </a:r>
            <a:r>
              <a:rPr lang="ja-JP" altLang="en-US" dirty="0"/>
              <a:t>リンク</a:t>
            </a:r>
            <a:endParaRPr kumimoji="1" lang="ja-JP" altLang="en-US" dirty="0"/>
          </a:p>
        </p:txBody>
      </p:sp>
    </p:spTree>
    <p:extLst>
      <p:ext uri="{BB962C8B-B14F-4D97-AF65-F5344CB8AC3E}">
        <p14:creationId xmlns:p14="http://schemas.microsoft.com/office/powerpoint/2010/main" val="2354016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a:t>受信</a:t>
            </a:r>
            <a:r>
              <a:rPr lang="en-US" altLang="ja-JP" dirty="0"/>
              <a:t> IRQ</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0000" lnSpcReduction="20000"/>
          </a:bodyPr>
          <a:lstStyle/>
          <a:p>
            <a:r>
              <a:rPr lang="ja-JP" altLang="en-US" dirty="0"/>
              <a:t>レジスタ</a:t>
            </a:r>
          </a:p>
          <a:p>
            <a:pPr lvl="1"/>
            <a:r>
              <a:rPr lang="ja-JP" altLang="en-US" dirty="0"/>
              <a:t>スタンバイコントロールレジスタ</a:t>
            </a:r>
            <a:r>
              <a:rPr lang="en-US" altLang="ja-JP" dirty="0"/>
              <a:t>7(STBCR7)</a:t>
            </a:r>
          </a:p>
          <a:p>
            <a:pPr lvl="2"/>
            <a:r>
              <a:rPr lang="ja-JP" altLang="en-US" dirty="0"/>
              <a:t>モジュールストップ</a:t>
            </a:r>
            <a:r>
              <a:rPr lang="en-US" altLang="ja-JP" dirty="0"/>
              <a:t>72</a:t>
            </a:r>
            <a:r>
              <a:rPr lang="ja-JP" altLang="en-US" dirty="0"/>
              <a:t>：コンペアマッチタイマは動作</a:t>
            </a:r>
          </a:p>
          <a:p>
            <a:pPr lvl="1"/>
            <a:r>
              <a:rPr lang="ja-JP" altLang="en-US" dirty="0"/>
              <a:t>割り込みコントロールレジスタ</a:t>
            </a:r>
            <a:r>
              <a:rPr lang="en-US" altLang="ja-JP" dirty="0"/>
              <a:t>1(ICR1)</a:t>
            </a:r>
          </a:p>
          <a:p>
            <a:pPr lvl="2"/>
            <a:r>
              <a:rPr lang="en-US" altLang="ja-JP" dirty="0"/>
              <a:t>IRQ0</a:t>
            </a:r>
            <a:r>
              <a:rPr lang="ja-JP" altLang="en-US" dirty="0"/>
              <a:t>センスセレクト：割り込み要求を</a:t>
            </a:r>
            <a:r>
              <a:rPr lang="en-US" altLang="ja-JP" dirty="0"/>
              <a:t>IRQ0</a:t>
            </a:r>
            <a:r>
              <a:rPr lang="ja-JP" altLang="en-US" dirty="0"/>
              <a:t>入力の両エッジで検出する</a:t>
            </a:r>
            <a:endParaRPr lang="en-US" altLang="ja-JP" dirty="0"/>
          </a:p>
          <a:p>
            <a:pPr lvl="1"/>
            <a:r>
              <a:rPr kumimoji="1" lang="en-US" altLang="ja-JP" dirty="0"/>
              <a:t>IRQ</a:t>
            </a:r>
            <a:r>
              <a:rPr kumimoji="1" lang="ja-JP" altLang="en-US" dirty="0"/>
              <a:t>割り込み要求レジスタ</a:t>
            </a:r>
            <a:r>
              <a:rPr kumimoji="1" lang="en-US" altLang="ja-JP" dirty="0"/>
              <a:t>(IRQRR)</a:t>
            </a:r>
            <a:endParaRPr kumimoji="1" lang="ja-JP" altLang="en-US" dirty="0"/>
          </a:p>
          <a:p>
            <a:pPr lvl="2"/>
            <a:r>
              <a:rPr lang="en-US" altLang="ja-JP" dirty="0"/>
              <a:t>IRQ0</a:t>
            </a:r>
            <a:r>
              <a:rPr lang="ja-JP" altLang="en-US" dirty="0"/>
              <a:t>割り込み要求：割り込み例外処理が実行されたときクリアされてしまうから、使わなくて良いか</a:t>
            </a:r>
            <a:endParaRPr kumimoji="1" lang="en-US" altLang="ja-JP" dirty="0"/>
          </a:p>
          <a:p>
            <a:pPr lvl="1"/>
            <a:r>
              <a:rPr kumimoji="1" lang="ja-JP" altLang="en-US" dirty="0"/>
              <a:t>ポート</a:t>
            </a:r>
            <a:r>
              <a:rPr kumimoji="1" lang="en-US" altLang="ja-JP" dirty="0"/>
              <a:t>E</a:t>
            </a:r>
            <a:r>
              <a:rPr kumimoji="1" lang="ja-JP" altLang="en-US" dirty="0"/>
              <a:t>コントロールレジスタ</a:t>
            </a:r>
            <a:r>
              <a:rPr lang="en-US" altLang="ja-JP" dirty="0"/>
              <a:t>0</a:t>
            </a:r>
            <a:r>
              <a:rPr kumimoji="1" lang="en-US" altLang="ja-JP" dirty="0"/>
              <a:t>(PECR0)</a:t>
            </a:r>
            <a:endParaRPr kumimoji="1" lang="ja-JP" altLang="en-US" dirty="0"/>
          </a:p>
          <a:p>
            <a:pPr lvl="2"/>
            <a:r>
              <a:rPr lang="en-US" altLang="ja-JP" dirty="0"/>
              <a:t>PE0</a:t>
            </a:r>
            <a:r>
              <a:rPr kumimoji="1" lang="ja-JP" altLang="en-US" dirty="0"/>
              <a:t>モード：</a:t>
            </a:r>
            <a:r>
              <a:rPr lang="en-US" altLang="ja-JP" dirty="0"/>
              <a:t>IRQ0</a:t>
            </a:r>
            <a:endParaRPr lang="ja-JP" altLang="en-US" dirty="0"/>
          </a:p>
          <a:p>
            <a:pPr lvl="1"/>
            <a:r>
              <a:rPr kumimoji="1" lang="ja-JP" altLang="en-US" dirty="0"/>
              <a:t>ポート</a:t>
            </a:r>
            <a:r>
              <a:rPr kumimoji="1" lang="en-US" altLang="ja-JP" dirty="0"/>
              <a:t>E</a:t>
            </a:r>
            <a:r>
              <a:rPr kumimoji="1" lang="ja-JP" altLang="en-US" dirty="0"/>
              <a:t>ポートレジスタ</a:t>
            </a:r>
            <a:r>
              <a:rPr kumimoji="1" lang="en-US" altLang="ja-JP" dirty="0"/>
              <a:t>0(PEPR0)</a:t>
            </a:r>
          </a:p>
          <a:p>
            <a:pPr lvl="2"/>
            <a:r>
              <a:rPr lang="en-US" altLang="ja-JP" dirty="0"/>
              <a:t>PE0</a:t>
            </a:r>
            <a:r>
              <a:rPr lang="ja-JP" altLang="en-US" dirty="0"/>
              <a:t>端子：</a:t>
            </a:r>
            <a:r>
              <a:rPr lang="en-US" altLang="ja-JP" dirty="0"/>
              <a:t>IR</a:t>
            </a:r>
            <a:r>
              <a:rPr lang="ja-JP" altLang="en-US" dirty="0"/>
              <a:t>レシーバ出力値</a:t>
            </a:r>
            <a:endParaRPr lang="en-US" altLang="ja-JP" dirty="0"/>
          </a:p>
          <a:p>
            <a:pPr lvl="1"/>
            <a:r>
              <a:rPr kumimoji="1" lang="ja-JP" altLang="en-US" dirty="0"/>
              <a:t>コンペアマッチタイマスタートレジスタ</a:t>
            </a:r>
            <a:r>
              <a:rPr kumimoji="1" lang="en-US" altLang="ja-JP" dirty="0"/>
              <a:t>(CMSTR)</a:t>
            </a:r>
          </a:p>
          <a:p>
            <a:pPr lvl="2"/>
            <a:r>
              <a:rPr kumimoji="1" lang="ja-JP" altLang="en-US" dirty="0" smtClean="0"/>
              <a:t>カウントスタート</a:t>
            </a:r>
            <a:r>
              <a:rPr lang="en-US" altLang="ja-JP" dirty="0"/>
              <a:t>0</a:t>
            </a:r>
            <a:r>
              <a:rPr kumimoji="1" lang="ja-JP" altLang="en-US" dirty="0" smtClean="0"/>
              <a:t>：</a:t>
            </a:r>
            <a:r>
              <a:rPr kumimoji="1" lang="en-US" altLang="ja-JP" dirty="0" smtClean="0"/>
              <a:t>CMCNT_0</a:t>
            </a:r>
            <a:r>
              <a:rPr kumimoji="1" lang="ja-JP" altLang="en-US" dirty="0" smtClean="0"/>
              <a:t>は</a:t>
            </a:r>
            <a:r>
              <a:rPr kumimoji="1" lang="ja-JP" altLang="en-US" dirty="0"/>
              <a:t>カウントを開始</a:t>
            </a:r>
          </a:p>
          <a:p>
            <a:pPr lvl="1"/>
            <a:r>
              <a:rPr lang="ja-JP" altLang="en-US" dirty="0"/>
              <a:t>コンペアマッチタイマコントロール／ステータスレジスタ</a:t>
            </a:r>
            <a:r>
              <a:rPr lang="en-US" altLang="ja-JP" dirty="0"/>
              <a:t>(</a:t>
            </a:r>
            <a:r>
              <a:rPr lang="en-US" altLang="ja-JP" dirty="0" smtClean="0"/>
              <a:t>CMCSR_0)</a:t>
            </a:r>
            <a:endParaRPr lang="en-US" altLang="ja-JP" dirty="0"/>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err="1" smtClean="0"/>
              <a:t>Pφ</a:t>
            </a:r>
            <a:r>
              <a:rPr lang="en-US" altLang="ja-JP" dirty="0" smtClean="0"/>
              <a:t>/8</a:t>
            </a:r>
            <a:endParaRPr lang="en-US" altLang="ja-JP" dirty="0"/>
          </a:p>
          <a:p>
            <a:pPr lvl="1"/>
            <a:r>
              <a:rPr lang="ja-JP" altLang="en-US" dirty="0"/>
              <a:t>コンペアマッチカウンタ</a:t>
            </a:r>
            <a:r>
              <a:rPr lang="en-US" altLang="ja-JP" dirty="0"/>
              <a:t>(</a:t>
            </a:r>
            <a:r>
              <a:rPr lang="en-US" altLang="ja-JP" dirty="0" smtClean="0"/>
              <a:t>CMCNT_0)</a:t>
            </a:r>
            <a:endParaRPr lang="en-US" altLang="ja-JP" dirty="0"/>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a:t>
            </a:r>
            <a:r>
              <a:rPr lang="en-US" altLang="ja-JP" dirty="0" smtClean="0"/>
              <a:t>CMCOR_0)</a:t>
            </a:r>
            <a:endParaRPr lang="en-US" altLang="ja-JP" dirty="0"/>
          </a:p>
          <a:p>
            <a:pPr lvl="2"/>
            <a:r>
              <a:rPr lang="en-US" altLang="ja-JP" dirty="0"/>
              <a:t>CO</a:t>
            </a:r>
            <a:r>
              <a:rPr lang="ja-JP" altLang="en-US" dirty="0" smtClean="0"/>
              <a:t>：</a:t>
            </a:r>
            <a:r>
              <a:rPr lang="en-US" altLang="ja-JP" dirty="0" smtClean="0"/>
              <a:t>3000 (1ms</a:t>
            </a:r>
            <a:r>
              <a:rPr lang="ja-JP" altLang="en-US" dirty="0" err="1" smtClean="0"/>
              <a:t>、</a:t>
            </a:r>
            <a:r>
              <a:rPr lang="en-US" altLang="ja-JP" dirty="0"/>
              <a:t>Pφ</a:t>
            </a:r>
            <a:r>
              <a:rPr lang="ja-JP" altLang="en-US" dirty="0"/>
              <a:t>：</a:t>
            </a:r>
            <a:r>
              <a:rPr lang="en-US" altLang="ja-JP" dirty="0"/>
              <a:t>24MHz</a:t>
            </a:r>
            <a:r>
              <a:rPr lang="ja-JP" altLang="en-US" dirty="0"/>
              <a:t>、</a:t>
            </a:r>
            <a:r>
              <a:rPr lang="en-US" altLang="ja-JP" dirty="0"/>
              <a:t>CO=(</a:t>
            </a:r>
            <a:r>
              <a:rPr lang="en-US" altLang="ja-JP" dirty="0" err="1"/>
              <a:t>Pφ</a:t>
            </a:r>
            <a:r>
              <a:rPr lang="en-US" altLang="ja-JP" dirty="0"/>
              <a:t>/8</a:t>
            </a:r>
            <a:r>
              <a:rPr lang="en-US" altLang="ja-JP" dirty="0" smtClean="0"/>
              <a:t>)×1000</a:t>
            </a:r>
            <a:r>
              <a:rPr lang="en-US" altLang="ja-JP" dirty="0"/>
              <a:t>=(24/8</a:t>
            </a:r>
            <a:r>
              <a:rPr lang="en-US" altLang="ja-JP" dirty="0" smtClean="0"/>
              <a:t>)×1000=3000</a:t>
            </a:r>
            <a:endParaRPr lang="en-US" altLang="ja-JP" dirty="0"/>
          </a:p>
          <a:p>
            <a:pPr lvl="1"/>
            <a:r>
              <a:rPr lang="ja-JP" altLang="en-US" dirty="0"/>
              <a:t>割り込み優先レベル設定レジスタ</a:t>
            </a:r>
            <a:r>
              <a:rPr lang="en-US" altLang="ja-JP" dirty="0"/>
              <a:t>01(IPR01)</a:t>
            </a:r>
          </a:p>
          <a:p>
            <a:pPr lvl="2"/>
            <a:r>
              <a:rPr lang="en-US" altLang="ja-JP" dirty="0" smtClean="0"/>
              <a:t>IRQ0</a:t>
            </a:r>
            <a:r>
              <a:rPr lang="ja-JP" altLang="en-US" dirty="0" smtClean="0"/>
              <a:t>：</a:t>
            </a:r>
            <a:r>
              <a:rPr lang="ja-JP" altLang="en-US" dirty="0"/>
              <a:t>優先レベル</a:t>
            </a:r>
            <a:r>
              <a:rPr lang="en-US" altLang="ja-JP" dirty="0"/>
              <a:t>15(</a:t>
            </a:r>
            <a:r>
              <a:rPr lang="ja-JP" altLang="en-US" dirty="0"/>
              <a:t>最高</a:t>
            </a:r>
            <a:r>
              <a:rPr lang="en-US" altLang="ja-JP" dirty="0" smtClean="0"/>
              <a:t>)</a:t>
            </a:r>
          </a:p>
          <a:p>
            <a:pPr lvl="1"/>
            <a:r>
              <a:rPr lang="ja-JP" altLang="en-US" dirty="0"/>
              <a:t>割り込み優先レベル設定レジスタ</a:t>
            </a:r>
            <a:r>
              <a:rPr lang="en-US" altLang="ja-JP" dirty="0"/>
              <a:t>10(IPR10)</a:t>
            </a:r>
          </a:p>
          <a:p>
            <a:pPr lvl="2"/>
            <a:r>
              <a:rPr lang="ja-JP" altLang="en-US" dirty="0" smtClean="0"/>
              <a:t>コンペアマッチタイマチャネル</a:t>
            </a:r>
            <a:r>
              <a:rPr lang="en-US" altLang="ja-JP" dirty="0" smtClean="0"/>
              <a:t>0</a:t>
            </a:r>
            <a:r>
              <a:rPr lang="ja-JP" altLang="en-US" dirty="0" smtClean="0"/>
              <a:t>：</a:t>
            </a:r>
            <a:r>
              <a:rPr lang="ja-JP" altLang="en-US" dirty="0"/>
              <a:t>優先レベル</a:t>
            </a:r>
            <a:r>
              <a:rPr lang="en-US" altLang="ja-JP" dirty="0"/>
              <a:t>15(</a:t>
            </a:r>
            <a:r>
              <a:rPr lang="ja-JP" altLang="en-US" dirty="0"/>
              <a:t>最高</a:t>
            </a:r>
            <a:r>
              <a:rPr lang="en-US" altLang="ja-JP" dirty="0" smtClean="0"/>
              <a:t>)</a:t>
            </a:r>
            <a:endParaRPr lang="en-US" altLang="ja-JP" dirty="0"/>
          </a:p>
        </p:txBody>
      </p:sp>
    </p:spTree>
    <p:extLst>
      <p:ext uri="{BB962C8B-B14F-4D97-AF65-F5344CB8AC3E}">
        <p14:creationId xmlns:p14="http://schemas.microsoft.com/office/powerpoint/2010/main" val="3491054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IR</a:t>
            </a:r>
            <a:r>
              <a:rPr lang="ja-JP" altLang="en-US" dirty="0" smtClean="0"/>
              <a:t>受信 </a:t>
            </a:r>
            <a:r>
              <a:rPr lang="en-US" altLang="ja-JP" dirty="0" smtClean="0"/>
              <a:t>IRQ</a:t>
            </a:r>
            <a:r>
              <a:rPr lang="ja-JP" altLang="en-US" dirty="0" smtClean="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62500" lnSpcReduction="20000"/>
          </a:bodyPr>
          <a:lstStyle/>
          <a:p>
            <a:r>
              <a:rPr lang="ja-JP" altLang="en-US" dirty="0"/>
              <a:t>割り込み処理</a:t>
            </a:r>
          </a:p>
          <a:p>
            <a:pPr lvl="1"/>
            <a:r>
              <a:rPr lang="en-US" altLang="ja-JP" dirty="0" smtClean="0"/>
              <a:t>IRQ</a:t>
            </a:r>
            <a:r>
              <a:rPr lang="ja-JP" altLang="en-US" dirty="0" smtClean="0"/>
              <a:t>割り込み</a:t>
            </a:r>
            <a:r>
              <a:rPr lang="en-US" altLang="ja-JP" dirty="0" smtClean="0"/>
              <a:t>(IRQ0)</a:t>
            </a:r>
            <a:endParaRPr lang="en-US" altLang="ja-JP" dirty="0"/>
          </a:p>
          <a:p>
            <a:pPr lvl="2"/>
            <a:r>
              <a:rPr lang="en-US" altLang="ja-JP" dirty="0" smtClean="0"/>
              <a:t>PE0</a:t>
            </a:r>
            <a:r>
              <a:rPr lang="ja-JP" altLang="en-US" dirty="0" smtClean="0"/>
              <a:t>の</a:t>
            </a:r>
            <a:r>
              <a:rPr lang="ja-JP" altLang="en-US" dirty="0"/>
              <a:t>値に応じて、マーク／スペースの状態変化検出、継続時間</a:t>
            </a:r>
            <a:r>
              <a:rPr lang="en-US" altLang="ja-JP" dirty="0" smtClean="0"/>
              <a:t>(1ms</a:t>
            </a:r>
            <a:r>
              <a:rPr lang="ja-JP" altLang="en-US" dirty="0" smtClean="0"/>
              <a:t>タイムティック差分＋</a:t>
            </a:r>
            <a:r>
              <a:rPr lang="en-US" altLang="ja-JP" dirty="0" smtClean="0"/>
              <a:t>3MHz(</a:t>
            </a:r>
            <a:r>
              <a:rPr lang="en-US" altLang="ja-JP" dirty="0" err="1" smtClean="0"/>
              <a:t>Pφ</a:t>
            </a:r>
            <a:r>
              <a:rPr lang="en-US" altLang="ja-JP" dirty="0" smtClean="0"/>
              <a:t>/8)</a:t>
            </a:r>
            <a:r>
              <a:rPr lang="ja-JP" altLang="en-US" dirty="0" smtClean="0"/>
              <a:t>コンペアマッチカウント値差分より算出する</a:t>
            </a:r>
            <a:r>
              <a:rPr lang="en-US" altLang="ja-JP" dirty="0" smtClean="0"/>
              <a:t>1/2T(280μs)</a:t>
            </a:r>
            <a:r>
              <a:rPr lang="ja-JP" altLang="en-US" dirty="0" smtClean="0"/>
              <a:t>の回数</a:t>
            </a:r>
            <a:r>
              <a:rPr lang="en-US" altLang="ja-JP" dirty="0" smtClean="0"/>
              <a:t>)</a:t>
            </a:r>
            <a:r>
              <a:rPr lang="ja-JP" altLang="en-US" dirty="0"/>
              <a:t>を記録</a:t>
            </a:r>
          </a:p>
          <a:p>
            <a:pPr lvl="2"/>
            <a:r>
              <a:rPr lang="ja-JP" altLang="en-US" dirty="0" smtClean="0"/>
              <a:t>スペース</a:t>
            </a:r>
            <a:r>
              <a:rPr lang="en-US" altLang="ja-JP" dirty="0"/>
              <a:t>16T</a:t>
            </a:r>
            <a:r>
              <a:rPr lang="ja-JP" altLang="en-US" dirty="0"/>
              <a:t>継続</a:t>
            </a:r>
            <a:r>
              <a:rPr lang="ja-JP" altLang="en-US" dirty="0" smtClean="0"/>
              <a:t>検出ができないので、状態変化数が</a:t>
            </a:r>
            <a:r>
              <a:rPr lang="en-US" altLang="ja-JP" dirty="0" smtClean="0"/>
              <a:t>67(</a:t>
            </a:r>
            <a:r>
              <a:rPr lang="ja-JP" altLang="en-US" dirty="0" smtClean="0"/>
              <a:t>ヘッダ</a:t>
            </a:r>
            <a:r>
              <a:rPr lang="en-US" altLang="ja-JP" dirty="0" smtClean="0"/>
              <a:t>(2)</a:t>
            </a:r>
            <a:r>
              <a:rPr lang="ja-JP" altLang="en-US" dirty="0" smtClean="0"/>
              <a:t>＋ビット</a:t>
            </a:r>
            <a:r>
              <a:rPr lang="en-US" altLang="ja-JP" dirty="0" smtClean="0"/>
              <a:t>(32×2)</a:t>
            </a:r>
            <a:r>
              <a:rPr lang="ja-JP" altLang="en-US" dirty="0" smtClean="0"/>
              <a:t>＋ストップ</a:t>
            </a:r>
            <a:r>
              <a:rPr lang="en-US" altLang="ja-JP" dirty="0" smtClean="0"/>
              <a:t>(1))</a:t>
            </a:r>
            <a:r>
              <a:rPr lang="ja-JP" altLang="en-US" dirty="0" smtClean="0"/>
              <a:t>となったら、</a:t>
            </a:r>
            <a:r>
              <a:rPr lang="ja-JP" altLang="en-US" dirty="0"/>
              <a:t>マーク／スペースの状態変化数を保持</a:t>
            </a:r>
          </a:p>
          <a:p>
            <a:pPr lvl="2"/>
            <a:r>
              <a:rPr lang="ja-JP" altLang="en-US" dirty="0"/>
              <a:t>状態変化数が</a:t>
            </a:r>
            <a:r>
              <a:rPr lang="en-US" altLang="ja-JP" dirty="0"/>
              <a:t>0</a:t>
            </a:r>
            <a:r>
              <a:rPr lang="ja-JP" altLang="en-US" dirty="0"/>
              <a:t>でなければ、非割り込み処理による解析が完了していないと判断し、記録せず</a:t>
            </a:r>
            <a:r>
              <a:rPr lang="ja-JP" altLang="en-US" dirty="0" smtClean="0"/>
              <a:t>終了</a:t>
            </a:r>
            <a:endParaRPr lang="en-US" altLang="ja-JP" dirty="0" smtClean="0"/>
          </a:p>
          <a:p>
            <a:pPr lvl="2"/>
            <a:r>
              <a:rPr lang="en-US" altLang="ja-JP" dirty="0" smtClean="0"/>
              <a:t>IRQ</a:t>
            </a:r>
            <a:r>
              <a:rPr lang="ja-JP" altLang="en-US" dirty="0" smtClean="0"/>
              <a:t>割り込み要求レジスタ</a:t>
            </a:r>
            <a:r>
              <a:rPr lang="en-US" altLang="ja-JP" dirty="0" smtClean="0"/>
              <a:t>(IRQRR)</a:t>
            </a:r>
            <a:r>
              <a:rPr lang="ja-JP" altLang="en-US" dirty="0" smtClean="0"/>
              <a:t>で割り込み要求がクリアされていることを確認してから</a:t>
            </a:r>
            <a:r>
              <a:rPr lang="en-US" altLang="ja-JP" dirty="0" smtClean="0"/>
              <a:t>RTE</a:t>
            </a:r>
            <a:r>
              <a:rPr lang="ja-JP" altLang="en-US" dirty="0" smtClean="0"/>
              <a:t>命令を実行</a:t>
            </a:r>
            <a:endParaRPr lang="en-US" altLang="ja-JP" dirty="0" smtClean="0"/>
          </a:p>
          <a:p>
            <a:pPr lvl="1"/>
            <a:r>
              <a:rPr lang="ja-JP" altLang="en-US" dirty="0"/>
              <a:t>コンペアマッチ割り込み</a:t>
            </a:r>
            <a:r>
              <a:rPr lang="en-US" altLang="ja-JP" dirty="0"/>
              <a:t>(</a:t>
            </a:r>
            <a:r>
              <a:rPr lang="en-US" altLang="ja-JP" dirty="0" smtClean="0"/>
              <a:t>CMI0)</a:t>
            </a:r>
            <a:endParaRPr lang="en-US" altLang="ja-JP" dirty="0"/>
          </a:p>
          <a:p>
            <a:pPr lvl="2"/>
            <a:r>
              <a:rPr lang="ja-JP" altLang="en-US" dirty="0"/>
              <a:t>コンペアマッチフラグを</a:t>
            </a:r>
            <a:r>
              <a:rPr lang="ja-JP" altLang="en-US" dirty="0" smtClean="0"/>
              <a:t>クリア</a:t>
            </a:r>
            <a:endParaRPr lang="en-US" altLang="ja-JP" dirty="0" smtClean="0"/>
          </a:p>
          <a:p>
            <a:pPr lvl="2"/>
            <a:r>
              <a:rPr lang="en-US" altLang="ja-JP" dirty="0" smtClean="0"/>
              <a:t>1ms</a:t>
            </a:r>
            <a:r>
              <a:rPr lang="ja-JP" altLang="en-US" dirty="0" smtClean="0"/>
              <a:t>タイムティック値を加算</a:t>
            </a:r>
          </a:p>
          <a:p>
            <a:r>
              <a:rPr lang="ja-JP" altLang="en-US" dirty="0" smtClean="0"/>
              <a:t>非</a:t>
            </a:r>
            <a:r>
              <a:rPr lang="ja-JP" altLang="en-US" dirty="0"/>
              <a:t>割り込み処理</a:t>
            </a:r>
          </a:p>
          <a:p>
            <a:pPr lvl="1"/>
            <a:r>
              <a:rPr lang="ja-JP" altLang="en-US" dirty="0"/>
              <a:t>スリープ、割り込み禁止、状態変化数一致判定、状態・長さおよび継続時間</a:t>
            </a:r>
            <a:r>
              <a:rPr lang="en-US" altLang="ja-JP" dirty="0"/>
              <a:t>(</a:t>
            </a:r>
            <a:r>
              <a:rPr lang="ja-JP" altLang="en-US" dirty="0"/>
              <a:t>割り込み回数</a:t>
            </a:r>
            <a:r>
              <a:rPr lang="en-US" altLang="ja-JP" dirty="0"/>
              <a:t>)</a:t>
            </a:r>
            <a:r>
              <a:rPr lang="ja-JP" altLang="en-US" dirty="0"/>
              <a:t>を取得、</a:t>
            </a:r>
            <a:r>
              <a:rPr lang="en-US" altLang="ja-JP" dirty="0"/>
              <a:t>POWER</a:t>
            </a:r>
            <a:r>
              <a:rPr lang="ja-JP" altLang="en-US" dirty="0"/>
              <a:t>ボタン一致判定、</a:t>
            </a:r>
            <a:r>
              <a:rPr lang="en-US" altLang="ja-JP" dirty="0"/>
              <a:t>LED</a:t>
            </a:r>
            <a:r>
              <a:rPr lang="ja-JP" altLang="en-US" dirty="0"/>
              <a:t>反転、状態変化数を</a:t>
            </a:r>
            <a:r>
              <a:rPr lang="en-US" altLang="ja-JP" dirty="0"/>
              <a:t>0</a:t>
            </a:r>
            <a:r>
              <a:rPr lang="ja-JP" altLang="en-US" dirty="0"/>
              <a:t>に初期化、割り込み禁止解除、以上繰り返し</a:t>
            </a:r>
          </a:p>
          <a:p>
            <a:pPr lvl="2"/>
            <a:r>
              <a:rPr lang="ja-JP" altLang="en-US" dirty="0"/>
              <a:t>ヘッダマーク：</a:t>
            </a:r>
            <a:r>
              <a:rPr lang="en-US" altLang="ja-JP" dirty="0"/>
              <a:t>16T(32</a:t>
            </a:r>
            <a:r>
              <a:rPr lang="ja-JP" altLang="en-US" dirty="0"/>
              <a:t>回</a:t>
            </a:r>
            <a:r>
              <a:rPr lang="en-US" altLang="ja-JP" dirty="0"/>
              <a:t>@280μs)</a:t>
            </a:r>
          </a:p>
          <a:p>
            <a:pPr lvl="2"/>
            <a:r>
              <a:rPr lang="ja-JP" altLang="en-US" dirty="0"/>
              <a:t>ヘッダスペース：</a:t>
            </a:r>
            <a:r>
              <a:rPr lang="en-US" altLang="ja-JP" dirty="0"/>
              <a:t>8T(16</a:t>
            </a:r>
            <a:r>
              <a:rPr lang="ja-JP" altLang="en-US" dirty="0"/>
              <a:t>回</a:t>
            </a:r>
            <a:r>
              <a:rPr lang="en-US" altLang="ja-JP" dirty="0"/>
              <a:t>@280μs)</a:t>
            </a:r>
            <a:endParaRPr lang="ja-JP" altLang="en-US" dirty="0"/>
          </a:p>
          <a:p>
            <a:pPr lvl="2"/>
            <a:r>
              <a:rPr lang="ja-JP" altLang="en-US" dirty="0"/>
              <a:t>ビットマーク：</a:t>
            </a:r>
            <a:r>
              <a:rPr lang="en-US" altLang="ja-JP" dirty="0"/>
              <a:t>1T(2</a:t>
            </a:r>
            <a:r>
              <a:rPr lang="ja-JP" altLang="en-US" dirty="0"/>
              <a:t>回</a:t>
            </a:r>
            <a:r>
              <a:rPr lang="en-US" altLang="ja-JP" dirty="0"/>
              <a:t>@280μs)</a:t>
            </a:r>
          </a:p>
          <a:p>
            <a:pPr lvl="2"/>
            <a:r>
              <a:rPr lang="ja-JP" altLang="en-US" dirty="0"/>
              <a:t>ビット</a:t>
            </a:r>
            <a:r>
              <a:rPr lang="en-US" altLang="ja-JP" dirty="0"/>
              <a:t>0</a:t>
            </a:r>
            <a:r>
              <a:rPr lang="ja-JP" altLang="en-US" dirty="0"/>
              <a:t>スペース：</a:t>
            </a:r>
            <a:r>
              <a:rPr lang="en-US" altLang="ja-JP" dirty="0"/>
              <a:t>1T(2</a:t>
            </a:r>
            <a:r>
              <a:rPr lang="ja-JP" altLang="en-US" dirty="0"/>
              <a:t>回</a:t>
            </a:r>
            <a:r>
              <a:rPr lang="en-US" altLang="ja-JP" dirty="0"/>
              <a:t>@280μs)</a:t>
            </a:r>
            <a:endParaRPr lang="ja-JP" altLang="en-US" dirty="0"/>
          </a:p>
          <a:p>
            <a:pPr lvl="2"/>
            <a:r>
              <a:rPr lang="ja-JP" altLang="en-US" dirty="0"/>
              <a:t>ビット</a:t>
            </a:r>
            <a:r>
              <a:rPr lang="en-US" altLang="ja-JP" dirty="0"/>
              <a:t>1</a:t>
            </a:r>
            <a:r>
              <a:rPr lang="ja-JP" altLang="en-US" dirty="0"/>
              <a:t>スペース：</a:t>
            </a:r>
            <a:r>
              <a:rPr lang="en-US" altLang="ja-JP" dirty="0"/>
              <a:t>3T(6</a:t>
            </a:r>
            <a:r>
              <a:rPr lang="ja-JP" altLang="en-US" dirty="0"/>
              <a:t>回</a:t>
            </a:r>
            <a:r>
              <a:rPr lang="en-US" altLang="ja-JP" dirty="0"/>
              <a:t>@280μs)</a:t>
            </a:r>
          </a:p>
          <a:p>
            <a:pPr lvl="2"/>
            <a:r>
              <a:rPr lang="ja-JP" altLang="en-US" dirty="0"/>
              <a:t>ストップビットマーク：</a:t>
            </a:r>
            <a:r>
              <a:rPr lang="en-US" altLang="ja-JP" dirty="0"/>
              <a:t>1T(2</a:t>
            </a:r>
            <a:r>
              <a:rPr lang="ja-JP" altLang="en-US" dirty="0"/>
              <a:t>回</a:t>
            </a:r>
            <a:r>
              <a:rPr lang="en-US" altLang="ja-JP" dirty="0"/>
              <a:t>@280μs)</a:t>
            </a:r>
          </a:p>
          <a:p>
            <a:pPr lvl="2"/>
            <a:r>
              <a:rPr lang="en-US" altLang="ja-JP" dirty="0"/>
              <a:t>POWER</a:t>
            </a:r>
            <a:r>
              <a:rPr lang="ja-JP" altLang="en-US" dirty="0"/>
              <a:t>ボタン：ヘッダ</a:t>
            </a:r>
            <a:r>
              <a:rPr lang="en-US" altLang="ja-JP" dirty="0"/>
              <a:t>+0x00FF629D+</a:t>
            </a:r>
            <a:r>
              <a:rPr lang="ja-JP" altLang="en-US" dirty="0" smtClean="0"/>
              <a:t>ストップ</a:t>
            </a:r>
            <a:endParaRPr lang="en-US" altLang="ja-JP" dirty="0"/>
          </a:p>
        </p:txBody>
      </p:sp>
    </p:spTree>
    <p:extLst>
      <p:ext uri="{BB962C8B-B14F-4D97-AF65-F5344CB8AC3E}">
        <p14:creationId xmlns:p14="http://schemas.microsoft.com/office/powerpoint/2010/main" val="26077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D0B28D-02BD-9E4C-BD38-D19F73A83D60}"/>
              </a:ext>
            </a:extLst>
          </p:cNvPr>
          <p:cNvSpPr>
            <a:spLocks noGrp="1"/>
          </p:cNvSpPr>
          <p:nvPr>
            <p:ph type="title"/>
          </p:nvPr>
        </p:nvSpPr>
        <p:spPr/>
        <p:txBody>
          <a:bodyPr/>
          <a:lstStyle/>
          <a:p>
            <a:r>
              <a:rPr kumimoji="1" lang="en-US" altLang="ja-JP" dirty="0"/>
              <a:t>L</a:t>
            </a:r>
            <a:r>
              <a:rPr kumimoji="1" lang="ja-JP" altLang="en-US" dirty="0"/>
              <a:t>チカ 動作結果</a:t>
            </a:r>
          </a:p>
        </p:txBody>
      </p:sp>
      <p:sp>
        <p:nvSpPr>
          <p:cNvPr id="3" name="コンテンツ プレースホルダー 2">
            <a:extLst>
              <a:ext uri="{FF2B5EF4-FFF2-40B4-BE49-F238E27FC236}">
                <a16:creationId xmlns:a16="http://schemas.microsoft.com/office/drawing/2014/main" xmlns="" id="{5F4FF4CA-8EBD-8741-800A-7D8C1E52B991}"/>
              </a:ext>
            </a:extLst>
          </p:cNvPr>
          <p:cNvSpPr>
            <a:spLocks noGrp="1"/>
          </p:cNvSpPr>
          <p:nvPr>
            <p:ph idx="1"/>
          </p:nvPr>
        </p:nvSpPr>
        <p:spPr/>
        <p:txBody>
          <a:bodyPr/>
          <a:lstStyle/>
          <a:p>
            <a:r>
              <a:rPr kumimoji="1" lang="ja-JP" altLang="en-US" dirty="0"/>
              <a:t>動画</a:t>
            </a:r>
          </a:p>
          <a:p>
            <a:r>
              <a:rPr kumimoji="1" lang="en-US" altLang="ja-JP" dirty="0"/>
              <a:t>Youtube</a:t>
            </a:r>
            <a:r>
              <a:rPr kumimoji="1" lang="ja-JP" altLang="en-US" dirty="0"/>
              <a:t>リンク</a:t>
            </a:r>
          </a:p>
        </p:txBody>
      </p:sp>
    </p:spTree>
    <p:extLst>
      <p:ext uri="{BB962C8B-B14F-4D97-AF65-F5344CB8AC3E}">
        <p14:creationId xmlns:p14="http://schemas.microsoft.com/office/powerpoint/2010/main" val="351405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kumimoji="1" lang="en-US" altLang="ja-JP" dirty="0"/>
              <a:t>L</a:t>
            </a:r>
            <a:r>
              <a:rPr kumimoji="1" lang="ja-JP" altLang="en-US" dirty="0" smtClean="0"/>
              <a:t>チカ </a:t>
            </a:r>
            <a:r>
              <a:rPr kumimoji="1" lang="en-US" altLang="ja-JP" dirty="0" smtClean="0"/>
              <a:t>CMT</a:t>
            </a:r>
            <a:r>
              <a:rPr kumimoji="1" lang="ja-JP" altLang="en-US" dirty="0" smtClean="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47500" lnSpcReduction="20000"/>
          </a:bodyPr>
          <a:lstStyle/>
          <a:p>
            <a:r>
              <a:rPr kumimoji="1" lang="ja-JP" altLang="en-US" dirty="0"/>
              <a:t>実現する機能</a:t>
            </a:r>
          </a:p>
          <a:p>
            <a:pPr lvl="1"/>
            <a:r>
              <a:rPr kumimoji="1" lang="en-US" altLang="ja-JP" dirty="0"/>
              <a:t>LED</a:t>
            </a:r>
            <a:r>
              <a:rPr kumimoji="1" lang="ja-JP" altLang="en-US" dirty="0"/>
              <a:t>を点滅</a:t>
            </a:r>
            <a:r>
              <a:rPr kumimoji="1" lang="ja-JP" altLang="en-US" dirty="0" smtClean="0"/>
              <a:t>させる</a:t>
            </a:r>
            <a:endParaRPr kumimoji="1" lang="en-US" altLang="ja-JP" dirty="0" smtClean="0"/>
          </a:p>
          <a:p>
            <a:pPr lvl="1"/>
            <a:r>
              <a:rPr lang="ja-JP" altLang="en-US" dirty="0" smtClean="0"/>
              <a:t>点灯</a:t>
            </a:r>
            <a:r>
              <a:rPr lang="en-US" altLang="ja-JP" dirty="0" smtClean="0"/>
              <a:t>/</a:t>
            </a:r>
            <a:r>
              <a:rPr lang="ja-JP" altLang="en-US" dirty="0" smtClean="0"/>
              <a:t>消灯を切り替えしない間</a:t>
            </a:r>
            <a:r>
              <a:rPr lang="ja-JP" altLang="en-US" dirty="0"/>
              <a:t>はアイドル状態を維持</a:t>
            </a:r>
            <a:r>
              <a:rPr lang="ja-JP" altLang="en-US" dirty="0" smtClean="0"/>
              <a:t>する</a:t>
            </a:r>
            <a:endParaRPr kumimoji="1" lang="ja-JP" altLang="en-US" dirty="0"/>
          </a:p>
          <a:p>
            <a:r>
              <a:rPr kumimoji="1" lang="ja-JP" altLang="en-US" dirty="0"/>
              <a:t>制御部品</a:t>
            </a:r>
          </a:p>
          <a:p>
            <a:pPr lvl="1"/>
            <a:r>
              <a:rPr kumimoji="1" lang="en-US" altLang="ja-JP" dirty="0"/>
              <a:t>FRK-SH2A</a:t>
            </a:r>
            <a:r>
              <a:rPr kumimoji="1" lang="ja-JP" altLang="en-US" dirty="0"/>
              <a:t> </a:t>
            </a:r>
            <a:r>
              <a:rPr kumimoji="1" lang="en-US" altLang="ja-JP" dirty="0"/>
              <a:t>LED1(</a:t>
            </a:r>
            <a:r>
              <a:rPr kumimoji="1" lang="ja-JP" altLang="en-US" dirty="0"/>
              <a:t>プルアップ</a:t>
            </a:r>
            <a:r>
              <a:rPr kumimoji="1" lang="en-US" altLang="ja-JP" dirty="0"/>
              <a:t>)</a:t>
            </a:r>
          </a:p>
          <a:p>
            <a:r>
              <a:rPr lang="ja-JP" altLang="en-US" dirty="0"/>
              <a:t>使用する周辺機能</a:t>
            </a:r>
          </a:p>
          <a:p>
            <a:pPr lvl="1"/>
            <a:r>
              <a:rPr lang="ja-JP" altLang="en-US" dirty="0"/>
              <a:t>汎用入出力ポート</a:t>
            </a:r>
            <a:r>
              <a:rPr lang="en-US" altLang="ja-JP" dirty="0"/>
              <a:t>(</a:t>
            </a:r>
            <a:r>
              <a:rPr lang="ja-JP" altLang="en-US" dirty="0"/>
              <a:t>ポート</a:t>
            </a:r>
            <a:r>
              <a:rPr lang="en-US" altLang="ja-JP" dirty="0"/>
              <a:t>C</a:t>
            </a:r>
            <a:r>
              <a:rPr lang="en-US" altLang="ja-JP" dirty="0" smtClean="0"/>
              <a:t>)</a:t>
            </a:r>
          </a:p>
          <a:p>
            <a:pPr lvl="1"/>
            <a:r>
              <a:rPr lang="ja-JP" altLang="en-US" dirty="0"/>
              <a:t>割り込みコントローラ</a:t>
            </a:r>
            <a:endParaRPr lang="en-US" altLang="ja-JP" dirty="0"/>
          </a:p>
          <a:p>
            <a:pPr lvl="1"/>
            <a:r>
              <a:rPr lang="ja-JP" altLang="en-US" dirty="0"/>
              <a:t>コンペアマッチタイマ</a:t>
            </a:r>
            <a:r>
              <a:rPr lang="en-US" altLang="ja-JP" dirty="0"/>
              <a:t>(</a:t>
            </a:r>
            <a:r>
              <a:rPr lang="ja-JP" altLang="en-US" dirty="0"/>
              <a:t>チャネル</a:t>
            </a:r>
            <a:r>
              <a:rPr lang="en-US" altLang="ja-JP" dirty="0"/>
              <a:t>0</a:t>
            </a:r>
            <a:r>
              <a:rPr lang="en-US" altLang="ja-JP" dirty="0" smtClean="0"/>
              <a:t>)</a:t>
            </a:r>
            <a:endParaRPr lang="en-US" altLang="ja-JP" dirty="0"/>
          </a:p>
          <a:p>
            <a:r>
              <a:rPr kumimoji="1" lang="ja-JP" altLang="en-US" dirty="0"/>
              <a:t>端子</a:t>
            </a:r>
          </a:p>
          <a:p>
            <a:pPr lvl="1"/>
            <a:r>
              <a:rPr kumimoji="1" lang="en-US" altLang="ja-JP" dirty="0"/>
              <a:t>9</a:t>
            </a:r>
            <a:r>
              <a:rPr kumimoji="1" lang="ja-JP" altLang="en-US" dirty="0"/>
              <a:t>番ピン</a:t>
            </a:r>
            <a:r>
              <a:rPr kumimoji="1" lang="en-US" altLang="ja-JP" dirty="0"/>
              <a:t>(PC8/nCS3/TIOC4D/IRQ7</a:t>
            </a:r>
            <a:r>
              <a:rPr kumimoji="1" lang="ja-JP" altLang="en-US" dirty="0"/>
              <a:t>マルチプレクス</a:t>
            </a:r>
            <a:r>
              <a:rPr kumimoji="1" lang="en-US" altLang="ja-JP" dirty="0"/>
              <a:t>)</a:t>
            </a:r>
            <a:endParaRPr lang="en-US" altLang="ja-JP" dirty="0"/>
          </a:p>
          <a:p>
            <a:r>
              <a:rPr lang="ja-JP" altLang="en-US" dirty="0"/>
              <a:t>結線</a:t>
            </a:r>
          </a:p>
          <a:p>
            <a:pPr lvl="1"/>
            <a:r>
              <a:rPr lang="en-US" altLang="ja-JP" dirty="0"/>
              <a:t>9</a:t>
            </a:r>
            <a:r>
              <a:rPr lang="ja-JP" altLang="en-US" dirty="0"/>
              <a:t>番ピン</a:t>
            </a:r>
            <a:r>
              <a:rPr lang="en-US" altLang="ja-JP" dirty="0"/>
              <a:t>(PC8) - FRK-SH2A </a:t>
            </a:r>
            <a:r>
              <a:rPr lang="en-US" altLang="ja-JP" dirty="0" smtClean="0"/>
              <a:t>LED1</a:t>
            </a:r>
          </a:p>
          <a:p>
            <a:r>
              <a:rPr lang="ja-JP" altLang="en-US" dirty="0" smtClean="0"/>
              <a:t>レジスタ</a:t>
            </a:r>
          </a:p>
          <a:p>
            <a:pPr lvl="1"/>
            <a:r>
              <a:rPr kumimoji="1" lang="ja-JP" altLang="en-US" dirty="0" smtClean="0"/>
              <a:t>ポート</a:t>
            </a:r>
            <a:r>
              <a:rPr kumimoji="1" lang="en-US" altLang="ja-JP" dirty="0" smtClean="0"/>
              <a:t>C</a:t>
            </a:r>
            <a:r>
              <a:rPr kumimoji="1" lang="ja-JP" altLang="en-US" dirty="0" smtClean="0"/>
              <a:t>コントロールレジスタ</a:t>
            </a:r>
            <a:r>
              <a:rPr lang="en-US" altLang="ja-JP" dirty="0" smtClean="0"/>
              <a:t>2</a:t>
            </a:r>
            <a:r>
              <a:rPr kumimoji="1" lang="en-US" altLang="ja-JP" dirty="0" smtClean="0"/>
              <a:t>(PCCR2)</a:t>
            </a:r>
            <a:endParaRPr kumimoji="1" lang="ja-JP" altLang="en-US" dirty="0" smtClean="0"/>
          </a:p>
          <a:p>
            <a:pPr lvl="2"/>
            <a:r>
              <a:rPr lang="en-US" altLang="ja-JP" dirty="0" smtClean="0"/>
              <a:t>PC8</a:t>
            </a:r>
            <a:r>
              <a:rPr kumimoji="1" lang="ja-JP" altLang="en-US" dirty="0" smtClean="0"/>
              <a:t>モード：</a:t>
            </a:r>
            <a:r>
              <a:rPr kumimoji="1" lang="en-US" altLang="ja-JP" dirty="0" smtClean="0"/>
              <a:t>PC8</a:t>
            </a:r>
            <a:endParaRPr kumimoji="1" lang="ja-JP" altLang="en-US" dirty="0" smtClean="0"/>
          </a:p>
          <a:p>
            <a:pPr lvl="1"/>
            <a:r>
              <a:rPr kumimoji="1" lang="ja-JP" altLang="en-US" dirty="0" smtClean="0"/>
              <a:t>ポート</a:t>
            </a:r>
            <a:r>
              <a:rPr kumimoji="1" lang="en-US" altLang="ja-JP" dirty="0" smtClean="0"/>
              <a:t>C</a:t>
            </a:r>
            <a:r>
              <a:rPr kumimoji="1" lang="ja-JP" altLang="en-US" dirty="0" smtClean="0"/>
              <a:t>・</a:t>
            </a:r>
            <a:r>
              <a:rPr kumimoji="1" lang="en-US" altLang="ja-JP" dirty="0" smtClean="0"/>
              <a:t>IO</a:t>
            </a:r>
            <a:r>
              <a:rPr kumimoji="1" lang="ja-JP" altLang="en-US" dirty="0" smtClean="0"/>
              <a:t>レジスタ</a:t>
            </a:r>
            <a:r>
              <a:rPr kumimoji="1" lang="en-US" altLang="ja-JP" dirty="0" smtClean="0"/>
              <a:t>0(PCIOR0)</a:t>
            </a:r>
          </a:p>
          <a:p>
            <a:pPr lvl="2"/>
            <a:r>
              <a:rPr kumimoji="1" lang="en-US" altLang="ja-JP" dirty="0" smtClean="0"/>
              <a:t>PC8</a:t>
            </a:r>
            <a:r>
              <a:rPr kumimoji="1" lang="ja-JP" altLang="en-US" dirty="0" smtClean="0"/>
              <a:t>入出力方向</a:t>
            </a:r>
            <a:r>
              <a:rPr lang="ja-JP" altLang="en-US" dirty="0" smtClean="0"/>
              <a:t>：出力</a:t>
            </a:r>
          </a:p>
          <a:p>
            <a:pPr lvl="1"/>
            <a:r>
              <a:rPr kumimoji="1" lang="ja-JP" altLang="en-US" dirty="0" smtClean="0"/>
              <a:t>ポート</a:t>
            </a:r>
            <a:r>
              <a:rPr kumimoji="1" lang="en-US" altLang="ja-JP" dirty="0" smtClean="0"/>
              <a:t>C</a:t>
            </a:r>
            <a:r>
              <a:rPr kumimoji="1" lang="ja-JP" altLang="en-US" dirty="0" smtClean="0"/>
              <a:t>データレジスタ</a:t>
            </a:r>
            <a:r>
              <a:rPr kumimoji="1" lang="en-US" altLang="ja-JP" dirty="0" smtClean="0"/>
              <a:t>0(PCDR0)</a:t>
            </a:r>
          </a:p>
          <a:p>
            <a:pPr lvl="2"/>
            <a:r>
              <a:rPr lang="en-US" altLang="ja-JP" dirty="0" smtClean="0"/>
              <a:t>PC8</a:t>
            </a:r>
            <a:r>
              <a:rPr lang="ja-JP" altLang="en-US" dirty="0" smtClean="0"/>
              <a:t>データ：トグル値</a:t>
            </a:r>
            <a:endParaRPr kumimoji="1" lang="ja-JP" altLang="en-US" dirty="0"/>
          </a:p>
        </p:txBody>
      </p:sp>
    </p:spTree>
    <p:extLst>
      <p:ext uri="{BB962C8B-B14F-4D97-AF65-F5344CB8AC3E}">
        <p14:creationId xmlns:p14="http://schemas.microsoft.com/office/powerpoint/2010/main" val="174168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B5818-AB80-D347-BB10-65184D70882F}"/>
              </a:ext>
            </a:extLst>
          </p:cNvPr>
          <p:cNvSpPr>
            <a:spLocks noGrp="1"/>
          </p:cNvSpPr>
          <p:nvPr>
            <p:ph type="title"/>
          </p:nvPr>
        </p:nvSpPr>
        <p:spPr/>
        <p:txBody>
          <a:bodyPr/>
          <a:lstStyle/>
          <a:p>
            <a:r>
              <a:rPr lang="en-US" altLang="ja-JP" dirty="0"/>
              <a:t>L</a:t>
            </a:r>
            <a:r>
              <a:rPr lang="ja-JP" altLang="en-US" dirty="0"/>
              <a:t>チカ </a:t>
            </a:r>
            <a:r>
              <a:rPr lang="en-US" altLang="ja-JP" dirty="0"/>
              <a:t>CMT</a:t>
            </a:r>
            <a:r>
              <a:rPr lang="ja-JP" altLang="en-US" dirty="0"/>
              <a:t>版</a:t>
            </a:r>
            <a:endParaRPr kumimoji="1" lang="ja-JP" altLang="en-US" dirty="0"/>
          </a:p>
        </p:txBody>
      </p:sp>
      <p:sp>
        <p:nvSpPr>
          <p:cNvPr id="3" name="コンテンツ プレースホルダー 2">
            <a:extLst>
              <a:ext uri="{FF2B5EF4-FFF2-40B4-BE49-F238E27FC236}">
                <a16:creationId xmlns:a16="http://schemas.microsoft.com/office/drawing/2014/main" xmlns="" id="{666D1E3F-7030-FA4B-9456-5F1799B69973}"/>
              </a:ext>
            </a:extLst>
          </p:cNvPr>
          <p:cNvSpPr>
            <a:spLocks noGrp="1"/>
          </p:cNvSpPr>
          <p:nvPr>
            <p:ph idx="1"/>
          </p:nvPr>
        </p:nvSpPr>
        <p:spPr/>
        <p:txBody>
          <a:bodyPr>
            <a:normAutofit fontScale="85000" lnSpcReduction="20000"/>
          </a:bodyPr>
          <a:lstStyle/>
          <a:p>
            <a:r>
              <a:rPr lang="ja-JP" altLang="en-US" dirty="0" smtClean="0"/>
              <a:t>レジスタ</a:t>
            </a:r>
            <a:r>
              <a:rPr lang="en-US" altLang="ja-JP" dirty="0" smtClean="0"/>
              <a:t>(</a:t>
            </a:r>
            <a:r>
              <a:rPr lang="ja-JP" altLang="en-US" dirty="0" smtClean="0"/>
              <a:t>続き</a:t>
            </a:r>
            <a:r>
              <a:rPr lang="en-US" altLang="ja-JP" dirty="0" smtClean="0"/>
              <a:t>)</a:t>
            </a:r>
            <a:endParaRPr lang="ja-JP" altLang="en-US" dirty="0"/>
          </a:p>
          <a:p>
            <a:pPr lvl="1"/>
            <a:r>
              <a:rPr lang="ja-JP" altLang="en-US" dirty="0" smtClean="0"/>
              <a:t>スタンバイコントロールレジスタ</a:t>
            </a:r>
            <a:r>
              <a:rPr lang="en-US" altLang="ja-JP" dirty="0" smtClean="0"/>
              <a:t>7(STBCR7)</a:t>
            </a:r>
          </a:p>
          <a:p>
            <a:pPr lvl="2"/>
            <a:r>
              <a:rPr lang="ja-JP" altLang="en-US" dirty="0" smtClean="0"/>
              <a:t>モジュールストップ</a:t>
            </a:r>
            <a:r>
              <a:rPr lang="en-US" altLang="ja-JP" dirty="0"/>
              <a:t>72</a:t>
            </a:r>
            <a:r>
              <a:rPr lang="ja-JP" altLang="en-US" dirty="0"/>
              <a:t>：コンペアマッチタイマは動作</a:t>
            </a:r>
          </a:p>
          <a:p>
            <a:pPr lvl="1"/>
            <a:r>
              <a:rPr kumimoji="1" lang="ja-JP" altLang="en-US" dirty="0" smtClean="0"/>
              <a:t>コンペアマッチタイマスタートレジスタ</a:t>
            </a:r>
            <a:r>
              <a:rPr kumimoji="1" lang="en-US" altLang="ja-JP" dirty="0"/>
              <a:t>(CMSTR)</a:t>
            </a:r>
          </a:p>
          <a:p>
            <a:pPr lvl="2"/>
            <a:r>
              <a:rPr kumimoji="1" lang="ja-JP" altLang="en-US" dirty="0" smtClean="0"/>
              <a:t>カウントスタート</a:t>
            </a:r>
            <a:r>
              <a:rPr lang="en-US" altLang="ja-JP" dirty="0"/>
              <a:t>0</a:t>
            </a:r>
            <a:r>
              <a:rPr kumimoji="1" lang="ja-JP" altLang="en-US" dirty="0" smtClean="0"/>
              <a:t>：</a:t>
            </a:r>
            <a:r>
              <a:rPr kumimoji="1" lang="en-US" altLang="ja-JP" dirty="0" smtClean="0"/>
              <a:t>CMCNT_0</a:t>
            </a:r>
            <a:r>
              <a:rPr kumimoji="1" lang="ja-JP" altLang="en-US" dirty="0" smtClean="0"/>
              <a:t>は</a:t>
            </a:r>
            <a:r>
              <a:rPr kumimoji="1" lang="ja-JP" altLang="en-US" dirty="0"/>
              <a:t>カウントを開始</a:t>
            </a:r>
          </a:p>
          <a:p>
            <a:pPr lvl="1"/>
            <a:r>
              <a:rPr lang="ja-JP" altLang="en-US" dirty="0"/>
              <a:t>コンペアマッチタイマコントロール／ステータスレジスタ</a:t>
            </a:r>
            <a:r>
              <a:rPr lang="en-US" altLang="ja-JP" dirty="0"/>
              <a:t>(</a:t>
            </a:r>
            <a:r>
              <a:rPr lang="en-US" altLang="ja-JP" dirty="0" smtClean="0"/>
              <a:t>CMCSR_0)</a:t>
            </a:r>
            <a:endParaRPr lang="en-US" altLang="ja-JP" dirty="0"/>
          </a:p>
          <a:p>
            <a:pPr lvl="2"/>
            <a:r>
              <a:rPr lang="ja-JP" altLang="en-US" dirty="0"/>
              <a:t>コンペアマッチフラグ：</a:t>
            </a:r>
            <a:r>
              <a:rPr lang="en-US" altLang="ja-JP" dirty="0"/>
              <a:t>CMCNT</a:t>
            </a:r>
            <a:r>
              <a:rPr lang="ja-JP" altLang="en-US" dirty="0"/>
              <a:t>と</a:t>
            </a:r>
            <a:r>
              <a:rPr lang="en-US" altLang="ja-JP" dirty="0"/>
              <a:t>CMCOR</a:t>
            </a:r>
            <a:r>
              <a:rPr lang="ja-JP" altLang="en-US" dirty="0"/>
              <a:t>の値が一致したか否かを表示、</a:t>
            </a:r>
            <a:r>
              <a:rPr lang="en-US" altLang="ja-JP" dirty="0"/>
              <a:t>1</a:t>
            </a:r>
            <a:r>
              <a:rPr lang="ja-JP" altLang="en-US" dirty="0"/>
              <a:t>を読み出し後</a:t>
            </a:r>
            <a:r>
              <a:rPr lang="en-US" altLang="ja-JP" dirty="0"/>
              <a:t>0</a:t>
            </a:r>
            <a:r>
              <a:rPr lang="ja-JP" altLang="en-US" dirty="0"/>
              <a:t>を書き込んだときクリア</a:t>
            </a:r>
          </a:p>
          <a:p>
            <a:pPr lvl="2"/>
            <a:r>
              <a:rPr lang="ja-JP" altLang="en-US" dirty="0"/>
              <a:t>コンペアマッチ割り込みイネーブル：コンペアマッチ割り込み</a:t>
            </a:r>
            <a:r>
              <a:rPr lang="en-US" altLang="ja-JP" dirty="0"/>
              <a:t>(CMI)</a:t>
            </a:r>
            <a:r>
              <a:rPr lang="ja-JP" altLang="en-US" dirty="0"/>
              <a:t>を許可</a:t>
            </a:r>
          </a:p>
          <a:p>
            <a:pPr lvl="2"/>
            <a:r>
              <a:rPr lang="ja-JP" altLang="en-US" dirty="0"/>
              <a:t>クロックセレクト：</a:t>
            </a:r>
            <a:r>
              <a:rPr lang="en-US" altLang="ja-JP" dirty="0" err="1" smtClean="0"/>
              <a:t>Pφ</a:t>
            </a:r>
            <a:r>
              <a:rPr lang="en-US" altLang="ja-JP" dirty="0" smtClean="0"/>
              <a:t>/8</a:t>
            </a:r>
            <a:endParaRPr lang="en-US" altLang="ja-JP" dirty="0"/>
          </a:p>
          <a:p>
            <a:pPr lvl="1"/>
            <a:r>
              <a:rPr lang="ja-JP" altLang="en-US" dirty="0"/>
              <a:t>コンペアマッチカウンタ</a:t>
            </a:r>
            <a:r>
              <a:rPr lang="en-US" altLang="ja-JP" dirty="0"/>
              <a:t>(</a:t>
            </a:r>
            <a:r>
              <a:rPr lang="en-US" altLang="ja-JP" dirty="0" smtClean="0"/>
              <a:t>CMCNT_0)</a:t>
            </a:r>
            <a:endParaRPr lang="en-US" altLang="ja-JP" dirty="0"/>
          </a:p>
          <a:p>
            <a:pPr lvl="2"/>
            <a:r>
              <a:rPr lang="en-US" altLang="ja-JP" dirty="0"/>
              <a:t>CMCOR</a:t>
            </a:r>
            <a:r>
              <a:rPr lang="ja-JP" altLang="en-US" dirty="0"/>
              <a:t>の値と一致するかカウントスタートビットをクリアしたとき</a:t>
            </a:r>
            <a:r>
              <a:rPr lang="en-US" altLang="ja-JP" dirty="0"/>
              <a:t>0</a:t>
            </a:r>
            <a:r>
              <a:rPr lang="ja-JP" altLang="en-US" dirty="0"/>
              <a:t>にクリア</a:t>
            </a:r>
          </a:p>
          <a:p>
            <a:pPr lvl="1"/>
            <a:r>
              <a:rPr lang="ja-JP" altLang="en-US" dirty="0"/>
              <a:t>コンペアマッチコンスタントレジスタ</a:t>
            </a:r>
            <a:r>
              <a:rPr lang="en-US" altLang="ja-JP" dirty="0"/>
              <a:t>(</a:t>
            </a:r>
            <a:r>
              <a:rPr lang="en-US" altLang="ja-JP" dirty="0" smtClean="0"/>
              <a:t>CMCOR_0)</a:t>
            </a:r>
            <a:endParaRPr lang="en-US" altLang="ja-JP" dirty="0"/>
          </a:p>
          <a:p>
            <a:pPr lvl="2"/>
            <a:r>
              <a:rPr lang="en-US" altLang="ja-JP" dirty="0"/>
              <a:t>CO</a:t>
            </a:r>
            <a:r>
              <a:rPr lang="ja-JP" altLang="en-US" dirty="0" smtClean="0"/>
              <a:t>：</a:t>
            </a:r>
            <a:r>
              <a:rPr lang="en-US" altLang="ja-JP" dirty="0" smtClean="0"/>
              <a:t>3000 (1ms</a:t>
            </a:r>
            <a:r>
              <a:rPr lang="ja-JP" altLang="en-US" dirty="0" err="1" smtClean="0"/>
              <a:t>、</a:t>
            </a:r>
            <a:r>
              <a:rPr lang="en-US" altLang="ja-JP" dirty="0"/>
              <a:t>Pφ</a:t>
            </a:r>
            <a:r>
              <a:rPr lang="ja-JP" altLang="en-US" dirty="0"/>
              <a:t>：</a:t>
            </a:r>
            <a:r>
              <a:rPr lang="en-US" altLang="ja-JP" dirty="0"/>
              <a:t>24MHz</a:t>
            </a:r>
            <a:r>
              <a:rPr lang="ja-JP" altLang="en-US" dirty="0"/>
              <a:t>、</a:t>
            </a:r>
            <a:r>
              <a:rPr lang="en-US" altLang="ja-JP" dirty="0"/>
              <a:t>CO=(</a:t>
            </a:r>
            <a:r>
              <a:rPr lang="en-US" altLang="ja-JP" dirty="0" err="1"/>
              <a:t>Pφ</a:t>
            </a:r>
            <a:r>
              <a:rPr lang="en-US" altLang="ja-JP" dirty="0"/>
              <a:t>/8</a:t>
            </a:r>
            <a:r>
              <a:rPr lang="en-US" altLang="ja-JP" dirty="0" smtClean="0"/>
              <a:t>)×1000</a:t>
            </a:r>
            <a:r>
              <a:rPr lang="en-US" altLang="ja-JP" dirty="0"/>
              <a:t>=(24/8</a:t>
            </a:r>
            <a:r>
              <a:rPr lang="en-US" altLang="ja-JP" dirty="0" smtClean="0"/>
              <a:t>)×1000=3000</a:t>
            </a:r>
            <a:endParaRPr lang="en-US" altLang="ja-JP" dirty="0"/>
          </a:p>
          <a:p>
            <a:pPr lvl="1"/>
            <a:r>
              <a:rPr lang="ja-JP" altLang="en-US" dirty="0" smtClean="0"/>
              <a:t>割り込み</a:t>
            </a:r>
            <a:r>
              <a:rPr lang="ja-JP" altLang="en-US" dirty="0"/>
              <a:t>優先レベル設定レジスタ</a:t>
            </a:r>
            <a:r>
              <a:rPr lang="en-US" altLang="ja-JP" dirty="0"/>
              <a:t>10(IPR10)</a:t>
            </a:r>
          </a:p>
          <a:p>
            <a:pPr lvl="2"/>
            <a:r>
              <a:rPr lang="ja-JP" altLang="en-US" dirty="0" smtClean="0"/>
              <a:t>コンペアマッチタイマチャネル</a:t>
            </a:r>
            <a:r>
              <a:rPr lang="en-US" altLang="ja-JP" dirty="0" smtClean="0"/>
              <a:t>0</a:t>
            </a:r>
            <a:r>
              <a:rPr lang="ja-JP" altLang="en-US" dirty="0" smtClean="0"/>
              <a:t>：</a:t>
            </a:r>
            <a:r>
              <a:rPr lang="ja-JP" altLang="en-US" dirty="0"/>
              <a:t>優先レベル</a:t>
            </a:r>
            <a:r>
              <a:rPr lang="en-US" altLang="ja-JP" dirty="0"/>
              <a:t>15(</a:t>
            </a:r>
            <a:r>
              <a:rPr lang="ja-JP" altLang="en-US" dirty="0"/>
              <a:t>最高</a:t>
            </a:r>
            <a:r>
              <a:rPr lang="en-US" altLang="ja-JP" dirty="0" smtClean="0"/>
              <a:t>)</a:t>
            </a:r>
            <a:endParaRPr lang="en-US" altLang="ja-JP" dirty="0"/>
          </a:p>
        </p:txBody>
      </p:sp>
    </p:spTree>
    <p:extLst>
      <p:ext uri="{BB962C8B-B14F-4D97-AF65-F5344CB8AC3E}">
        <p14:creationId xmlns:p14="http://schemas.microsoft.com/office/powerpoint/2010/main" val="19346229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9075</Words>
  <Application>Microsoft Office PowerPoint</Application>
  <PresentationFormat>ワイド画面</PresentationFormat>
  <Paragraphs>1021</Paragraphs>
  <Slides>61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61</vt:i4>
      </vt:variant>
    </vt:vector>
  </HeadingPairs>
  <TitlesOfParts>
    <vt:vector size="65" baseType="lpstr">
      <vt:lpstr>游ゴシック</vt:lpstr>
      <vt:lpstr>游ゴシック Light</vt:lpstr>
      <vt:lpstr>Arial</vt:lpstr>
      <vt:lpstr>Office テーマ</vt:lpstr>
      <vt:lpstr>SH7262アプリケーションノート</vt:lpstr>
      <vt:lpstr>アプリケーションノート</vt:lpstr>
      <vt:lpstr>SH7262</vt:lpstr>
      <vt:lpstr>SH7262ボード</vt:lpstr>
      <vt:lpstr>Lチカ</vt:lpstr>
      <vt:lpstr>Lチカ プログラム</vt:lpstr>
      <vt:lpstr>Lチカ 動作結果</vt:lpstr>
      <vt:lpstr>Lチカ CMT版</vt:lpstr>
      <vt:lpstr>Lチカ CMT版</vt:lpstr>
      <vt:lpstr>Lチカ CMT版</vt:lpstr>
      <vt:lpstr>Lチカ MTU2版</vt:lpstr>
      <vt:lpstr>Lチカ MTU2版</vt:lpstr>
      <vt:lpstr>LCDクロック</vt:lpstr>
      <vt:lpstr>LCDクロック</vt:lpstr>
      <vt:lpstr>LCDクロック</vt:lpstr>
      <vt:lpstr>LCDクロック</vt:lpstr>
      <vt:lpstr>LCDクロック</vt:lpstr>
      <vt:lpstr>LCDクロック</vt:lpstr>
      <vt:lpstr>LCDクロック</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LCD単色塗りつぶし表示</vt:lpstr>
      <vt:lpstr>UARTテキスト出力</vt:lpstr>
      <vt:lpstr>UARTテキスト出力</vt:lpstr>
      <vt:lpstr>UARTテキスト出力</vt:lpstr>
      <vt:lpstr>UARTエコーバック</vt:lpstr>
      <vt:lpstr>UARTエコーバック</vt:lpstr>
      <vt:lpstr>UARTエコーバック</vt:lpstr>
      <vt:lpstr>SPIROM IDリード</vt:lpstr>
      <vt:lpstr>SPIROM IDリード</vt:lpstr>
      <vt:lpstr>SPIROM IDリード</vt:lpstr>
      <vt:lpstr>SPIROM IDリード</vt:lpstr>
      <vt:lpstr>SPIROM IDリード</vt:lpstr>
      <vt:lpstr>SDカード FATリード</vt:lpstr>
      <vt:lpstr>SDカード FATリード</vt:lpstr>
      <vt:lpstr>SDカード FATリード</vt:lpstr>
      <vt:lpstr>SDカード FATリード</vt:lpstr>
      <vt:lpstr>SDカード FATリード</vt:lpstr>
      <vt:lpstr>SDカード FATリード</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SDカード FATリード DMA版</vt:lpstr>
      <vt:lpstr>IR受信</vt:lpstr>
      <vt:lpstr>IR受信</vt:lpstr>
      <vt:lpstr>IR受信</vt:lpstr>
      <vt:lpstr>IR受信</vt:lpstr>
      <vt:lpstr>IR受信 IRQ版</vt:lpstr>
      <vt:lpstr>IR受信 IRQ版</vt:lpstr>
      <vt:lpstr>IR受信 IRQ版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SH7262アプリケーションノート</dc:title>
  <dc:creator>奥村 優之</dc:creator>
  <cp:lastModifiedBy>奥村 優之</cp:lastModifiedBy>
  <cp:revision>381</cp:revision>
  <dcterms:created xsi:type="dcterms:W3CDTF">2018-10-01T15:19:09Z</dcterms:created>
  <dcterms:modified xsi:type="dcterms:W3CDTF">2021-01-01T13:49:00Z</dcterms:modified>
</cp:coreProperties>
</file>