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8" r:id="rId5"/>
    <p:sldId id="258" r:id="rId6"/>
    <p:sldId id="259" r:id="rId7"/>
    <p:sldId id="260" r:id="rId8"/>
    <p:sldId id="261" r:id="rId9"/>
    <p:sldId id="272" r:id="rId10"/>
    <p:sldId id="269" r:id="rId11"/>
    <p:sldId id="262" r:id="rId12"/>
    <p:sldId id="266" r:id="rId13"/>
    <p:sldId id="268" r:id="rId14"/>
    <p:sldId id="271" r:id="rId15"/>
    <p:sldId id="265" r:id="rId16"/>
    <p:sldId id="276" r:id="rId17"/>
    <p:sldId id="277" r:id="rId18"/>
    <p:sldId id="273" r:id="rId19"/>
    <p:sldId id="270" r:id="rId20"/>
    <p:sldId id="267" r:id="rId21"/>
    <p:sldId id="274" r:id="rId22"/>
    <p:sldId id="275" r:id="rId23"/>
    <p:sldId id="279" r:id="rId24"/>
    <p:sldId id="283" r:id="rId25"/>
    <p:sldId id="284" r:id="rId26"/>
    <p:sldId id="285" r:id="rId27"/>
    <p:sldId id="280" r:id="rId28"/>
    <p:sldId id="281" r:id="rId29"/>
    <p:sldId id="282" r:id="rId30"/>
    <p:sldId id="286" r:id="rId31"/>
    <p:sldId id="287" r:id="rId32"/>
    <p:sldId id="288" r:id="rId33"/>
    <p:sldId id="290" r:id="rId34"/>
    <p:sldId id="289" r:id="rId35"/>
    <p:sldId id="291" r:id="rId36"/>
    <p:sldId id="292" r:id="rId37"/>
    <p:sldId id="293" r:id="rId38"/>
    <p:sldId id="296" r:id="rId39"/>
    <p:sldId id="294" r:id="rId40"/>
    <p:sldId id="295" r:id="rId41"/>
    <p:sldId id="297" r:id="rId42"/>
    <p:sldId id="298" r:id="rId43"/>
    <p:sldId id="301" r:id="rId44"/>
    <p:sldId id="299"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奥村 優之" userId="26614dba5f761d85" providerId="LiveId" clId="{64CD61A2-E55F-B644-AA5B-B818B7646B2A}"/>
    <pc:docChg chg="undo custSel addSld delSld modSld sldOrd">
      <pc:chgData name="奥村 優之" userId="26614dba5f761d85" providerId="LiveId" clId="{64CD61A2-E55F-B644-AA5B-B818B7646B2A}" dt="2019-06-08T00:40:27.672" v="2182" actId="20577"/>
      <pc:docMkLst>
        <pc:docMk/>
      </pc:docMkLst>
      <pc:sldChg chg="modSp">
        <pc:chgData name="奥村 優之" userId="26614dba5f761d85" providerId="LiveId" clId="{64CD61A2-E55F-B644-AA5B-B818B7646B2A}" dt="2019-06-01T07:11:08.680" v="14" actId="20577"/>
        <pc:sldMkLst>
          <pc:docMk/>
          <pc:sldMk cId="493265127" sldId="257"/>
        </pc:sldMkLst>
        <pc:spChg chg="mod">
          <ac:chgData name="奥村 優之" userId="26614dba5f761d85" providerId="LiveId" clId="{64CD61A2-E55F-B644-AA5B-B818B7646B2A}" dt="2019-06-01T07:11:08.680" v="14" actId="20577"/>
          <ac:spMkLst>
            <pc:docMk/>
            <pc:sldMk cId="493265127" sldId="257"/>
            <ac:spMk id="3" creationId="{BE0176E4-2C3D-1B4D-8A34-64E8A7F4E2B0}"/>
          </ac:spMkLst>
        </pc:spChg>
      </pc:sldChg>
      <pc:sldChg chg="modSp">
        <pc:chgData name="奥村 優之" userId="26614dba5f761d85" providerId="LiveId" clId="{64CD61A2-E55F-B644-AA5B-B818B7646B2A}" dt="2019-06-01T07:13:08.674" v="38" actId="20577"/>
        <pc:sldMkLst>
          <pc:docMk/>
          <pc:sldMk cId="4241950371" sldId="258"/>
        </pc:sldMkLst>
        <pc:spChg chg="mod">
          <ac:chgData name="奥村 優之" userId="26614dba5f761d85" providerId="LiveId" clId="{64CD61A2-E55F-B644-AA5B-B818B7646B2A}" dt="2019-06-01T07:13:08.674" v="38" actId="20577"/>
          <ac:spMkLst>
            <pc:docMk/>
            <pc:sldMk cId="4241950371" sldId="258"/>
            <ac:spMk id="3" creationId="{666D1E3F-7030-FA4B-9456-5F1799B69973}"/>
          </ac:spMkLst>
        </pc:spChg>
      </pc:sldChg>
      <pc:sldChg chg="modSp add">
        <pc:chgData name="奥村 優之" userId="26614dba5f761d85" providerId="LiveId" clId="{64CD61A2-E55F-B644-AA5B-B818B7646B2A}" dt="2019-06-05T12:58:24.760" v="1593" actId="27636"/>
        <pc:sldMkLst>
          <pc:docMk/>
          <pc:sldMk cId="2734602564" sldId="297"/>
        </pc:sldMkLst>
        <pc:spChg chg="mod">
          <ac:chgData name="奥村 優之" userId="26614dba5f761d85" providerId="LiveId" clId="{64CD61A2-E55F-B644-AA5B-B818B7646B2A}" dt="2019-06-01T07:13:56.519" v="45" actId="20577"/>
          <ac:spMkLst>
            <pc:docMk/>
            <pc:sldMk cId="2734602564" sldId="297"/>
            <ac:spMk id="2" creationId="{81FB5818-AB80-D347-BB10-65184D70882F}"/>
          </ac:spMkLst>
        </pc:spChg>
        <pc:spChg chg="mod">
          <ac:chgData name="奥村 優之" userId="26614dba5f761d85" providerId="LiveId" clId="{64CD61A2-E55F-B644-AA5B-B818B7646B2A}" dt="2019-06-05T12:58:24.760" v="1593" actId="27636"/>
          <ac:spMkLst>
            <pc:docMk/>
            <pc:sldMk cId="2734602564" sldId="297"/>
            <ac:spMk id="3" creationId="{666D1E3F-7030-FA4B-9456-5F1799B69973}"/>
          </ac:spMkLst>
        </pc:spChg>
      </pc:sldChg>
      <pc:sldChg chg="modSp add">
        <pc:chgData name="奥村 優之" userId="26614dba5f761d85" providerId="LiveId" clId="{64CD61A2-E55F-B644-AA5B-B818B7646B2A}" dt="2019-06-08T00:24:04.572" v="2026" actId="20577"/>
        <pc:sldMkLst>
          <pc:docMk/>
          <pc:sldMk cId="3502595473" sldId="298"/>
        </pc:sldMkLst>
        <pc:spChg chg="mod">
          <ac:chgData name="奥村 優之" userId="26614dba5f761d85" providerId="LiveId" clId="{64CD61A2-E55F-B644-AA5B-B818B7646B2A}" dt="2019-06-08T00:24:04.572" v="2026" actId="20577"/>
          <ac:spMkLst>
            <pc:docMk/>
            <pc:sldMk cId="3502595473" sldId="298"/>
            <ac:spMk id="3" creationId="{666D1E3F-7030-FA4B-9456-5F1799B69973}"/>
          </ac:spMkLst>
        </pc:spChg>
      </pc:sldChg>
      <pc:sldChg chg="modSp add">
        <pc:chgData name="奥村 優之" userId="26614dba5f761d85" providerId="LiveId" clId="{64CD61A2-E55F-B644-AA5B-B818B7646B2A}" dt="2019-06-08T00:40:27.672" v="2182" actId="20577"/>
        <pc:sldMkLst>
          <pc:docMk/>
          <pc:sldMk cId="938254106" sldId="299"/>
        </pc:sldMkLst>
        <pc:spChg chg="mod">
          <ac:chgData name="奥村 優之" userId="26614dba5f761d85" providerId="LiveId" clId="{64CD61A2-E55F-B644-AA5B-B818B7646B2A}" dt="2019-06-08T00:40:27.672" v="2182" actId="20577"/>
          <ac:spMkLst>
            <pc:docMk/>
            <pc:sldMk cId="938254106" sldId="299"/>
            <ac:spMk id="3" creationId="{666D1E3F-7030-FA4B-9456-5F1799B69973}"/>
          </ac:spMkLst>
        </pc:spChg>
      </pc:sldChg>
      <pc:sldChg chg="modSp add">
        <pc:chgData name="奥村 優之" userId="26614dba5f761d85" providerId="LiveId" clId="{64CD61A2-E55F-B644-AA5B-B818B7646B2A}" dt="2019-06-05T13:02:01.429" v="1973" actId="20577"/>
        <pc:sldMkLst>
          <pc:docMk/>
          <pc:sldMk cId="3536065470" sldId="301"/>
        </pc:sldMkLst>
        <pc:spChg chg="mod">
          <ac:chgData name="奥村 優之" userId="26614dba5f761d85" providerId="LiveId" clId="{64CD61A2-E55F-B644-AA5B-B818B7646B2A}" dt="2019-06-05T13:02:01.429" v="1973" actId="20577"/>
          <ac:spMkLst>
            <pc:docMk/>
            <pc:sldMk cId="3536065470" sldId="301"/>
            <ac:spMk id="3" creationId="{666D1E3F-7030-FA4B-9456-5F1799B69973}"/>
          </ac:spMkLst>
        </pc:spChg>
      </pc:sldChg>
    </pc:docChg>
  </pc:docChgLst>
  <pc:docChgLst>
    <pc:chgData name="奥村 優之" userId="26614dba5f761d85" providerId="LiveId" clId="{D3CAF44A-4970-B244-BDAA-16E2D77376CD}"/>
    <pc:docChg chg="undo custSel addSld modSld sldOrd">
      <pc:chgData name="奥村 優之" userId="26614dba5f761d85" providerId="LiveId" clId="{D3CAF44A-4970-B244-BDAA-16E2D77376CD}" dt="2019-04-22T17:01:25.349" v="1980" actId="20577"/>
      <pc:docMkLst>
        <pc:docMk/>
      </pc:docMkLst>
      <pc:sldChg chg="addSp delSp modSp add mod modClrScheme chgLayout">
        <pc:chgData name="奥村 優之" userId="26614dba5f761d85" providerId="LiveId" clId="{D3CAF44A-4970-B244-BDAA-16E2D77376CD}" dt="2019-04-08T16:39:14.942" v="348" actId="700"/>
        <pc:sldMkLst>
          <pc:docMk/>
          <pc:sldMk cId="2184235932" sldId="261"/>
        </pc:sldMkLst>
        <pc:spChg chg="mod ord">
          <ac:chgData name="奥村 優之" userId="26614dba5f761d85" providerId="LiveId" clId="{D3CAF44A-4970-B244-BDAA-16E2D77376CD}" dt="2019-04-08T16:39:14.942" v="348" actId="700"/>
          <ac:spMkLst>
            <pc:docMk/>
            <pc:sldMk cId="2184235932" sldId="261"/>
            <ac:spMk id="2" creationId="{81FB5818-AB80-D347-BB10-65184D70882F}"/>
          </ac:spMkLst>
        </pc:spChg>
        <pc:spChg chg="mod ord">
          <ac:chgData name="奥村 優之" userId="26614dba5f761d85" providerId="LiveId" clId="{D3CAF44A-4970-B244-BDAA-16E2D77376CD}" dt="2019-04-08T16:39:14.942" v="348" actId="700"/>
          <ac:spMkLst>
            <pc:docMk/>
            <pc:sldMk cId="2184235932" sldId="261"/>
            <ac:spMk id="3" creationId="{666D1E3F-7030-FA4B-9456-5F1799B69973}"/>
          </ac:spMkLst>
        </pc:spChg>
        <pc:spChg chg="add del mod ord">
          <ac:chgData name="奥村 優之" userId="26614dba5f761d85" providerId="LiveId" clId="{D3CAF44A-4970-B244-BDAA-16E2D77376CD}" dt="2019-04-08T16:39:14.942" v="348" actId="700"/>
          <ac:spMkLst>
            <pc:docMk/>
            <pc:sldMk cId="2184235932" sldId="261"/>
            <ac:spMk id="4" creationId="{C452B044-092B-2C43-B1C3-D2478AD213DD}"/>
          </ac:spMkLst>
        </pc:spChg>
      </pc:sldChg>
      <pc:sldChg chg="addSp delSp modSp mod modClrScheme chgLayout">
        <pc:chgData name="奥村 優之" userId="26614dba5f761d85" providerId="LiveId" clId="{D3CAF44A-4970-B244-BDAA-16E2D77376CD}" dt="2019-04-09T16:29:27.096" v="350" actId="700"/>
        <pc:sldMkLst>
          <pc:docMk/>
          <pc:sldMk cId="316804993" sldId="262"/>
        </pc:sldMkLst>
        <pc:spChg chg="mod ord">
          <ac:chgData name="奥村 優之" userId="26614dba5f761d85" providerId="LiveId" clId="{D3CAF44A-4970-B244-BDAA-16E2D77376CD}" dt="2019-04-09T16:29:27.096" v="350" actId="700"/>
          <ac:spMkLst>
            <pc:docMk/>
            <pc:sldMk cId="316804993" sldId="262"/>
            <ac:spMk id="2" creationId="{81FB5818-AB80-D347-BB10-65184D70882F}"/>
          </ac:spMkLst>
        </pc:spChg>
        <pc:spChg chg="mod ord">
          <ac:chgData name="奥村 優之" userId="26614dba5f761d85" providerId="LiveId" clId="{D3CAF44A-4970-B244-BDAA-16E2D77376CD}" dt="2019-04-09T16:29:27.096" v="350" actId="700"/>
          <ac:spMkLst>
            <pc:docMk/>
            <pc:sldMk cId="316804993" sldId="262"/>
            <ac:spMk id="3" creationId="{666D1E3F-7030-FA4B-9456-5F1799B69973}"/>
          </ac:spMkLst>
        </pc:spChg>
        <pc:spChg chg="add del mod ord">
          <ac:chgData name="奥村 優之" userId="26614dba5f761d85" providerId="LiveId" clId="{D3CAF44A-4970-B244-BDAA-16E2D77376CD}" dt="2019-04-09T16:29:27.096" v="350" actId="700"/>
          <ac:spMkLst>
            <pc:docMk/>
            <pc:sldMk cId="316804993" sldId="262"/>
            <ac:spMk id="4" creationId="{3E740EBD-5B0F-3949-91F4-8F71A3DAB09F}"/>
          </ac:spMkLst>
        </pc:spChg>
      </pc:sldChg>
      <pc:sldChg chg="modSp">
        <pc:chgData name="奥村 優之" userId="26614dba5f761d85" providerId="LiveId" clId="{D3CAF44A-4970-B244-BDAA-16E2D77376CD}" dt="2019-04-17T12:52:53.974" v="370" actId="22"/>
        <pc:sldMkLst>
          <pc:docMk/>
          <pc:sldMk cId="826125031" sldId="265"/>
        </pc:sldMkLst>
        <pc:spChg chg="mod">
          <ac:chgData name="奥村 優之" userId="26614dba5f761d85" providerId="LiveId" clId="{D3CAF44A-4970-B244-BDAA-16E2D77376CD}" dt="2019-04-17T12:52:53.974" v="370" actId="22"/>
          <ac:spMkLst>
            <pc:docMk/>
            <pc:sldMk cId="826125031" sldId="265"/>
            <ac:spMk id="3" creationId="{666D1E3F-7030-FA4B-9456-5F1799B69973}"/>
          </ac:spMkLst>
        </pc:spChg>
      </pc:sldChg>
      <pc:sldChg chg="modSp">
        <pc:chgData name="奥村 優之" userId="26614dba5f761d85" providerId="LiveId" clId="{D3CAF44A-4970-B244-BDAA-16E2D77376CD}" dt="2019-04-13T02:36:27.907" v="368" actId="20577"/>
        <pc:sldMkLst>
          <pc:docMk/>
          <pc:sldMk cId="1658605694" sldId="273"/>
        </pc:sldMkLst>
        <pc:spChg chg="mod">
          <ac:chgData name="奥村 優之" userId="26614dba5f761d85" providerId="LiveId" clId="{D3CAF44A-4970-B244-BDAA-16E2D77376CD}" dt="2019-04-13T02:36:27.907" v="368" actId="20577"/>
          <ac:spMkLst>
            <pc:docMk/>
            <pc:sldMk cId="1658605694" sldId="273"/>
            <ac:spMk id="3" creationId="{666D1E3F-7030-FA4B-9456-5F1799B69973}"/>
          </ac:spMkLst>
        </pc:spChg>
      </pc:sldChg>
      <pc:sldChg chg="modSp">
        <pc:chgData name="奥村 優之" userId="26614dba5f761d85" providerId="LiveId" clId="{D3CAF44A-4970-B244-BDAA-16E2D77376CD}" dt="2019-04-19T18:02:16.372" v="1275" actId="20577"/>
        <pc:sldMkLst>
          <pc:docMk/>
          <pc:sldMk cId="1162631221" sldId="275"/>
        </pc:sldMkLst>
        <pc:spChg chg="mod">
          <ac:chgData name="奥村 優之" userId="26614dba5f761d85" providerId="LiveId" clId="{D3CAF44A-4970-B244-BDAA-16E2D77376CD}" dt="2019-04-19T18:02:16.372" v="1275" actId="20577"/>
          <ac:spMkLst>
            <pc:docMk/>
            <pc:sldMk cId="1162631221" sldId="275"/>
            <ac:spMk id="3" creationId="{666D1E3F-7030-FA4B-9456-5F1799B69973}"/>
          </ac:spMkLst>
        </pc:spChg>
      </pc:sldChg>
      <pc:sldChg chg="modSp new">
        <pc:chgData name="奥村 優之" userId="26614dba5f761d85" providerId="LiveId" clId="{D3CAF44A-4970-B244-BDAA-16E2D77376CD}" dt="2019-04-17T14:31:17.665" v="697" actId="20577"/>
        <pc:sldMkLst>
          <pc:docMk/>
          <pc:sldMk cId="2187790305" sldId="276"/>
        </pc:sldMkLst>
        <pc:spChg chg="mod">
          <ac:chgData name="奥村 優之" userId="26614dba5f761d85" providerId="LiveId" clId="{D3CAF44A-4970-B244-BDAA-16E2D77376CD}" dt="2019-04-17T12:53:51.268" v="374" actId="20577"/>
          <ac:spMkLst>
            <pc:docMk/>
            <pc:sldMk cId="2187790305" sldId="276"/>
            <ac:spMk id="2" creationId="{FC0136AA-7D8E-9341-BD7E-D4DB21A9D5BA}"/>
          </ac:spMkLst>
        </pc:spChg>
        <pc:spChg chg="mod">
          <ac:chgData name="奥村 優之" userId="26614dba5f761d85" providerId="LiveId" clId="{D3CAF44A-4970-B244-BDAA-16E2D77376CD}" dt="2019-04-17T14:31:17.665" v="697" actId="20577"/>
          <ac:spMkLst>
            <pc:docMk/>
            <pc:sldMk cId="2187790305" sldId="276"/>
            <ac:spMk id="3" creationId="{74CBAAD5-CE23-8A45-B4B8-E7B44084C89C}"/>
          </ac:spMkLst>
        </pc:spChg>
      </pc:sldChg>
      <pc:sldChg chg="modSp add ord">
        <pc:chgData name="奥村 優之" userId="26614dba5f761d85" providerId="LiveId" clId="{D3CAF44A-4970-B244-BDAA-16E2D77376CD}" dt="2019-04-17T15:29:31.682" v="1240" actId="20577"/>
        <pc:sldMkLst>
          <pc:docMk/>
          <pc:sldMk cId="3127395125" sldId="277"/>
        </pc:sldMkLst>
        <pc:spChg chg="mod">
          <ac:chgData name="奥村 優之" userId="26614dba5f761d85" providerId="LiveId" clId="{D3CAF44A-4970-B244-BDAA-16E2D77376CD}" dt="2019-04-17T15:29:31.682" v="1240" actId="20577"/>
          <ac:spMkLst>
            <pc:docMk/>
            <pc:sldMk cId="3127395125" sldId="277"/>
            <ac:spMk id="3" creationId="{74CBAAD5-CE23-8A45-B4B8-E7B44084C89C}"/>
          </ac:spMkLst>
        </pc:spChg>
      </pc:sldChg>
      <pc:sldChg chg="modSp">
        <pc:chgData name="奥村 優之" userId="26614dba5f761d85" providerId="LiveId" clId="{D3CAF44A-4970-B244-BDAA-16E2D77376CD}" dt="2019-04-19T13:53:05.474" v="1266" actId="20577"/>
        <pc:sldMkLst>
          <pc:docMk/>
          <pc:sldMk cId="921130819" sldId="278"/>
        </pc:sldMkLst>
        <pc:spChg chg="mod">
          <ac:chgData name="奥村 優之" userId="26614dba5f761d85" providerId="LiveId" clId="{D3CAF44A-4970-B244-BDAA-16E2D77376CD}" dt="2019-04-19T13:53:05.474" v="1266" actId="20577"/>
          <ac:spMkLst>
            <pc:docMk/>
            <pc:sldMk cId="921130819" sldId="278"/>
            <ac:spMk id="3" creationId="{00000000-0000-0000-0000-000000000000}"/>
          </ac:spMkLst>
        </pc:spChg>
      </pc:sldChg>
      <pc:sldChg chg="modSp">
        <pc:chgData name="奥村 優之" userId="26614dba5f761d85" providerId="LiveId" clId="{D3CAF44A-4970-B244-BDAA-16E2D77376CD}" dt="2019-04-22T16:41:50.244" v="1528" actId="20577"/>
        <pc:sldMkLst>
          <pc:docMk/>
          <pc:sldMk cId="1097593217" sldId="280"/>
        </pc:sldMkLst>
        <pc:spChg chg="mod">
          <ac:chgData name="奥村 優之" userId="26614dba5f761d85" providerId="LiveId" clId="{D3CAF44A-4970-B244-BDAA-16E2D77376CD}" dt="2019-04-22T16:41:50.244" v="1528" actId="20577"/>
          <ac:spMkLst>
            <pc:docMk/>
            <pc:sldMk cId="1097593217" sldId="280"/>
            <ac:spMk id="3" creationId="{666D1E3F-7030-FA4B-9456-5F1799B69973}"/>
          </ac:spMkLst>
        </pc:spChg>
      </pc:sldChg>
      <pc:sldChg chg="modSp add">
        <pc:chgData name="奥村 優之" userId="26614dba5f761d85" providerId="LiveId" clId="{D3CAF44A-4970-B244-BDAA-16E2D77376CD}" dt="2019-04-22T17:01:25.349" v="1980" actId="20577"/>
        <pc:sldMkLst>
          <pc:docMk/>
          <pc:sldMk cId="888257586" sldId="281"/>
        </pc:sldMkLst>
        <pc:spChg chg="mod">
          <ac:chgData name="奥村 優之" userId="26614dba5f761d85" providerId="LiveId" clId="{D3CAF44A-4970-B244-BDAA-16E2D77376CD}" dt="2019-04-22T17:01:25.349" v="1980" actId="20577"/>
          <ac:spMkLst>
            <pc:docMk/>
            <pc:sldMk cId="888257586" sldId="281"/>
            <ac:spMk id="3" creationId="{666D1E3F-7030-FA4B-9456-5F1799B69973}"/>
          </ac:spMkLst>
        </pc:spChg>
      </pc:sldChg>
    </pc:docChg>
  </pc:docChgLst>
  <pc:docChgLst>
    <pc:chgData name="奥村 優之" userId="26614dba5f761d85" providerId="LiveId" clId="{69F44814-6C76-EB44-879E-49224B8A0442}"/>
    <pc:docChg chg="custSel addSld modSld">
      <pc:chgData name="奥村 優之" userId="26614dba5f761d85" providerId="LiveId" clId="{69F44814-6C76-EB44-879E-49224B8A0442}" dt="2019-03-30T05:34:10.109" v="547" actId="20577"/>
      <pc:docMkLst>
        <pc:docMk/>
      </pc:docMkLst>
      <pc:sldChg chg="modSp new">
        <pc:chgData name="奥村 優之" userId="26614dba5f761d85" providerId="LiveId" clId="{69F44814-6C76-EB44-879E-49224B8A0442}" dt="2019-03-30T05:34:10.109" v="547" actId="20577"/>
        <pc:sldMkLst>
          <pc:docMk/>
          <pc:sldMk cId="4241950371" sldId="258"/>
        </pc:sldMkLst>
        <pc:spChg chg="mod">
          <ac:chgData name="奥村 優之" userId="26614dba5f761d85" providerId="LiveId" clId="{69F44814-6C76-EB44-879E-49224B8A0442}" dt="2018-10-01T15:30:39.140" v="2" actId="20577"/>
          <ac:spMkLst>
            <pc:docMk/>
            <pc:sldMk cId="4241950371" sldId="258"/>
            <ac:spMk id="2" creationId="{81FB5818-AB80-D347-BB10-65184D70882F}"/>
          </ac:spMkLst>
        </pc:spChg>
        <pc:spChg chg="mod">
          <ac:chgData name="奥村 優之" userId="26614dba5f761d85" providerId="LiveId" clId="{69F44814-6C76-EB44-879E-49224B8A0442}" dt="2019-03-30T05:34:10.109" v="547" actId="20577"/>
          <ac:spMkLst>
            <pc:docMk/>
            <pc:sldMk cId="4241950371" sldId="258"/>
            <ac:spMk id="3" creationId="{666D1E3F-7030-FA4B-9456-5F1799B699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22CABF-6F60-654F-BC99-56AC232C3F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E64B200A-E573-184E-927A-EBE0677F3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41F9D82A-ACF6-5140-94BD-66A5BBA8DA4E}"/>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C1787F4F-CF6C-FD4F-A6DA-38BD047644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EA0DB4E-2A52-1049-AA57-F379E904336D}"/>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34869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B86F417-E5BC-474F-814F-2741F1ADBA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4D31AEA5-E4DB-2841-B0EF-FC1D65C57D8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2125DE90-1B5B-1445-A75E-995FA18C41D6}"/>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1D44B325-BB4B-1B4B-B09B-F0DA996946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BC191A4F-752E-B946-A5E8-7C6122DB944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7601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7A0D6005-766A-C24D-A77A-F4BD20E7BA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EA8EDDC0-CDB2-3E46-8B12-A6CCDB59CF6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41261874-26D2-624A-95E0-9FC938E603BC}"/>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3C010CC0-5F11-A544-A3B2-2FF0F95F1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A14DC115-A848-E944-AC0F-538302757E7E}"/>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79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3028096-0A57-2148-8243-11EFCA2E1D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E62C32A-A831-DF47-A881-E0455559DEE2}"/>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A071C7C-BA29-2746-AF4A-D577D91415C9}"/>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EDD06CD2-B37F-CC44-8D82-8323129872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98BB3D0-3D54-0447-9966-15290D8E67A5}"/>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30440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991FAF8-6418-8A49-A48E-7638887D90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25C9E05-F0F8-2D47-9667-FC09F704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3B45DCA-3132-F241-B327-4A2192D8796C}"/>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15A3A69D-CFA6-4E41-A117-EAAEEDC27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D6F14133-D1D2-8249-A085-B392EA50ED8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0033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4C62FBA-5AF5-824A-A735-6F56809AB4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DF7F69D3-5EAE-0A49-80AC-866D8BFBA40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BB40A158-C8BD-3A48-90E2-E08810B12CC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7C6C17B2-7BAD-894A-BCC7-D37B95FB2D6D}"/>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6" name="フッター プレースホルダー 5">
            <a:extLst>
              <a:ext uri="{FF2B5EF4-FFF2-40B4-BE49-F238E27FC236}">
                <a16:creationId xmlns:a16="http://schemas.microsoft.com/office/drawing/2014/main" xmlns="" id="{CCF8EEE7-E136-C04A-97D6-BE057B2854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90FBBD6C-A432-9143-978E-DF47F4B33FB6}"/>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6160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C92B27B-17EF-FC43-9AA0-1B65F15F65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5BF8C563-DA0F-DD4A-8CB8-35255AFCE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39D9191A-D8B5-7647-90F0-C93E337241A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C985523F-EF9C-BB43-A222-1219F0F3C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xmlns="" id="{C41A9D1E-ABF3-E34F-8D6F-CBC8A04533F2}"/>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D3177D13-BBA0-9942-BECF-1B56F9C03E30}"/>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8" name="フッター プレースホルダー 7">
            <a:extLst>
              <a:ext uri="{FF2B5EF4-FFF2-40B4-BE49-F238E27FC236}">
                <a16:creationId xmlns:a16="http://schemas.microsoft.com/office/drawing/2014/main" xmlns="" id="{38E43A31-44C7-1F49-B438-190FB7EB659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61751F5F-A910-2149-9C1D-E0F1AD3DD87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9349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3D447E6-F709-054B-A2A7-E42B75E8D4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BD1EAF0-C673-4A43-981F-70B7CE68C6DD}"/>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4" name="フッター プレースホルダー 3">
            <a:extLst>
              <a:ext uri="{FF2B5EF4-FFF2-40B4-BE49-F238E27FC236}">
                <a16:creationId xmlns:a16="http://schemas.microsoft.com/office/drawing/2014/main" xmlns="" id="{747A50DF-DE09-324B-AB01-75A2BEC87E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A624929C-943A-2C48-90EA-6E1F712651E8}"/>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8799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D02E3CDA-6933-2446-B412-A8163066EC57}"/>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3" name="フッター プレースホルダー 2">
            <a:extLst>
              <a:ext uri="{FF2B5EF4-FFF2-40B4-BE49-F238E27FC236}">
                <a16:creationId xmlns:a16="http://schemas.microsoft.com/office/drawing/2014/main" xmlns="" id="{C0104520-5B8B-1A49-970E-036DD1A155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5036618C-6BB7-4C42-8BEA-EF35ADFC104B}"/>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229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C04756-2FA2-D043-8FE1-64E2375599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1E784D8-6DE7-2446-9DA1-8D72C7A6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DDABC1CD-C2B6-C646-B06E-084133BEC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7669CE6-B025-934B-8599-C0F39F4B4194}"/>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6" name="フッター プレースホルダー 5">
            <a:extLst>
              <a:ext uri="{FF2B5EF4-FFF2-40B4-BE49-F238E27FC236}">
                <a16:creationId xmlns:a16="http://schemas.microsoft.com/office/drawing/2014/main" xmlns="" id="{757FC38F-EC8B-2447-B735-0ABC207416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D3823A3B-B135-0640-9C0B-87B8F465C3D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7361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C70DD3A-EB27-A14A-B4F4-086E556D0C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24B815D0-F278-C44B-A8E6-E4E764668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4B190C2C-85D1-1C4A-9B2D-ED6237D3C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8996361-4086-0C44-947A-9F178AC29C15}"/>
              </a:ext>
            </a:extLst>
          </p:cNvPr>
          <p:cNvSpPr>
            <a:spLocks noGrp="1"/>
          </p:cNvSpPr>
          <p:nvPr>
            <p:ph type="dt" sz="half" idx="10"/>
          </p:nvPr>
        </p:nvSpPr>
        <p:spPr/>
        <p:txBody>
          <a:bodyPr/>
          <a:lstStyle/>
          <a:p>
            <a:fld id="{BF1A8996-BE6A-1241-B557-6FE2CB5DE801}" type="datetimeFigureOut">
              <a:rPr kumimoji="1" lang="en-US" altLang="ja-JP" smtClean="0"/>
              <a:t>6/8/2019</a:t>
            </a:fld>
            <a:endParaRPr kumimoji="1" lang="ja-JP" altLang="en-US"/>
          </a:p>
        </p:txBody>
      </p:sp>
      <p:sp>
        <p:nvSpPr>
          <p:cNvPr id="6" name="フッター プレースホルダー 5">
            <a:extLst>
              <a:ext uri="{FF2B5EF4-FFF2-40B4-BE49-F238E27FC236}">
                <a16:creationId xmlns:a16="http://schemas.microsoft.com/office/drawing/2014/main" xmlns="" id="{C1FFD168-AD96-B049-8EA8-C6C66A9AA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B4533EE-5C0C-004D-916B-A7C346ACD2C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0913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B9CDD522-71B3-BB45-91AD-2E7E955C2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AED3F9A2-812D-2A4F-A126-83B8E2F9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3AFDDD64-3BFA-9844-9695-C2BC127F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8996-BE6A-1241-B557-6FE2CB5DE801}" type="datetimeFigureOut">
              <a:rPr kumimoji="1" lang="en-US" altLang="ja-JP" smtClean="0"/>
              <a:t>6/8/2019</a:t>
            </a:fld>
            <a:endParaRPr kumimoji="1" lang="ja-JP" altLang="en-US"/>
          </a:p>
        </p:txBody>
      </p:sp>
      <p:sp>
        <p:nvSpPr>
          <p:cNvPr id="5" name="フッター プレースホルダー 4">
            <a:extLst>
              <a:ext uri="{FF2B5EF4-FFF2-40B4-BE49-F238E27FC236}">
                <a16:creationId xmlns:a16="http://schemas.microsoft.com/office/drawing/2014/main" xmlns="" id="{AD78E4E1-F99E-4944-AA61-8C653D22A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6E9BD454-3879-4449-A774-6F089CB36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09978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975D568-E9C8-0144-BE0B-5DD220D80859}"/>
              </a:ext>
            </a:extLst>
          </p:cNvPr>
          <p:cNvSpPr>
            <a:spLocks noGrp="1"/>
          </p:cNvSpPr>
          <p:nvPr>
            <p:ph type="ctrTitle"/>
          </p:nvPr>
        </p:nvSpPr>
        <p:spPr/>
        <p:txBody>
          <a:bodyPr/>
          <a:lstStyle/>
          <a:p>
            <a:r>
              <a:rPr kumimoji="1" lang="en-US" altLang="ja-JP" dirty="0"/>
              <a:t>SH7262</a:t>
            </a:r>
            <a:r>
              <a:rPr kumimoji="1" lang="ja-JP" altLang="en-US" dirty="0"/>
              <a:t>アプリケーションノート</a:t>
            </a:r>
          </a:p>
        </p:txBody>
      </p:sp>
      <p:sp>
        <p:nvSpPr>
          <p:cNvPr id="3" name="字幕 2">
            <a:extLst>
              <a:ext uri="{FF2B5EF4-FFF2-40B4-BE49-F238E27FC236}">
                <a16:creationId xmlns:a16="http://schemas.microsoft.com/office/drawing/2014/main" xmlns="" id="{E28552E0-5488-894E-8455-AA1EF7790D0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620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(PG17) - FRK-SH2A CN3_23 - LCD CN1_4(HSYNC)</a:t>
            </a:r>
          </a:p>
          <a:p>
            <a:pPr lvl="1"/>
            <a:r>
              <a:rPr lang="en-US" altLang="ja-JP" dirty="0"/>
              <a:t>102</a:t>
            </a:r>
            <a:r>
              <a:rPr lang="ja-JP" altLang="en-US" dirty="0"/>
              <a:t>番ピン</a:t>
            </a:r>
            <a:r>
              <a:rPr lang="en-US" altLang="ja-JP" dirty="0"/>
              <a:t>(PG16) - FRK-SH2A CN3_24 - LCD CN1_5(VSYNC)</a:t>
            </a:r>
          </a:p>
          <a:p>
            <a:pPr lvl="1"/>
            <a:r>
              <a:rPr lang="en-US" altLang="ja-JP" dirty="0"/>
              <a:t>103</a:t>
            </a:r>
            <a:r>
              <a:rPr lang="ja-JP" altLang="en-US" dirty="0"/>
              <a:t>番ピン</a:t>
            </a:r>
            <a:r>
              <a:rPr lang="en-US" altLang="ja-JP" dirty="0"/>
              <a:t>(PG15) - FRK-SH2A CN3_18 - LCD CN1_22(R5)</a:t>
            </a:r>
          </a:p>
          <a:p>
            <a:pPr lvl="1"/>
            <a:r>
              <a:rPr lang="en-US" altLang="ja-JP" dirty="0"/>
              <a:t>104</a:t>
            </a:r>
            <a:r>
              <a:rPr lang="ja-JP" altLang="en-US" dirty="0"/>
              <a:t>番ピン</a:t>
            </a:r>
            <a:r>
              <a:rPr lang="en-US" altLang="ja-JP" dirty="0"/>
              <a:t>(PG14) - FRK-SH2A CN3_17 - LCD CN1_23(R4)</a:t>
            </a:r>
          </a:p>
          <a:p>
            <a:pPr lvl="1"/>
            <a:r>
              <a:rPr lang="en-US" altLang="ja-JP" dirty="0"/>
              <a:t>105</a:t>
            </a:r>
            <a:r>
              <a:rPr lang="ja-JP" altLang="en-US" dirty="0"/>
              <a:t>番ピン</a:t>
            </a:r>
            <a:r>
              <a:rPr lang="en-US" altLang="ja-JP" dirty="0"/>
              <a:t>(PG13) - FRK-SH2A CN3_16 - LCD CN1_24(R3)</a:t>
            </a:r>
          </a:p>
          <a:p>
            <a:pPr lvl="1"/>
            <a:r>
              <a:rPr lang="en-US" altLang="ja-JP" dirty="0"/>
              <a:t>107</a:t>
            </a:r>
            <a:r>
              <a:rPr lang="ja-JP" altLang="en-US" dirty="0"/>
              <a:t>番ピン</a:t>
            </a:r>
            <a:r>
              <a:rPr lang="en-US" altLang="ja-JP" dirty="0"/>
              <a:t>(PG12) - FRK-SH2A CN3_15 - LCD CN1_25(R2)</a:t>
            </a:r>
          </a:p>
          <a:p>
            <a:pPr lvl="1"/>
            <a:r>
              <a:rPr lang="en-US" altLang="ja-JP" dirty="0"/>
              <a:t>109</a:t>
            </a:r>
            <a:r>
              <a:rPr lang="ja-JP" altLang="en-US" dirty="0"/>
              <a:t>番ピン</a:t>
            </a:r>
            <a:r>
              <a:rPr lang="en-US" altLang="ja-JP" dirty="0"/>
              <a:t>(PG11) - FRK-SH2A CN3_14 - LCD CN1_26(R1)</a:t>
            </a:r>
          </a:p>
          <a:p>
            <a:pPr lvl="1"/>
            <a:r>
              <a:rPr lang="en-US" altLang="ja-JP" dirty="0"/>
              <a:t>111</a:t>
            </a:r>
            <a:r>
              <a:rPr lang="ja-JP" altLang="en-US" dirty="0"/>
              <a:t>番ピン</a:t>
            </a:r>
            <a:r>
              <a:rPr lang="en-US" altLang="ja-JP" dirty="0"/>
              <a:t>(PG10) - FRK-SH2A CN3_13 - LCD CN1_15(G5)</a:t>
            </a:r>
          </a:p>
          <a:p>
            <a:pPr lvl="1"/>
            <a:r>
              <a:rPr lang="en-US" altLang="ja-JP" dirty="0"/>
              <a:t>112</a:t>
            </a:r>
            <a:r>
              <a:rPr lang="ja-JP" altLang="en-US" dirty="0"/>
              <a:t>番ピン</a:t>
            </a:r>
            <a:r>
              <a:rPr lang="en-US" altLang="ja-JP" dirty="0"/>
              <a:t>(PG9) - FRK-SH2A CN3_12 - LCD CN1_16(G4)</a:t>
            </a:r>
          </a:p>
          <a:p>
            <a:pPr lvl="1"/>
            <a:r>
              <a:rPr lang="en-US" altLang="ja-JP" dirty="0"/>
              <a:t>113</a:t>
            </a:r>
            <a:r>
              <a:rPr lang="ja-JP" altLang="en-US" dirty="0"/>
              <a:t>番ピン</a:t>
            </a:r>
            <a:r>
              <a:rPr lang="en-US" altLang="ja-JP" dirty="0"/>
              <a:t>(PG8) - FRK-SH2A CN3_11 - LCD CN1_17(G3)</a:t>
            </a:r>
          </a:p>
          <a:p>
            <a:pPr lvl="1"/>
            <a:r>
              <a:rPr lang="en-US" altLang="ja-JP" dirty="0"/>
              <a:t>114</a:t>
            </a:r>
            <a:r>
              <a:rPr lang="ja-JP" altLang="en-US" dirty="0"/>
              <a:t>番ピン</a:t>
            </a:r>
            <a:r>
              <a:rPr lang="en-US" altLang="ja-JP" dirty="0"/>
              <a:t>(PG7) - FRK-SH2A CN3_8 - LCD CN1_18(G2)</a:t>
            </a:r>
          </a:p>
          <a:p>
            <a:pPr lvl="1"/>
            <a:r>
              <a:rPr lang="en-US" altLang="ja-JP" dirty="0"/>
              <a:t>115</a:t>
            </a:r>
            <a:r>
              <a:rPr lang="ja-JP" altLang="en-US" dirty="0"/>
              <a:t>番ピン</a:t>
            </a:r>
            <a:r>
              <a:rPr lang="en-US" altLang="ja-JP" dirty="0"/>
              <a:t>(PG6) - FRK-SH2A CN3_7 - LCD CN1_19(G1)</a:t>
            </a:r>
          </a:p>
          <a:p>
            <a:pPr lvl="1"/>
            <a:r>
              <a:rPr lang="en-US" altLang="ja-JP" dirty="0"/>
              <a:t>116</a:t>
            </a:r>
            <a:r>
              <a:rPr lang="ja-JP" altLang="en-US" dirty="0"/>
              <a:t>番ピン</a:t>
            </a:r>
            <a:r>
              <a:rPr lang="en-US" altLang="ja-JP" dirty="0"/>
              <a:t>(PG5) - FRK-SH2A CN3_6 - LCD CN1_20(G0)</a:t>
            </a:r>
          </a:p>
          <a:p>
            <a:pPr lvl="1"/>
            <a:r>
              <a:rPr lang="en-US" altLang="ja-JP" dirty="0"/>
              <a:t>117</a:t>
            </a:r>
            <a:r>
              <a:rPr lang="ja-JP" altLang="en-US" dirty="0"/>
              <a:t>番ピン</a:t>
            </a:r>
            <a:r>
              <a:rPr lang="en-US" altLang="ja-JP" dirty="0"/>
              <a:t>(PG4) - FRK-SH2A CN3_5 - LCD CN1_8(B5)</a:t>
            </a:r>
          </a:p>
          <a:p>
            <a:pPr lvl="1"/>
            <a:r>
              <a:rPr lang="en-US" altLang="ja-JP" dirty="0"/>
              <a:t>119</a:t>
            </a:r>
            <a:r>
              <a:rPr lang="ja-JP" altLang="en-US" dirty="0"/>
              <a:t>番ピン</a:t>
            </a:r>
            <a:r>
              <a:rPr lang="en-US" altLang="ja-JP" dirty="0"/>
              <a:t>(PG3) - FRK-SH2A CN3_4 - LCD CN1_9(B4)</a:t>
            </a:r>
          </a:p>
          <a:p>
            <a:pPr lvl="1"/>
            <a:r>
              <a:rPr lang="en-US" altLang="ja-JP" dirty="0"/>
              <a:t>121</a:t>
            </a:r>
            <a:r>
              <a:rPr lang="ja-JP" altLang="en-US" dirty="0"/>
              <a:t>番ピン</a:t>
            </a:r>
            <a:r>
              <a:rPr lang="en-US" altLang="ja-JP" dirty="0"/>
              <a:t>(PG2) - FRK-SH2A CN3_3 - LCD CN1_10(B3)</a:t>
            </a:r>
          </a:p>
          <a:p>
            <a:pPr lvl="1"/>
            <a:r>
              <a:rPr lang="en-US" altLang="ja-JP" dirty="0"/>
              <a:t>123</a:t>
            </a:r>
            <a:r>
              <a:rPr lang="ja-JP" altLang="en-US" dirty="0"/>
              <a:t>番ピン</a:t>
            </a:r>
            <a:r>
              <a:rPr lang="en-US" altLang="ja-JP" dirty="0"/>
              <a:t>(PG1) - FRK-SH2A CN3_2 - LCD CN1_11(B2)</a:t>
            </a:r>
          </a:p>
          <a:p>
            <a:pPr lvl="1"/>
            <a:r>
              <a:rPr lang="en-US" altLang="ja-JP" dirty="0"/>
              <a:t>124</a:t>
            </a:r>
            <a:r>
              <a:rPr lang="ja-JP" altLang="en-US" dirty="0"/>
              <a:t>番ピン</a:t>
            </a:r>
            <a:r>
              <a:rPr lang="en-US" altLang="ja-JP" dirty="0"/>
              <a:t>(PG0) - FRK-SH2A CN3_1 - LCD CN1_12(B1)</a:t>
            </a:r>
          </a:p>
        </p:txBody>
      </p:sp>
    </p:spTree>
    <p:extLst>
      <p:ext uri="{BB962C8B-B14F-4D97-AF65-F5344CB8AC3E}">
        <p14:creationId xmlns:p14="http://schemas.microsoft.com/office/powerpoint/2010/main" val="34583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PG0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PG17</a:t>
            </a:r>
          </a:p>
          <a:p>
            <a:pPr lvl="2"/>
            <a:r>
              <a:rPr lang="en-US" altLang="ja-JP" dirty="0"/>
              <a:t>PG16</a:t>
            </a:r>
            <a:r>
              <a:rPr lang="ja-JP" altLang="en-US" dirty="0"/>
              <a:t>モード：</a:t>
            </a:r>
            <a:r>
              <a:rPr lang="en-US" altLang="ja-JP" dirty="0"/>
              <a:t>PG16</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PG15</a:t>
            </a:r>
          </a:p>
          <a:p>
            <a:pPr lvl="2"/>
            <a:r>
              <a:rPr lang="en-US" altLang="ja-JP" dirty="0"/>
              <a:t>PG14</a:t>
            </a:r>
            <a:r>
              <a:rPr lang="ja-JP" altLang="en-US" dirty="0"/>
              <a:t>モード：</a:t>
            </a:r>
            <a:r>
              <a:rPr lang="en-US" altLang="ja-JP" dirty="0"/>
              <a:t>PG14</a:t>
            </a:r>
          </a:p>
          <a:p>
            <a:pPr lvl="2"/>
            <a:r>
              <a:rPr lang="en-US" altLang="ja-JP" dirty="0"/>
              <a:t>PG13</a:t>
            </a:r>
            <a:r>
              <a:rPr lang="ja-JP" altLang="en-US" dirty="0"/>
              <a:t>モード：</a:t>
            </a:r>
            <a:r>
              <a:rPr lang="en-US" altLang="ja-JP" dirty="0"/>
              <a:t>PG13</a:t>
            </a:r>
          </a:p>
          <a:p>
            <a:pPr lvl="2"/>
            <a:r>
              <a:rPr lang="en-US" altLang="ja-JP" dirty="0"/>
              <a:t>PG12</a:t>
            </a:r>
            <a:r>
              <a:rPr lang="ja-JP" altLang="en-US" dirty="0"/>
              <a:t>モード：</a:t>
            </a:r>
            <a:r>
              <a:rPr lang="en-US" altLang="ja-JP" dirty="0"/>
              <a:t>PG12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PG11</a:t>
            </a:r>
          </a:p>
          <a:p>
            <a:pPr lvl="2"/>
            <a:r>
              <a:rPr lang="en-US" altLang="ja-JP" dirty="0"/>
              <a:t>PG10</a:t>
            </a:r>
            <a:r>
              <a:rPr lang="ja-JP" altLang="en-US" dirty="0"/>
              <a:t>モード：</a:t>
            </a:r>
            <a:r>
              <a:rPr lang="en-US" altLang="ja-JP" dirty="0"/>
              <a:t>PG10</a:t>
            </a:r>
          </a:p>
          <a:p>
            <a:pPr lvl="2"/>
            <a:r>
              <a:rPr lang="en-US" altLang="ja-JP" dirty="0"/>
              <a:t>PG9</a:t>
            </a:r>
            <a:r>
              <a:rPr lang="ja-JP" altLang="en-US" dirty="0"/>
              <a:t>モード：</a:t>
            </a:r>
            <a:r>
              <a:rPr lang="en-US" altLang="ja-JP" dirty="0"/>
              <a:t>PG9</a:t>
            </a:r>
          </a:p>
          <a:p>
            <a:pPr lvl="2"/>
            <a:r>
              <a:rPr lang="en-US" altLang="ja-JP" dirty="0"/>
              <a:t>PG8</a:t>
            </a:r>
            <a:r>
              <a:rPr lang="ja-JP" altLang="en-US" dirty="0"/>
              <a:t>モード：</a:t>
            </a:r>
            <a:r>
              <a:rPr lang="en-US" altLang="ja-JP" dirty="0"/>
              <a:t>PG8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PG7</a:t>
            </a:r>
          </a:p>
          <a:p>
            <a:pPr lvl="2"/>
            <a:r>
              <a:rPr lang="en-US" altLang="ja-JP" dirty="0"/>
              <a:t>PG6</a:t>
            </a:r>
            <a:r>
              <a:rPr lang="ja-JP" altLang="en-US" dirty="0"/>
              <a:t>モード：</a:t>
            </a:r>
            <a:r>
              <a:rPr lang="en-US" altLang="ja-JP" dirty="0"/>
              <a:t>PG6</a:t>
            </a:r>
          </a:p>
          <a:p>
            <a:pPr lvl="2"/>
            <a:r>
              <a:rPr lang="en-US" altLang="ja-JP" dirty="0"/>
              <a:t>PG5</a:t>
            </a:r>
            <a:r>
              <a:rPr lang="ja-JP" altLang="en-US" dirty="0"/>
              <a:t>モード：</a:t>
            </a:r>
            <a:r>
              <a:rPr lang="en-US" altLang="ja-JP" dirty="0"/>
              <a:t>PG5</a:t>
            </a:r>
          </a:p>
          <a:p>
            <a:pPr lvl="2"/>
            <a:r>
              <a:rPr lang="en-US" altLang="ja-JP" dirty="0"/>
              <a:t>PG4</a:t>
            </a:r>
            <a:r>
              <a:rPr lang="ja-JP" altLang="en-US" dirty="0"/>
              <a:t>モード：</a:t>
            </a:r>
            <a:r>
              <a:rPr lang="en-US" altLang="ja-JP" dirty="0"/>
              <a:t>PG4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PG3</a:t>
            </a:r>
          </a:p>
          <a:p>
            <a:pPr lvl="2"/>
            <a:r>
              <a:rPr lang="en-US" altLang="ja-JP" dirty="0"/>
              <a:t>PG2</a:t>
            </a:r>
            <a:r>
              <a:rPr lang="ja-JP" altLang="en-US" dirty="0"/>
              <a:t>モード：</a:t>
            </a:r>
            <a:r>
              <a:rPr lang="en-US" altLang="ja-JP" dirty="0"/>
              <a:t>PG2</a:t>
            </a:r>
          </a:p>
          <a:p>
            <a:pPr lvl="2"/>
            <a:r>
              <a:rPr lang="en-US" altLang="ja-JP" dirty="0"/>
              <a:t>PG1</a:t>
            </a:r>
            <a:r>
              <a:rPr lang="ja-JP" altLang="en-US" dirty="0"/>
              <a:t>モード：</a:t>
            </a:r>
            <a:r>
              <a:rPr lang="en-US" altLang="ja-JP" dirty="0"/>
              <a:t>PG1</a:t>
            </a:r>
            <a:endParaRPr lang="ja-JP" altLang="en-US" dirty="0"/>
          </a:p>
        </p:txBody>
      </p:sp>
    </p:spTree>
    <p:extLst>
      <p:ext uri="{BB962C8B-B14F-4D97-AF65-F5344CB8AC3E}">
        <p14:creationId xmlns:p14="http://schemas.microsoft.com/office/powerpoint/2010/main" val="31680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2"/>
            <a:r>
              <a:rPr lang="en-US" altLang="ja-JP" dirty="0"/>
              <a:t>PG17</a:t>
            </a:r>
            <a:r>
              <a:rPr lang="ja-JP" altLang="en-US" dirty="0"/>
              <a:t>入出力方向：出力</a:t>
            </a:r>
            <a:endParaRPr lang="en-US" altLang="ja-JP" dirty="0"/>
          </a:p>
          <a:p>
            <a:pPr lvl="2"/>
            <a:r>
              <a:rPr lang="en-US" altLang="ja-JP" dirty="0"/>
              <a:t>PG16</a:t>
            </a:r>
            <a:r>
              <a:rPr lang="ja-JP" altLang="en-US" dirty="0"/>
              <a:t>入出力方向：出力</a:t>
            </a:r>
            <a:endParaRPr lang="en-US" altLang="ja-JP"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0(PGIOR0)</a:t>
            </a:r>
          </a:p>
          <a:p>
            <a:pPr lvl="2"/>
            <a:r>
              <a:rPr lang="en-US" altLang="ja-JP" dirty="0"/>
              <a:t>PG15</a:t>
            </a:r>
            <a:r>
              <a:rPr lang="ja-JP" altLang="en-US" dirty="0"/>
              <a:t>入出力方向：出力</a:t>
            </a:r>
            <a:endParaRPr lang="en-US" altLang="ja-JP" dirty="0"/>
          </a:p>
          <a:p>
            <a:pPr lvl="2"/>
            <a:r>
              <a:rPr lang="en-US" altLang="ja-JP" dirty="0"/>
              <a:t>PG14</a:t>
            </a:r>
            <a:r>
              <a:rPr lang="ja-JP" altLang="en-US" dirty="0"/>
              <a:t>入出力方向：出力</a:t>
            </a:r>
            <a:endParaRPr lang="en-US" altLang="ja-JP" dirty="0"/>
          </a:p>
          <a:p>
            <a:pPr lvl="2"/>
            <a:r>
              <a:rPr lang="en-US" altLang="ja-JP" dirty="0"/>
              <a:t>PG13</a:t>
            </a:r>
            <a:r>
              <a:rPr lang="ja-JP" altLang="en-US" dirty="0"/>
              <a:t>入出力方向：出力</a:t>
            </a:r>
            <a:endParaRPr lang="en-US" altLang="ja-JP" dirty="0"/>
          </a:p>
          <a:p>
            <a:pPr lvl="2"/>
            <a:r>
              <a:rPr lang="en-US" altLang="ja-JP" dirty="0"/>
              <a:t>PG12</a:t>
            </a:r>
            <a:r>
              <a:rPr lang="ja-JP" altLang="en-US" dirty="0"/>
              <a:t>入出力方向：出力</a:t>
            </a:r>
            <a:endParaRPr lang="en-US" altLang="ja-JP" dirty="0"/>
          </a:p>
          <a:p>
            <a:pPr lvl="2"/>
            <a:r>
              <a:rPr lang="en-US" altLang="ja-JP" dirty="0"/>
              <a:t>PG11</a:t>
            </a:r>
            <a:r>
              <a:rPr lang="ja-JP" altLang="en-US" dirty="0"/>
              <a:t>入出力方向：出力</a:t>
            </a:r>
            <a:endParaRPr lang="en-US" altLang="ja-JP" dirty="0"/>
          </a:p>
          <a:p>
            <a:pPr lvl="2"/>
            <a:r>
              <a:rPr lang="en-US" altLang="ja-JP" dirty="0"/>
              <a:t>PG10</a:t>
            </a:r>
            <a:r>
              <a:rPr lang="ja-JP" altLang="en-US" dirty="0"/>
              <a:t>入出力方向：出力</a:t>
            </a:r>
            <a:endParaRPr lang="en-US" altLang="ja-JP" dirty="0"/>
          </a:p>
          <a:p>
            <a:pPr lvl="2"/>
            <a:r>
              <a:rPr lang="en-US" altLang="ja-JP" dirty="0"/>
              <a:t>PG9</a:t>
            </a:r>
            <a:r>
              <a:rPr lang="ja-JP" altLang="en-US" dirty="0"/>
              <a:t>入出力方向：出力</a:t>
            </a:r>
            <a:endParaRPr lang="en-US" altLang="ja-JP" dirty="0"/>
          </a:p>
          <a:p>
            <a:pPr lvl="2"/>
            <a:r>
              <a:rPr lang="en-US" altLang="ja-JP" dirty="0"/>
              <a:t>PG8</a:t>
            </a:r>
            <a:r>
              <a:rPr lang="ja-JP" altLang="en-US" dirty="0"/>
              <a:t>入出力方向：出力</a:t>
            </a:r>
            <a:endParaRPr lang="en-US" altLang="ja-JP" dirty="0"/>
          </a:p>
          <a:p>
            <a:pPr lvl="2"/>
            <a:r>
              <a:rPr lang="en-US" altLang="ja-JP" dirty="0"/>
              <a:t>PG7</a:t>
            </a:r>
            <a:r>
              <a:rPr lang="ja-JP" altLang="en-US" dirty="0"/>
              <a:t>入出力方向：出力</a:t>
            </a:r>
            <a:endParaRPr lang="en-US" altLang="ja-JP" dirty="0"/>
          </a:p>
          <a:p>
            <a:pPr lvl="2"/>
            <a:r>
              <a:rPr lang="en-US" altLang="ja-JP" dirty="0"/>
              <a:t>PG6</a:t>
            </a:r>
            <a:r>
              <a:rPr lang="ja-JP" altLang="en-US" dirty="0"/>
              <a:t>入出力方向：出力</a:t>
            </a:r>
            <a:endParaRPr lang="en-US" altLang="ja-JP" dirty="0"/>
          </a:p>
          <a:p>
            <a:pPr lvl="2"/>
            <a:r>
              <a:rPr lang="en-US" altLang="ja-JP" dirty="0"/>
              <a:t>PG5</a:t>
            </a:r>
            <a:r>
              <a:rPr lang="ja-JP" altLang="en-US" dirty="0"/>
              <a:t>入出力方向：出力</a:t>
            </a:r>
            <a:endParaRPr lang="en-US" altLang="ja-JP" dirty="0"/>
          </a:p>
          <a:p>
            <a:pPr lvl="2"/>
            <a:r>
              <a:rPr lang="en-US" altLang="ja-JP" dirty="0"/>
              <a:t>PG4</a:t>
            </a:r>
            <a:r>
              <a:rPr lang="ja-JP" altLang="en-US" dirty="0"/>
              <a:t>入出力方向：出力</a:t>
            </a:r>
            <a:endParaRPr lang="en-US" altLang="ja-JP" dirty="0"/>
          </a:p>
          <a:p>
            <a:pPr lvl="2"/>
            <a:r>
              <a:rPr lang="en-US" altLang="ja-JP" dirty="0"/>
              <a:t>PG3</a:t>
            </a:r>
            <a:r>
              <a:rPr lang="ja-JP" altLang="en-US" dirty="0"/>
              <a:t>入出力方向：出力</a:t>
            </a:r>
            <a:endParaRPr lang="en-US" altLang="ja-JP" dirty="0"/>
          </a:p>
          <a:p>
            <a:pPr lvl="2"/>
            <a:r>
              <a:rPr lang="en-US" altLang="ja-JP" dirty="0"/>
              <a:t>PG2</a:t>
            </a:r>
            <a:r>
              <a:rPr lang="ja-JP" altLang="en-US" dirty="0"/>
              <a:t>入出力方向：出力</a:t>
            </a:r>
            <a:endParaRPr lang="en-US" altLang="ja-JP" dirty="0"/>
          </a:p>
          <a:p>
            <a:pPr lvl="2"/>
            <a:r>
              <a:rPr lang="en-US" altLang="ja-JP" dirty="0"/>
              <a:t>PG1</a:t>
            </a:r>
            <a:r>
              <a:rPr lang="ja-JP" altLang="en-US" dirty="0"/>
              <a:t>入出力方向：出力</a:t>
            </a:r>
            <a:endParaRPr lang="en-US" altLang="ja-JP" dirty="0"/>
          </a:p>
          <a:p>
            <a:pPr lvl="2"/>
            <a:r>
              <a:rPr lang="en-US" altLang="ja-JP" dirty="0"/>
              <a:t>PG0</a:t>
            </a:r>
            <a:r>
              <a:rPr lang="ja-JP" altLang="en-US" dirty="0"/>
              <a:t>入出力方向：出力</a:t>
            </a:r>
          </a:p>
        </p:txBody>
      </p:sp>
    </p:spTree>
    <p:extLst>
      <p:ext uri="{BB962C8B-B14F-4D97-AF65-F5344CB8AC3E}">
        <p14:creationId xmlns:p14="http://schemas.microsoft.com/office/powerpoint/2010/main" val="270037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1</a:t>
            </a:r>
          </a:p>
          <a:p>
            <a:pPr lvl="2"/>
            <a:r>
              <a:rPr lang="en-US" altLang="ja-JP" dirty="0"/>
              <a:t>PG18</a:t>
            </a:r>
            <a:r>
              <a:rPr lang="ja-JP" altLang="en-US" dirty="0"/>
              <a:t>データ：</a:t>
            </a:r>
            <a:r>
              <a:rPr lang="en-US" altLang="ja-JP" dirty="0"/>
              <a:t>0</a:t>
            </a:r>
          </a:p>
          <a:p>
            <a:pPr lvl="2"/>
            <a:r>
              <a:rPr lang="en-US" altLang="ja-JP" dirty="0"/>
              <a:t>PG17</a:t>
            </a:r>
            <a:r>
              <a:rPr lang="ja-JP" altLang="en-US" dirty="0"/>
              <a:t>データ：</a:t>
            </a:r>
            <a:r>
              <a:rPr lang="en-US" altLang="ja-JP" dirty="0"/>
              <a:t>0</a:t>
            </a:r>
          </a:p>
          <a:p>
            <a:pPr lvl="2"/>
            <a:r>
              <a:rPr lang="en-US" altLang="ja-JP" dirty="0"/>
              <a:t>PG16</a:t>
            </a:r>
            <a:r>
              <a:rPr lang="ja-JP" altLang="en-US" dirty="0"/>
              <a:t>データ：</a:t>
            </a:r>
            <a:r>
              <a:rPr lang="en-US" altLang="ja-JP" dirty="0"/>
              <a:t>0</a:t>
            </a:r>
          </a:p>
          <a:p>
            <a:pPr lvl="1"/>
            <a:r>
              <a:rPr lang="ja-JP" altLang="en-US" dirty="0"/>
              <a:t>ポート</a:t>
            </a:r>
            <a:r>
              <a:rPr lang="en-US" altLang="ja-JP" dirty="0"/>
              <a:t>G</a:t>
            </a:r>
            <a:r>
              <a:rPr lang="ja-JP" altLang="en-US" dirty="0"/>
              <a:t>データレジスタ</a:t>
            </a:r>
            <a:r>
              <a:rPr lang="en-US" altLang="ja-JP" dirty="0"/>
              <a:t>0(PGDR0)</a:t>
            </a:r>
          </a:p>
          <a:p>
            <a:pPr lvl="2"/>
            <a:r>
              <a:rPr lang="en-US" altLang="ja-JP" dirty="0"/>
              <a:t>PG15</a:t>
            </a:r>
            <a:r>
              <a:rPr lang="ja-JP" altLang="en-US" dirty="0"/>
              <a:t>データ：</a:t>
            </a:r>
            <a:r>
              <a:rPr lang="en-US" altLang="ja-JP" dirty="0"/>
              <a:t>0</a:t>
            </a:r>
          </a:p>
          <a:p>
            <a:pPr lvl="2"/>
            <a:r>
              <a:rPr lang="en-US" altLang="ja-JP" dirty="0"/>
              <a:t>PG14</a:t>
            </a:r>
            <a:r>
              <a:rPr lang="ja-JP" altLang="en-US" dirty="0"/>
              <a:t>データ：</a:t>
            </a:r>
            <a:r>
              <a:rPr lang="en-US" altLang="ja-JP" dirty="0"/>
              <a:t>0</a:t>
            </a:r>
          </a:p>
          <a:p>
            <a:pPr lvl="2"/>
            <a:r>
              <a:rPr lang="en-US" altLang="ja-JP" dirty="0"/>
              <a:t>PG13</a:t>
            </a:r>
            <a:r>
              <a:rPr lang="ja-JP" altLang="en-US" dirty="0"/>
              <a:t>データ：</a:t>
            </a:r>
            <a:r>
              <a:rPr lang="en-US" altLang="ja-JP" dirty="0"/>
              <a:t>0</a:t>
            </a:r>
          </a:p>
          <a:p>
            <a:pPr lvl="2"/>
            <a:r>
              <a:rPr lang="en-US" altLang="ja-JP" dirty="0"/>
              <a:t>PG12</a:t>
            </a:r>
            <a:r>
              <a:rPr lang="ja-JP" altLang="en-US" dirty="0"/>
              <a:t>データ：</a:t>
            </a:r>
            <a:r>
              <a:rPr lang="en-US" altLang="ja-JP" dirty="0"/>
              <a:t>0</a:t>
            </a:r>
          </a:p>
          <a:p>
            <a:pPr lvl="2"/>
            <a:r>
              <a:rPr lang="en-US" altLang="ja-JP" dirty="0"/>
              <a:t>PG11</a:t>
            </a:r>
            <a:r>
              <a:rPr lang="ja-JP" altLang="en-US" dirty="0"/>
              <a:t>データ：</a:t>
            </a:r>
            <a:r>
              <a:rPr lang="en-US" altLang="ja-JP" dirty="0"/>
              <a:t>0</a:t>
            </a:r>
          </a:p>
          <a:p>
            <a:pPr lvl="2"/>
            <a:r>
              <a:rPr lang="en-US" altLang="ja-JP" dirty="0"/>
              <a:t>PG10</a:t>
            </a:r>
            <a:r>
              <a:rPr lang="ja-JP" altLang="en-US" dirty="0"/>
              <a:t>データ：</a:t>
            </a:r>
            <a:r>
              <a:rPr lang="en-US" altLang="ja-JP" dirty="0"/>
              <a:t>0</a:t>
            </a:r>
          </a:p>
          <a:p>
            <a:pPr lvl="2"/>
            <a:r>
              <a:rPr lang="en-US" altLang="ja-JP" dirty="0"/>
              <a:t>PG9</a:t>
            </a:r>
            <a:r>
              <a:rPr lang="ja-JP" altLang="en-US" dirty="0"/>
              <a:t>データ：</a:t>
            </a:r>
            <a:r>
              <a:rPr lang="en-US" altLang="ja-JP" dirty="0"/>
              <a:t>0</a:t>
            </a:r>
          </a:p>
          <a:p>
            <a:pPr lvl="2"/>
            <a:r>
              <a:rPr lang="en-US" altLang="ja-JP" dirty="0"/>
              <a:t>PG8</a:t>
            </a:r>
            <a:r>
              <a:rPr lang="ja-JP" altLang="en-US" dirty="0"/>
              <a:t>データ：</a:t>
            </a:r>
            <a:r>
              <a:rPr lang="en-US" altLang="ja-JP" dirty="0"/>
              <a:t>0</a:t>
            </a:r>
          </a:p>
          <a:p>
            <a:pPr lvl="2"/>
            <a:r>
              <a:rPr lang="en-US" altLang="ja-JP" dirty="0"/>
              <a:t>PG7</a:t>
            </a:r>
            <a:r>
              <a:rPr lang="ja-JP" altLang="en-US" dirty="0"/>
              <a:t>データ：</a:t>
            </a:r>
            <a:r>
              <a:rPr lang="en-US" altLang="ja-JP" dirty="0"/>
              <a:t>0</a:t>
            </a:r>
          </a:p>
          <a:p>
            <a:pPr lvl="2"/>
            <a:r>
              <a:rPr lang="en-US" altLang="ja-JP" dirty="0"/>
              <a:t>PG6</a:t>
            </a:r>
            <a:r>
              <a:rPr lang="ja-JP" altLang="en-US" dirty="0"/>
              <a:t>データ：</a:t>
            </a:r>
            <a:r>
              <a:rPr lang="en-US" altLang="ja-JP" dirty="0"/>
              <a:t>0</a:t>
            </a:r>
          </a:p>
          <a:p>
            <a:pPr lvl="2"/>
            <a:r>
              <a:rPr lang="en-US" altLang="ja-JP" dirty="0"/>
              <a:t>PG5</a:t>
            </a:r>
            <a:r>
              <a:rPr lang="ja-JP" altLang="en-US" dirty="0"/>
              <a:t>データ：</a:t>
            </a:r>
            <a:r>
              <a:rPr lang="en-US" altLang="ja-JP" dirty="0"/>
              <a:t>0</a:t>
            </a:r>
          </a:p>
          <a:p>
            <a:pPr lvl="2"/>
            <a:r>
              <a:rPr lang="en-US" altLang="ja-JP" dirty="0"/>
              <a:t>PG4</a:t>
            </a:r>
            <a:r>
              <a:rPr lang="ja-JP" altLang="en-US" dirty="0"/>
              <a:t>データ：</a:t>
            </a:r>
            <a:r>
              <a:rPr lang="en-US" altLang="ja-JP" dirty="0"/>
              <a:t>0</a:t>
            </a:r>
          </a:p>
          <a:p>
            <a:pPr lvl="2"/>
            <a:r>
              <a:rPr lang="en-US" altLang="ja-JP" dirty="0"/>
              <a:t>PG3</a:t>
            </a:r>
            <a:r>
              <a:rPr lang="ja-JP" altLang="en-US" dirty="0"/>
              <a:t>データ：</a:t>
            </a:r>
            <a:r>
              <a:rPr lang="en-US" altLang="ja-JP" dirty="0"/>
              <a:t>0</a:t>
            </a:r>
          </a:p>
          <a:p>
            <a:pPr lvl="2"/>
            <a:r>
              <a:rPr lang="en-US" altLang="ja-JP" dirty="0"/>
              <a:t>PG2</a:t>
            </a:r>
            <a:r>
              <a:rPr lang="ja-JP" altLang="en-US" dirty="0"/>
              <a:t>データ：</a:t>
            </a:r>
            <a:r>
              <a:rPr lang="en-US" altLang="ja-JP" dirty="0"/>
              <a:t>0</a:t>
            </a:r>
          </a:p>
          <a:p>
            <a:pPr lvl="2"/>
            <a:r>
              <a:rPr lang="en-US" altLang="ja-JP" dirty="0"/>
              <a:t>PG1</a:t>
            </a:r>
            <a:r>
              <a:rPr lang="ja-JP" altLang="en-US" dirty="0"/>
              <a:t>データ：</a:t>
            </a:r>
            <a:r>
              <a:rPr lang="en-US" altLang="ja-JP" dirty="0"/>
              <a:t>0</a:t>
            </a:r>
          </a:p>
          <a:p>
            <a:pPr lvl="2"/>
            <a:r>
              <a:rPr lang="en-US" altLang="ja-JP" dirty="0"/>
              <a:t>PG0</a:t>
            </a:r>
            <a:r>
              <a:rPr lang="ja-JP" altLang="en-US" dirty="0"/>
              <a:t>データ：</a:t>
            </a:r>
            <a:r>
              <a:rPr lang="en-US" altLang="ja-JP" dirty="0"/>
              <a:t>0</a:t>
            </a:r>
          </a:p>
        </p:txBody>
      </p:sp>
    </p:spTree>
    <p:extLst>
      <p:ext uri="{BB962C8B-B14F-4D97-AF65-F5344CB8AC3E}">
        <p14:creationId xmlns:p14="http://schemas.microsoft.com/office/powerpoint/2010/main" val="121530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p:txBody>
      </p:sp>
    </p:spTree>
    <p:extLst>
      <p:ext uri="{BB962C8B-B14F-4D97-AF65-F5344CB8AC3E}">
        <p14:creationId xmlns:p14="http://schemas.microsoft.com/office/powerpoint/2010/main" val="191306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kumimoji="1" lang="ja-JP" altLang="en-US" dirty="0"/>
              <a:t>実現する機能</a:t>
            </a:r>
          </a:p>
          <a:p>
            <a:pPr lvl="1"/>
            <a:r>
              <a:rPr lang="en-US" altLang="ja-JP" dirty="0"/>
              <a:t>LCD</a:t>
            </a:r>
            <a:r>
              <a:rPr lang="ja-JP" altLang="en-US" dirty="0"/>
              <a:t>全面に単色を塗りつぶし表示させる</a:t>
            </a:r>
          </a:p>
          <a:p>
            <a:r>
              <a:rPr kumimoji="1" lang="ja-JP" altLang="en-US" dirty="0"/>
              <a:t>制御部品</a:t>
            </a:r>
          </a:p>
          <a:p>
            <a:pPr lvl="1"/>
            <a:r>
              <a:rPr lang="en-US" altLang="ja-JP" dirty="0"/>
              <a:t>LTA042B010F(TEST/NCLK/HSYNC/VSYNC/B5/B4/B3/B2/B1/B0/G5/G4/G3/G2/G1/G0/R5/R4/R3/R2/R1/R0</a:t>
            </a:r>
            <a:r>
              <a:rPr kumimoji="1" lang="en-US" altLang="ja-JP" dirty="0"/>
              <a:t>)</a:t>
            </a:r>
          </a:p>
          <a:p>
            <a:pPr lvl="2"/>
            <a:r>
              <a:rPr lang="ja-JP" altLang="en-US" dirty="0"/>
              <a:t>不明ピンは</a:t>
            </a:r>
            <a:r>
              <a:rPr lang="en-US" altLang="ja-JP" dirty="0"/>
              <a:t>L</a:t>
            </a:r>
            <a:r>
              <a:rPr lang="ja-JP" altLang="en-US" dirty="0"/>
              <a:t>に固定する</a:t>
            </a:r>
            <a:endParaRPr lang="en-US" altLang="ja-JP" dirty="0"/>
          </a:p>
          <a:p>
            <a:pPr lvl="2"/>
            <a:r>
              <a:rPr kumimoji="1" lang="ja-JP" altLang="en-US" dirty="0"/>
              <a:t>垂直トータル：</a:t>
            </a:r>
            <a:r>
              <a:rPr kumimoji="1" lang="en-US" altLang="ja-JP" dirty="0"/>
              <a:t>96(min)~111(typ.)~250?(max)</a:t>
            </a:r>
          </a:p>
          <a:p>
            <a:pPr lvl="2"/>
            <a:r>
              <a:rPr kumimoji="1" lang="ja-JP" altLang="en-US" dirty="0"/>
              <a:t>垂直ブランキング期間：</a:t>
            </a:r>
            <a:r>
              <a:rPr kumimoji="1" lang="en-US" altLang="ja-JP" dirty="0"/>
              <a:t>0(min)~15(typ.)~154?(max)</a:t>
            </a:r>
          </a:p>
          <a:p>
            <a:pPr lvl="2"/>
            <a:r>
              <a:rPr kumimoji="1" lang="ja-JP" altLang="en-US" dirty="0"/>
              <a:t>垂直ディスプレイ有効期間：</a:t>
            </a:r>
            <a:r>
              <a:rPr kumimoji="1" lang="en-US" altLang="ja-JP" dirty="0"/>
              <a:t>96</a:t>
            </a:r>
          </a:p>
          <a:p>
            <a:pPr lvl="2"/>
            <a:r>
              <a:rPr lang="ja-JP" altLang="en-US" dirty="0"/>
              <a:t>水平トータル：</a:t>
            </a:r>
            <a:r>
              <a:rPr lang="en-US" altLang="ja-JP" dirty="0"/>
              <a:t>411(min)~507(typ.)~605(max)</a:t>
            </a:r>
          </a:p>
          <a:p>
            <a:pPr lvl="2"/>
            <a:r>
              <a:rPr kumimoji="1" lang="en-US" altLang="ja-JP" dirty="0"/>
              <a:t>HSYNC</a:t>
            </a:r>
            <a:r>
              <a:rPr kumimoji="1" lang="ja-JP" altLang="en-US" dirty="0"/>
              <a:t>幅：</a:t>
            </a:r>
            <a:r>
              <a:rPr kumimoji="1" lang="en-US" altLang="ja-JP" dirty="0"/>
              <a:t>1(min)~1(typ.)~1(max)</a:t>
            </a:r>
          </a:p>
          <a:p>
            <a:pPr lvl="2"/>
            <a:r>
              <a:rPr lang="en-US" altLang="ja-JP" dirty="0"/>
              <a:t>HSYNC</a:t>
            </a:r>
            <a:r>
              <a:rPr lang="ja-JP" altLang="en-US" dirty="0"/>
              <a:t>スタート：</a:t>
            </a:r>
            <a:r>
              <a:rPr lang="en-US" altLang="ja-JP" dirty="0"/>
              <a:t>303(min)~400(typ.)~498(max)</a:t>
            </a:r>
          </a:p>
          <a:p>
            <a:pPr lvl="2"/>
            <a:r>
              <a:rPr kumimoji="1" lang="en-US" altLang="ja-JP" dirty="0"/>
              <a:t>HSYNC</a:t>
            </a:r>
            <a:r>
              <a:rPr kumimoji="1" lang="ja-JP" altLang="en-US" dirty="0"/>
              <a:t>エンド</a:t>
            </a:r>
            <a:r>
              <a:rPr lang="ja-JP" altLang="en-US" dirty="0"/>
              <a:t>：</a:t>
            </a:r>
            <a:r>
              <a:rPr lang="en-US" altLang="ja-JP" dirty="0"/>
              <a:t>304(min)~401(typ.)~499(max)</a:t>
            </a:r>
            <a:endParaRPr kumimoji="1" lang="en-US" altLang="ja-JP" dirty="0"/>
          </a:p>
          <a:p>
            <a:pPr lvl="2"/>
            <a:r>
              <a:rPr kumimoji="1" lang="ja-JP" altLang="en-US" dirty="0"/>
              <a:t>水平ブランキング期間：</a:t>
            </a:r>
            <a:r>
              <a:rPr kumimoji="1" lang="en-US" altLang="ja-JP" dirty="0"/>
              <a:t>11(min)~107(typ.)~205(max)</a:t>
            </a:r>
          </a:p>
          <a:p>
            <a:pPr lvl="2"/>
            <a:r>
              <a:rPr lang="ja-JP" altLang="en-US" dirty="0"/>
              <a:t>水平ディスプレイ期間：</a:t>
            </a:r>
            <a:r>
              <a:rPr lang="en-US" altLang="ja-JP" dirty="0"/>
              <a:t>400</a:t>
            </a:r>
          </a:p>
          <a:p>
            <a:pPr lvl="2"/>
            <a:r>
              <a:rPr kumimoji="1" lang="ja-JP" altLang="en-US" dirty="0"/>
              <a:t>サンプリング</a:t>
            </a:r>
            <a:r>
              <a:rPr kumimoji="1" lang="en-US" altLang="ja-JP" dirty="0"/>
              <a:t>(HSYNC/VSYNC/B5-0/G5-0/R5-0)</a:t>
            </a:r>
            <a:r>
              <a:rPr kumimoji="1" lang="ja-JP" altLang="en-US" dirty="0"/>
              <a:t>：</a:t>
            </a:r>
            <a:r>
              <a:rPr kumimoji="1" lang="en-US" altLang="ja-JP" dirty="0"/>
              <a:t>NCLK</a:t>
            </a:r>
            <a:r>
              <a:rPr kumimoji="1" lang="ja-JP" altLang="en-US" dirty="0"/>
              <a:t>の立ち下がりエッジ</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(1) </a:t>
            </a:r>
            <a:r>
              <a:rPr lang="ja-JP" altLang="en-US" dirty="0"/>
              <a:t>映像表示機能</a:t>
            </a:r>
            <a:r>
              <a:rPr lang="en-US" altLang="ja-JP" dirty="0"/>
              <a:t>:</a:t>
            </a:r>
            <a:r>
              <a:rPr lang="ja-JP" altLang="en-US" dirty="0"/>
              <a:t>入力映像を縮小後、メモリにバッファし、パネル表示する機能</a:t>
            </a:r>
          </a:p>
          <a:p>
            <a:pPr lvl="2"/>
            <a:r>
              <a:rPr lang="en-US" altLang="ja-JP" dirty="0"/>
              <a:t>(3) </a:t>
            </a:r>
            <a:r>
              <a:rPr lang="ja-JP" altLang="en-US" dirty="0"/>
              <a:t>入力映像にグラフィックス画像</a:t>
            </a:r>
            <a:r>
              <a:rPr lang="en-US" altLang="ja-JP" dirty="0"/>
              <a:t>(2 </a:t>
            </a:r>
            <a:r>
              <a:rPr lang="ja-JP" altLang="en-US" dirty="0"/>
              <a:t>面</a:t>
            </a:r>
            <a:r>
              <a:rPr lang="en-US" altLang="ja-JP" dirty="0"/>
              <a:t>)</a:t>
            </a:r>
            <a:r>
              <a:rPr lang="ja-JP" altLang="en-US" dirty="0"/>
              <a:t>を重ね合わせる機能</a:t>
            </a:r>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82612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fontScale="92500" lnSpcReduction="10000"/>
          </a:bodyPr>
          <a:lstStyle/>
          <a:p>
            <a:r>
              <a:rPr kumimoji="1" lang="ja-JP" altLang="en-US" dirty="0"/>
              <a:t>映像表示機能</a:t>
            </a:r>
          </a:p>
          <a:p>
            <a:pPr lvl="1"/>
            <a:r>
              <a:rPr kumimoji="1" lang="en-US" altLang="ja-JP" dirty="0"/>
              <a:t>(1) </a:t>
            </a:r>
            <a:r>
              <a:rPr kumimoji="1" lang="ja-JP" altLang="en-US" dirty="0"/>
              <a:t>キャプチャ機能</a:t>
            </a:r>
          </a:p>
          <a:p>
            <a:pPr lvl="2"/>
            <a:r>
              <a:rPr lang="ja-JP" altLang="en-US" dirty="0"/>
              <a:t>入力映像を使用しないため関係なし</a:t>
            </a:r>
            <a:endParaRPr kumimoji="1" lang="ja-JP" altLang="en-US" dirty="0"/>
          </a:p>
          <a:p>
            <a:pPr lvl="1"/>
            <a:r>
              <a:rPr kumimoji="1" lang="en-US" altLang="ja-JP" dirty="0"/>
              <a:t>(2) </a:t>
            </a:r>
            <a:r>
              <a:rPr kumimoji="1" lang="ja-JP" altLang="en-US" dirty="0"/>
              <a:t>映像・グラフィックス画像処理フロー</a:t>
            </a:r>
          </a:p>
          <a:p>
            <a:pPr lvl="2"/>
            <a:r>
              <a:rPr lang="ja-JP" altLang="en-US" dirty="0"/>
              <a:t>グラフィックス部</a:t>
            </a:r>
            <a:r>
              <a:rPr lang="en-US" altLang="ja-JP" dirty="0"/>
              <a:t>2</a:t>
            </a:r>
            <a:r>
              <a:rPr lang="ja-JP" altLang="en-US" dirty="0"/>
              <a:t> レイヤ</a:t>
            </a:r>
            <a:r>
              <a:rPr lang="en-US" altLang="ja-JP" dirty="0"/>
              <a:t>2</a:t>
            </a:r>
            <a:r>
              <a:rPr lang="ja-JP" altLang="en-US" dirty="0"/>
              <a:t>のみを使用する</a:t>
            </a:r>
          </a:p>
          <a:p>
            <a:pPr lvl="1"/>
            <a:r>
              <a:rPr kumimoji="1" lang="en-US" altLang="ja-JP" dirty="0"/>
              <a:t>(3) YC→RGB </a:t>
            </a:r>
            <a:r>
              <a:rPr kumimoji="1" lang="ja-JP" altLang="en-US" dirty="0"/>
              <a:t>変換</a:t>
            </a:r>
          </a:p>
          <a:p>
            <a:pPr lvl="2"/>
            <a:r>
              <a:rPr lang="ja-JP" altLang="en-US" dirty="0"/>
              <a:t>入力映像を使用しないため関係なし</a:t>
            </a:r>
          </a:p>
          <a:p>
            <a:pPr lvl="1"/>
            <a:r>
              <a:rPr kumimoji="1" lang="en-US" altLang="ja-JP" dirty="0"/>
              <a:t>(4) RGB888→RGB565 </a:t>
            </a:r>
            <a:r>
              <a:rPr kumimoji="1" lang="ja-JP" altLang="en-US" dirty="0"/>
              <a:t>変換</a:t>
            </a:r>
          </a:p>
          <a:p>
            <a:pPr lvl="2"/>
            <a:r>
              <a:rPr lang="ja-JP" altLang="en-US" dirty="0"/>
              <a:t>グラフィックス部</a:t>
            </a:r>
            <a:r>
              <a:rPr lang="en-US" altLang="ja-JP" dirty="0"/>
              <a:t>2</a:t>
            </a:r>
            <a:r>
              <a:rPr lang="ja-JP" altLang="en-US" dirty="0"/>
              <a:t>の出力が通過するため減色されることの考慮が必要</a:t>
            </a:r>
          </a:p>
          <a:p>
            <a:pPr lvl="1"/>
            <a:r>
              <a:rPr kumimoji="1" lang="en-US" altLang="ja-JP" dirty="0"/>
              <a:t>(5) </a:t>
            </a:r>
            <a:r>
              <a:rPr kumimoji="1" lang="ja-JP" altLang="en-US" dirty="0"/>
              <a:t>入力映像 </a:t>
            </a:r>
            <a:r>
              <a:rPr kumimoji="1" lang="en-US" altLang="ja-JP" dirty="0" err="1"/>
              <a:t>Vsync</a:t>
            </a:r>
            <a:r>
              <a:rPr kumimoji="1" lang="en-US" altLang="ja-JP" dirty="0"/>
              <a:t> </a:t>
            </a:r>
            <a:r>
              <a:rPr kumimoji="1" lang="ja-JP" altLang="en-US" dirty="0"/>
              <a:t>と基準 </a:t>
            </a:r>
            <a:r>
              <a:rPr kumimoji="1" lang="en-US" altLang="ja-JP" dirty="0" err="1"/>
              <a:t>Vsync</a:t>
            </a:r>
            <a:r>
              <a:rPr kumimoji="1" lang="en-US" altLang="ja-JP" dirty="0"/>
              <a:t> </a:t>
            </a:r>
            <a:r>
              <a:rPr kumimoji="1" lang="ja-JP" altLang="en-US" dirty="0"/>
              <a:t>の関係</a:t>
            </a:r>
          </a:p>
          <a:p>
            <a:pPr lvl="2"/>
            <a:r>
              <a:rPr lang="ja-JP" altLang="en-US" dirty="0"/>
              <a:t>入力映像を使用しないため関係なし？</a:t>
            </a:r>
          </a:p>
          <a:p>
            <a:pPr lvl="1"/>
            <a:r>
              <a:rPr kumimoji="1" lang="en-US" altLang="ja-JP" dirty="0"/>
              <a:t>(6) </a:t>
            </a:r>
            <a:r>
              <a:rPr kumimoji="1" lang="ja-JP" altLang="en-US" dirty="0"/>
              <a:t>映像・グラフィックス画像表示位置制御</a:t>
            </a:r>
          </a:p>
          <a:p>
            <a:pPr lvl="2"/>
            <a:r>
              <a:rPr lang="ja-JP" altLang="en-US" dirty="0"/>
              <a:t>基準</a:t>
            </a:r>
            <a:r>
              <a:rPr lang="en-US" altLang="ja-JP" dirty="0" err="1"/>
              <a:t>Vsync</a:t>
            </a:r>
            <a:r>
              <a:rPr lang="ja-JP" altLang="en-US" dirty="0"/>
              <a:t>から</a:t>
            </a:r>
            <a:r>
              <a:rPr kumimoji="1" lang="ja-JP" altLang="en-US" dirty="0"/>
              <a:t>グラフィックス画像</a:t>
            </a:r>
            <a:r>
              <a:rPr kumimoji="1" lang="en-US" altLang="ja-JP" dirty="0" err="1"/>
              <a:t>Vsync</a:t>
            </a:r>
            <a:r>
              <a:rPr kumimoji="1" lang="ja-JP" altLang="en-US" dirty="0"/>
              <a:t>を生成</a:t>
            </a:r>
          </a:p>
        </p:txBody>
      </p:sp>
    </p:spTree>
    <p:extLst>
      <p:ext uri="{BB962C8B-B14F-4D97-AF65-F5344CB8AC3E}">
        <p14:creationId xmlns:p14="http://schemas.microsoft.com/office/powerpoint/2010/main" val="218779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a:bodyPr>
          <a:lstStyle/>
          <a:p>
            <a:r>
              <a:rPr kumimoji="1" lang="ja-JP" altLang="en-US" dirty="0"/>
              <a:t>パネル制御信号出力機能</a:t>
            </a:r>
          </a:p>
          <a:p>
            <a:pPr lvl="1"/>
            <a:r>
              <a:rPr kumimoji="1" lang="en-US" altLang="ja-JP" dirty="0"/>
              <a:t>(1) </a:t>
            </a:r>
            <a:r>
              <a:rPr lang="ja-JP" altLang="en-US" dirty="0"/>
              <a:t>同期信号生成</a:t>
            </a:r>
            <a:endParaRPr kumimoji="1" lang="ja-JP" altLang="en-US" dirty="0"/>
          </a:p>
          <a:p>
            <a:pPr lvl="2"/>
            <a:r>
              <a:rPr lang="en-US" altLang="ja-JP" dirty="0"/>
              <a:t>LCD_HSYNC</a:t>
            </a:r>
            <a:r>
              <a:rPr lang="ja-JP" altLang="en-US" dirty="0"/>
              <a:t>は</a:t>
            </a:r>
            <a:r>
              <a:rPr lang="en-US" altLang="ja-JP" dirty="0"/>
              <a:t>1</a:t>
            </a:r>
            <a:r>
              <a:rPr lang="ja-JP" altLang="en-US" dirty="0"/>
              <a:t>クロック単位の任意のパルス幅、</a:t>
            </a:r>
            <a:r>
              <a:rPr lang="en-US" altLang="ja-JP" dirty="0"/>
              <a:t>LCD_VSYNC</a:t>
            </a:r>
            <a:r>
              <a:rPr lang="ja-JP" altLang="en-US" dirty="0"/>
              <a:t>は</a:t>
            </a:r>
            <a:r>
              <a:rPr lang="en-US" altLang="ja-JP" dirty="0"/>
              <a:t>1H</a:t>
            </a:r>
            <a:r>
              <a:rPr lang="ja-JP" altLang="en-US" dirty="0"/>
              <a:t>単位の任意のパルス幅を設定可能</a:t>
            </a:r>
            <a:endParaRPr kumimoji="1" lang="ja-JP" altLang="en-US" dirty="0"/>
          </a:p>
          <a:p>
            <a:pPr lvl="1"/>
            <a:r>
              <a:rPr kumimoji="1" lang="en-US" altLang="ja-JP" dirty="0"/>
              <a:t>(2) </a:t>
            </a:r>
            <a:r>
              <a:rPr kumimoji="1" lang="ja-JP" altLang="en-US" dirty="0"/>
              <a:t>データイネーブル信号生成</a:t>
            </a:r>
          </a:p>
          <a:p>
            <a:pPr lvl="2"/>
            <a:r>
              <a:rPr lang="ja-JP" altLang="en-US" dirty="0"/>
              <a:t>データイネーブル信号を使用しないため関係なし</a:t>
            </a:r>
          </a:p>
          <a:p>
            <a:pPr lvl="1"/>
            <a:r>
              <a:rPr kumimoji="1" lang="en-US" altLang="ja-JP" dirty="0"/>
              <a:t>(3) AC </a:t>
            </a:r>
            <a:r>
              <a:rPr kumimoji="1" lang="ja-JP" altLang="en-US" dirty="0"/>
              <a:t>モジュレーション信号</a:t>
            </a:r>
            <a:r>
              <a:rPr kumimoji="1" lang="en-US" altLang="ja-JP" dirty="0"/>
              <a:t>(</a:t>
            </a:r>
            <a:r>
              <a:rPr kumimoji="1" lang="ja-JP" altLang="en-US" dirty="0"/>
              <a:t>交流化信号</a:t>
            </a:r>
            <a:r>
              <a:rPr kumimoji="1" lang="en-US" altLang="ja-JP" dirty="0"/>
              <a:t>)</a:t>
            </a:r>
            <a:endParaRPr kumimoji="1" lang="ja-JP" altLang="en-US" dirty="0"/>
          </a:p>
          <a:p>
            <a:pPr lvl="2"/>
            <a:r>
              <a:rPr lang="ja-JP" altLang="en-US" dirty="0"/>
              <a:t>交流化信号を使用しないため関係なし</a:t>
            </a:r>
          </a:p>
          <a:p>
            <a:pPr lvl="1"/>
            <a:r>
              <a:rPr kumimoji="1" lang="en-US" altLang="ja-JP" dirty="0"/>
              <a:t>(4) </a:t>
            </a:r>
            <a:r>
              <a:rPr kumimoji="1" lang="ja-JP" altLang="en-US" dirty="0"/>
              <a:t>同期信号出力タイミング</a:t>
            </a:r>
          </a:p>
          <a:p>
            <a:pPr lvl="2"/>
            <a:r>
              <a:rPr lang="en-US" altLang="ja-JP" dirty="0"/>
              <a:t>LCD_HSYNC</a:t>
            </a:r>
            <a:r>
              <a:rPr lang="ja-JP" altLang="en-US" dirty="0"/>
              <a:t>および</a:t>
            </a:r>
            <a:r>
              <a:rPr lang="en-US" altLang="ja-JP" dirty="0"/>
              <a:t>LCD_VSYNC</a:t>
            </a:r>
            <a:r>
              <a:rPr lang="ja-JP" altLang="en-US" dirty="0"/>
              <a:t>は</a:t>
            </a:r>
            <a:r>
              <a:rPr lang="en-US" altLang="ja-JP" dirty="0"/>
              <a:t>LCD_CLK</a:t>
            </a:r>
            <a:r>
              <a:rPr lang="ja-JP" altLang="en-US" dirty="0"/>
              <a:t>の立ち上がりと同時に変化する</a:t>
            </a:r>
          </a:p>
          <a:p>
            <a:pPr lvl="2"/>
            <a:r>
              <a:rPr lang="ja-JP" altLang="en-US" dirty="0"/>
              <a:t>反転出力により立ち下がりでも可</a:t>
            </a:r>
          </a:p>
        </p:txBody>
      </p:sp>
    </p:spTree>
    <p:extLst>
      <p:ext uri="{BB962C8B-B14F-4D97-AF65-F5344CB8AC3E}">
        <p14:creationId xmlns:p14="http://schemas.microsoft.com/office/powerpoint/2010/main" val="312739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165860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(LCD_HSYNC) - FRK-SH2A CN3_23 - LCD CN1_4(HSYNC)</a:t>
            </a:r>
          </a:p>
          <a:p>
            <a:pPr lvl="1"/>
            <a:r>
              <a:rPr lang="en-US" altLang="ja-JP" dirty="0"/>
              <a:t>102</a:t>
            </a:r>
            <a:r>
              <a:rPr lang="ja-JP" altLang="en-US" dirty="0"/>
              <a:t>番ピン</a:t>
            </a:r>
            <a:r>
              <a:rPr lang="en-US" altLang="ja-JP" dirty="0"/>
              <a:t>(LCD_VSYNC) - FRK-SH2A CN3_24 - LCD CN1_5(VSYNC)</a:t>
            </a:r>
          </a:p>
          <a:p>
            <a:pPr lvl="1"/>
            <a:r>
              <a:rPr lang="en-US" altLang="ja-JP" dirty="0"/>
              <a:t>103</a:t>
            </a:r>
            <a:r>
              <a:rPr lang="ja-JP" altLang="en-US" dirty="0"/>
              <a:t>番ピン</a:t>
            </a:r>
            <a:r>
              <a:rPr lang="en-US" altLang="ja-JP" dirty="0"/>
              <a:t>(LCD_DATA15) - FRK-SH2A CN3_18 - LCD CN1_22(R5)</a:t>
            </a:r>
          </a:p>
          <a:p>
            <a:pPr lvl="1"/>
            <a:r>
              <a:rPr lang="en-US" altLang="ja-JP" dirty="0"/>
              <a:t>104</a:t>
            </a:r>
            <a:r>
              <a:rPr lang="ja-JP" altLang="en-US" dirty="0"/>
              <a:t>番ピン</a:t>
            </a:r>
            <a:r>
              <a:rPr lang="en-US" altLang="ja-JP" dirty="0"/>
              <a:t>(LCD_DATA14) - FRK-SH2A CN3_17 - LCD CN1_23(R4)</a:t>
            </a:r>
          </a:p>
          <a:p>
            <a:pPr lvl="1"/>
            <a:r>
              <a:rPr lang="en-US" altLang="ja-JP" dirty="0"/>
              <a:t>105</a:t>
            </a:r>
            <a:r>
              <a:rPr lang="ja-JP" altLang="en-US" dirty="0"/>
              <a:t>番ピン</a:t>
            </a:r>
            <a:r>
              <a:rPr lang="en-US" altLang="ja-JP" dirty="0"/>
              <a:t>(LCD_DATA13) - FRK-SH2A CN3_16 - LCD CN1_24(R3)</a:t>
            </a:r>
          </a:p>
          <a:p>
            <a:pPr lvl="1"/>
            <a:r>
              <a:rPr lang="en-US" altLang="ja-JP" dirty="0"/>
              <a:t>107</a:t>
            </a:r>
            <a:r>
              <a:rPr lang="ja-JP" altLang="en-US" dirty="0"/>
              <a:t>番ピン</a:t>
            </a:r>
            <a:r>
              <a:rPr lang="en-US" altLang="ja-JP" dirty="0"/>
              <a:t>(LCD_DATA12) - FRK-SH2A CN3_15 - LCD CN1_25(R2)</a:t>
            </a:r>
          </a:p>
          <a:p>
            <a:pPr lvl="1"/>
            <a:r>
              <a:rPr lang="en-US" altLang="ja-JP" dirty="0"/>
              <a:t>109</a:t>
            </a:r>
            <a:r>
              <a:rPr lang="ja-JP" altLang="en-US" dirty="0"/>
              <a:t>番ピン</a:t>
            </a:r>
            <a:r>
              <a:rPr lang="en-US" altLang="ja-JP" dirty="0"/>
              <a:t>(LCD_DATA11) - FRK-SH2A CN3_14 - LCD CN1_26(R1)</a:t>
            </a:r>
          </a:p>
          <a:p>
            <a:pPr lvl="1"/>
            <a:r>
              <a:rPr lang="en-US" altLang="ja-JP" dirty="0"/>
              <a:t>111</a:t>
            </a:r>
            <a:r>
              <a:rPr lang="ja-JP" altLang="en-US" dirty="0"/>
              <a:t>番ピン</a:t>
            </a:r>
            <a:r>
              <a:rPr lang="en-US" altLang="ja-JP" dirty="0"/>
              <a:t>(LCD_DATA10) - FRK-SH2A CN3_13 - LCD CN1_15(G5)</a:t>
            </a:r>
          </a:p>
          <a:p>
            <a:pPr lvl="1"/>
            <a:r>
              <a:rPr lang="en-US" altLang="ja-JP" dirty="0"/>
              <a:t>112</a:t>
            </a:r>
            <a:r>
              <a:rPr lang="ja-JP" altLang="en-US" dirty="0"/>
              <a:t>番ピン</a:t>
            </a:r>
            <a:r>
              <a:rPr lang="en-US" altLang="ja-JP" dirty="0"/>
              <a:t>(LCD_DATA9) - FRK-SH2A CN3_12 - LCD CN1_16(G4)</a:t>
            </a:r>
          </a:p>
          <a:p>
            <a:pPr lvl="1"/>
            <a:r>
              <a:rPr lang="en-US" altLang="ja-JP" dirty="0"/>
              <a:t>113</a:t>
            </a:r>
            <a:r>
              <a:rPr lang="ja-JP" altLang="en-US" dirty="0"/>
              <a:t>番ピン</a:t>
            </a:r>
            <a:r>
              <a:rPr lang="en-US" altLang="ja-JP" dirty="0"/>
              <a:t>(LCD_DATA8) - FRK-SH2A CN3_11 - LCD CN1_17(G3)</a:t>
            </a:r>
          </a:p>
          <a:p>
            <a:pPr lvl="1"/>
            <a:r>
              <a:rPr lang="en-US" altLang="ja-JP" dirty="0"/>
              <a:t>114</a:t>
            </a:r>
            <a:r>
              <a:rPr lang="ja-JP" altLang="en-US" dirty="0"/>
              <a:t>番ピン</a:t>
            </a:r>
            <a:r>
              <a:rPr lang="en-US" altLang="ja-JP" dirty="0"/>
              <a:t>(LCD_DATA7) - FRK-SH2A CN3_8 - LCD CN1_18(G2)</a:t>
            </a:r>
          </a:p>
          <a:p>
            <a:pPr lvl="1"/>
            <a:r>
              <a:rPr lang="en-US" altLang="ja-JP" dirty="0"/>
              <a:t>115</a:t>
            </a:r>
            <a:r>
              <a:rPr lang="ja-JP" altLang="en-US" dirty="0"/>
              <a:t>番ピン</a:t>
            </a:r>
            <a:r>
              <a:rPr lang="en-US" altLang="ja-JP" dirty="0"/>
              <a:t>(LCD_DATA6) - FRK-SH2A CN3_7 - LCD CN1_19(G1)</a:t>
            </a:r>
          </a:p>
          <a:p>
            <a:pPr lvl="1"/>
            <a:r>
              <a:rPr lang="en-US" altLang="ja-JP" dirty="0"/>
              <a:t>116</a:t>
            </a:r>
            <a:r>
              <a:rPr lang="ja-JP" altLang="en-US" dirty="0"/>
              <a:t>番ピン</a:t>
            </a:r>
            <a:r>
              <a:rPr lang="en-US" altLang="ja-JP" dirty="0"/>
              <a:t>(LCD_DATA5) - FRK-SH2A CN3_6 - LCD CN1_20(G0)</a:t>
            </a:r>
          </a:p>
          <a:p>
            <a:pPr lvl="1"/>
            <a:r>
              <a:rPr lang="en-US" altLang="ja-JP" dirty="0"/>
              <a:t>117</a:t>
            </a:r>
            <a:r>
              <a:rPr lang="ja-JP" altLang="en-US" dirty="0"/>
              <a:t>番ピン</a:t>
            </a:r>
            <a:r>
              <a:rPr lang="en-US" altLang="ja-JP" dirty="0"/>
              <a:t>(LCD_DATA4) - FRK-SH2A CN3_5 - LCD CN1_8(B5)</a:t>
            </a:r>
          </a:p>
          <a:p>
            <a:pPr lvl="1"/>
            <a:r>
              <a:rPr lang="en-US" altLang="ja-JP" dirty="0"/>
              <a:t>119</a:t>
            </a:r>
            <a:r>
              <a:rPr lang="ja-JP" altLang="en-US" dirty="0"/>
              <a:t>番ピン</a:t>
            </a:r>
            <a:r>
              <a:rPr lang="en-US" altLang="ja-JP" dirty="0"/>
              <a:t>(LCD_DATA3) - FRK-SH2A CN3_4 - LCD CN1_9(B4)</a:t>
            </a:r>
          </a:p>
          <a:p>
            <a:pPr lvl="1"/>
            <a:r>
              <a:rPr lang="en-US" altLang="ja-JP" dirty="0"/>
              <a:t>121</a:t>
            </a:r>
            <a:r>
              <a:rPr lang="ja-JP" altLang="en-US" dirty="0"/>
              <a:t>番ピン</a:t>
            </a:r>
            <a:r>
              <a:rPr lang="en-US" altLang="ja-JP" dirty="0"/>
              <a:t>(LCD_DATA2) - FRK-SH2A CN3_3 - LCD CN1_10(B3)</a:t>
            </a:r>
          </a:p>
          <a:p>
            <a:pPr lvl="1"/>
            <a:r>
              <a:rPr lang="en-US" altLang="ja-JP" dirty="0"/>
              <a:t>123</a:t>
            </a:r>
            <a:r>
              <a:rPr lang="ja-JP" altLang="en-US" dirty="0"/>
              <a:t>番ピン</a:t>
            </a:r>
            <a:r>
              <a:rPr lang="en-US" altLang="ja-JP" dirty="0"/>
              <a:t>(LCD_DATA1) - FRK-SH2A CN3_2 - LCD CN1_11(B2)</a:t>
            </a:r>
          </a:p>
          <a:p>
            <a:pPr lvl="1"/>
            <a:r>
              <a:rPr lang="en-US" altLang="ja-JP" dirty="0"/>
              <a:t>124</a:t>
            </a:r>
            <a:r>
              <a:rPr lang="ja-JP" altLang="en-US" dirty="0"/>
              <a:t>番ピン</a:t>
            </a:r>
            <a:r>
              <a:rPr lang="en-US" altLang="ja-JP" dirty="0"/>
              <a:t>(LCD_DATA0) - FRK-SH2A CN3_1 - LCD CN1_12(B1)</a:t>
            </a:r>
          </a:p>
        </p:txBody>
      </p:sp>
    </p:spTree>
    <p:extLst>
      <p:ext uri="{BB962C8B-B14F-4D97-AF65-F5344CB8AC3E}">
        <p14:creationId xmlns:p14="http://schemas.microsoft.com/office/powerpoint/2010/main" val="142498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5F5729-0275-7546-A9D5-327A6B015572}"/>
              </a:ext>
            </a:extLst>
          </p:cNvPr>
          <p:cNvSpPr>
            <a:spLocks noGrp="1"/>
          </p:cNvSpPr>
          <p:nvPr>
            <p:ph type="title"/>
          </p:nvPr>
        </p:nvSpPr>
        <p:spPr/>
        <p:txBody>
          <a:bodyPr/>
          <a:lstStyle/>
          <a:p>
            <a:r>
              <a:rPr kumimoji="1" lang="ja-JP" altLang="en-US" dirty="0"/>
              <a:t>アプリケーションノート</a:t>
            </a:r>
          </a:p>
        </p:txBody>
      </p:sp>
      <p:sp>
        <p:nvSpPr>
          <p:cNvPr id="3" name="コンテンツ プレースホルダー 2">
            <a:extLst>
              <a:ext uri="{FF2B5EF4-FFF2-40B4-BE49-F238E27FC236}">
                <a16:creationId xmlns:a16="http://schemas.microsoft.com/office/drawing/2014/main" xmlns="" id="{BE0176E4-2C3D-1B4D-8A34-64E8A7F4E2B0}"/>
              </a:ext>
            </a:extLst>
          </p:cNvPr>
          <p:cNvSpPr>
            <a:spLocks noGrp="1"/>
          </p:cNvSpPr>
          <p:nvPr>
            <p:ph idx="1"/>
          </p:nvPr>
        </p:nvSpPr>
        <p:spPr/>
        <p:txBody>
          <a:bodyPr/>
          <a:lstStyle/>
          <a:p>
            <a:r>
              <a:rPr lang="en-US" altLang="ja-JP" dirty="0"/>
              <a:t>L</a:t>
            </a:r>
            <a:r>
              <a:rPr lang="ja-JP" altLang="en-US" dirty="0"/>
              <a:t>チカ</a:t>
            </a:r>
          </a:p>
          <a:p>
            <a:r>
              <a:rPr kumimoji="1" lang="en-US" altLang="ja-JP" dirty="0"/>
              <a:t>LCD</a:t>
            </a:r>
            <a:r>
              <a:rPr kumimoji="1" lang="ja-JP" altLang="en-US" dirty="0"/>
              <a:t>クロック</a:t>
            </a:r>
            <a:endParaRPr kumimoji="1" lang="en-US" altLang="ja-JP" dirty="0"/>
          </a:p>
          <a:p>
            <a:r>
              <a:rPr lang="en-US" altLang="ja-JP" dirty="0"/>
              <a:t>LCD</a:t>
            </a:r>
            <a:r>
              <a:rPr lang="ja-JP" altLang="en-US" dirty="0"/>
              <a:t>単色塗りつぶし表示</a:t>
            </a:r>
            <a:endParaRPr lang="en-US" altLang="ja-JP" dirty="0"/>
          </a:p>
          <a:p>
            <a:r>
              <a:rPr kumimoji="1" lang="en-US" altLang="ja-JP" dirty="0"/>
              <a:t>UART</a:t>
            </a:r>
            <a:r>
              <a:rPr kumimoji="1" lang="ja-JP" altLang="en-US" dirty="0"/>
              <a:t>テキスト出力</a:t>
            </a:r>
            <a:endParaRPr kumimoji="1" lang="en-US" altLang="ja-JP" dirty="0"/>
          </a:p>
          <a:p>
            <a:r>
              <a:rPr kumimoji="1" lang="en-US" altLang="ja-JP" dirty="0"/>
              <a:t>UART</a:t>
            </a:r>
            <a:r>
              <a:rPr kumimoji="1" lang="ja-JP" altLang="en-US" dirty="0"/>
              <a:t>エコーバック</a:t>
            </a:r>
          </a:p>
          <a:p>
            <a:r>
              <a:rPr lang="en-US" altLang="ja-JP" dirty="0"/>
              <a:t>SPIROM</a:t>
            </a:r>
            <a:r>
              <a:rPr lang="ja-JP" altLang="en-US" dirty="0"/>
              <a:t> </a:t>
            </a:r>
            <a:r>
              <a:rPr lang="en-US" altLang="ja-JP" dirty="0"/>
              <a:t>ID</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a:t>
            </a:r>
            <a:endParaRPr lang="en-US" altLang="ja-JP" dirty="0"/>
          </a:p>
          <a:p>
            <a:r>
              <a:rPr kumimoji="1" lang="en-US" altLang="ja-JP" dirty="0"/>
              <a:t>IR</a:t>
            </a:r>
            <a:r>
              <a:rPr lang="ja-JP" altLang="en-US" dirty="0"/>
              <a:t>受信</a:t>
            </a:r>
            <a:endParaRPr kumimoji="1" lang="ja-JP" altLang="en-US" dirty="0"/>
          </a:p>
        </p:txBody>
      </p:sp>
    </p:spTree>
    <p:extLst>
      <p:ext uri="{BB962C8B-B14F-4D97-AF65-F5344CB8AC3E}">
        <p14:creationId xmlns:p14="http://schemas.microsoft.com/office/powerpoint/2010/main" val="49326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LCD_DATA0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LCD_HSYNC</a:t>
            </a:r>
          </a:p>
          <a:p>
            <a:pPr lvl="2"/>
            <a:r>
              <a:rPr lang="en-US" altLang="ja-JP" dirty="0"/>
              <a:t>PG16</a:t>
            </a:r>
            <a:r>
              <a:rPr lang="ja-JP" altLang="en-US" dirty="0"/>
              <a:t>モード：</a:t>
            </a:r>
            <a:r>
              <a:rPr lang="en-US" altLang="ja-JP" dirty="0"/>
              <a:t>LCD_VSYNC</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LCD_DATA15</a:t>
            </a:r>
          </a:p>
          <a:p>
            <a:pPr lvl="2"/>
            <a:r>
              <a:rPr lang="en-US" altLang="ja-JP" dirty="0"/>
              <a:t>PG14</a:t>
            </a:r>
            <a:r>
              <a:rPr lang="ja-JP" altLang="en-US" dirty="0"/>
              <a:t>モード：</a:t>
            </a:r>
            <a:r>
              <a:rPr lang="en-US" altLang="ja-JP" dirty="0"/>
              <a:t>LCD_DATA14</a:t>
            </a:r>
          </a:p>
          <a:p>
            <a:pPr lvl="2"/>
            <a:r>
              <a:rPr lang="en-US" altLang="ja-JP" dirty="0"/>
              <a:t>PG13</a:t>
            </a:r>
            <a:r>
              <a:rPr lang="ja-JP" altLang="en-US" dirty="0"/>
              <a:t>モード：</a:t>
            </a:r>
            <a:r>
              <a:rPr lang="en-US" altLang="ja-JP" dirty="0"/>
              <a:t>LCD_DATA13</a:t>
            </a:r>
          </a:p>
          <a:p>
            <a:pPr lvl="2"/>
            <a:r>
              <a:rPr lang="en-US" altLang="ja-JP" dirty="0"/>
              <a:t>PG12</a:t>
            </a:r>
            <a:r>
              <a:rPr lang="ja-JP" altLang="en-US" dirty="0"/>
              <a:t>モード：</a:t>
            </a:r>
            <a:r>
              <a:rPr lang="en-US" altLang="ja-JP" dirty="0"/>
              <a:t>LCD_DATA12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LCD_DATA11</a:t>
            </a:r>
          </a:p>
          <a:p>
            <a:pPr lvl="2"/>
            <a:r>
              <a:rPr lang="en-US" altLang="ja-JP" dirty="0"/>
              <a:t>PG10</a:t>
            </a:r>
            <a:r>
              <a:rPr lang="ja-JP" altLang="en-US" dirty="0"/>
              <a:t>モード：</a:t>
            </a:r>
            <a:r>
              <a:rPr lang="en-US" altLang="ja-JP" dirty="0"/>
              <a:t>LCD_DATA10</a:t>
            </a:r>
          </a:p>
          <a:p>
            <a:pPr lvl="2"/>
            <a:r>
              <a:rPr lang="en-US" altLang="ja-JP" dirty="0"/>
              <a:t>PG9</a:t>
            </a:r>
            <a:r>
              <a:rPr lang="ja-JP" altLang="en-US" dirty="0"/>
              <a:t>モード：</a:t>
            </a:r>
            <a:r>
              <a:rPr lang="en-US" altLang="ja-JP" dirty="0"/>
              <a:t>LCD_DATA9</a:t>
            </a:r>
          </a:p>
          <a:p>
            <a:pPr lvl="2"/>
            <a:r>
              <a:rPr lang="en-US" altLang="ja-JP" dirty="0"/>
              <a:t>PG8</a:t>
            </a:r>
            <a:r>
              <a:rPr lang="ja-JP" altLang="en-US" dirty="0"/>
              <a:t>モード：</a:t>
            </a:r>
            <a:r>
              <a:rPr lang="en-US" altLang="ja-JP" dirty="0"/>
              <a:t>LCD_DATA8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LCD_DATA7</a:t>
            </a:r>
          </a:p>
          <a:p>
            <a:pPr lvl="2"/>
            <a:r>
              <a:rPr lang="en-US" altLang="ja-JP" dirty="0"/>
              <a:t>PG6</a:t>
            </a:r>
            <a:r>
              <a:rPr lang="ja-JP" altLang="en-US" dirty="0"/>
              <a:t>モード：</a:t>
            </a:r>
            <a:r>
              <a:rPr lang="en-US" altLang="ja-JP" dirty="0"/>
              <a:t>LCD_DATA6</a:t>
            </a:r>
          </a:p>
          <a:p>
            <a:pPr lvl="2"/>
            <a:r>
              <a:rPr lang="en-US" altLang="ja-JP" dirty="0"/>
              <a:t>PG5</a:t>
            </a:r>
            <a:r>
              <a:rPr lang="ja-JP" altLang="en-US" dirty="0"/>
              <a:t>モード：</a:t>
            </a:r>
            <a:r>
              <a:rPr lang="en-US" altLang="ja-JP" dirty="0"/>
              <a:t>LCD_DATA5</a:t>
            </a:r>
          </a:p>
          <a:p>
            <a:pPr lvl="2"/>
            <a:r>
              <a:rPr lang="en-US" altLang="ja-JP" dirty="0"/>
              <a:t>PG4</a:t>
            </a:r>
            <a:r>
              <a:rPr lang="ja-JP" altLang="en-US" dirty="0"/>
              <a:t>モード：</a:t>
            </a:r>
            <a:r>
              <a:rPr lang="en-US" altLang="ja-JP" dirty="0"/>
              <a:t>LCD_DATA4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LCD_DATA3</a:t>
            </a:r>
          </a:p>
          <a:p>
            <a:pPr lvl="2"/>
            <a:r>
              <a:rPr lang="en-US" altLang="ja-JP" dirty="0"/>
              <a:t>PG2</a:t>
            </a:r>
            <a:r>
              <a:rPr lang="ja-JP" altLang="en-US" dirty="0"/>
              <a:t>モード：</a:t>
            </a:r>
            <a:r>
              <a:rPr lang="en-US" altLang="ja-JP" dirty="0"/>
              <a:t>LCD_DATA2</a:t>
            </a:r>
          </a:p>
          <a:p>
            <a:pPr lvl="2"/>
            <a:r>
              <a:rPr lang="en-US" altLang="ja-JP" dirty="0"/>
              <a:t>PG1</a:t>
            </a:r>
            <a:r>
              <a:rPr lang="ja-JP" altLang="en-US" dirty="0"/>
              <a:t>モード：</a:t>
            </a:r>
            <a:r>
              <a:rPr lang="en-US" altLang="ja-JP" dirty="0"/>
              <a:t>LCD_DATA1</a:t>
            </a:r>
            <a:endParaRPr lang="ja-JP" altLang="en-US" dirty="0"/>
          </a:p>
        </p:txBody>
      </p:sp>
    </p:spTree>
    <p:extLst>
      <p:ext uri="{BB962C8B-B14F-4D97-AF65-F5344CB8AC3E}">
        <p14:creationId xmlns:p14="http://schemas.microsoft.com/office/powerpoint/2010/main" val="19411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0</a:t>
            </a:r>
          </a:p>
          <a:p>
            <a:pPr lvl="2"/>
            <a:r>
              <a:rPr lang="en-US" altLang="ja-JP" dirty="0"/>
              <a:t>PG18</a:t>
            </a:r>
            <a:r>
              <a:rPr lang="ja-JP" altLang="en-US" dirty="0"/>
              <a:t>データ：</a:t>
            </a:r>
            <a:r>
              <a:rPr lang="en-US" altLang="ja-JP" dirty="0"/>
              <a:t>0</a:t>
            </a:r>
          </a:p>
        </p:txBody>
      </p:sp>
    </p:spTree>
    <p:extLst>
      <p:ext uri="{BB962C8B-B14F-4D97-AF65-F5344CB8AC3E}">
        <p14:creationId xmlns:p14="http://schemas.microsoft.com/office/powerpoint/2010/main" val="118713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en-US" altLang="ja-JP" dirty="0"/>
              <a:t>SG</a:t>
            </a:r>
            <a:r>
              <a:rPr lang="ja-JP" altLang="en-US" dirty="0"/>
              <a:t>モード設定レジスタ</a:t>
            </a:r>
            <a:r>
              <a:rPr lang="en-US" altLang="ja-JP" dirty="0"/>
              <a:t>(SGMODE)</a:t>
            </a:r>
          </a:p>
          <a:p>
            <a:pPr lvl="2"/>
            <a:r>
              <a:rPr lang="ja-JP" altLang="en-US" dirty="0"/>
              <a:t>同期信号モード選択ビット：自走モード</a:t>
            </a:r>
            <a:endParaRPr lang="en-US" altLang="ja-JP" dirty="0"/>
          </a:p>
          <a:p>
            <a:pPr lvl="2"/>
            <a:r>
              <a:rPr lang="en-US" altLang="ja-JP" dirty="0"/>
              <a:t>RGB888RGB565</a:t>
            </a:r>
            <a:r>
              <a:rPr lang="ja-JP" altLang="en-US" dirty="0"/>
              <a:t>変換方式設定ビット：下位ビット切り捨て</a:t>
            </a:r>
            <a:endParaRPr lang="en-US" altLang="ja-JP" dirty="0"/>
          </a:p>
          <a:p>
            <a:pPr lvl="1"/>
            <a:r>
              <a:rPr lang="ja-JP" altLang="en-US" dirty="0"/>
              <a:t>同期信号制御レジスタ</a:t>
            </a:r>
            <a:r>
              <a:rPr lang="en-US" altLang="ja-JP" dirty="0"/>
              <a:t>(SYNCNT)</a:t>
            </a:r>
          </a:p>
          <a:p>
            <a:pPr lvl="2"/>
            <a:r>
              <a:rPr lang="en-US" altLang="ja-JP" dirty="0"/>
              <a:t>LCD_DATA</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出力タイミング設定ビット：パネルクロックの立ち上がり同期で出力</a:t>
            </a:r>
            <a:endParaRPr lang="en-US" altLang="ja-JP" dirty="0"/>
          </a:p>
          <a:p>
            <a:pPr lvl="2"/>
            <a:r>
              <a:rPr lang="en-US" altLang="ja-JP" dirty="0"/>
              <a:t>LCD_HSYNC</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反転制御ビット：反転出力</a:t>
            </a:r>
            <a:endParaRPr lang="en-US" altLang="ja-JP" dirty="0"/>
          </a:p>
          <a:p>
            <a:pPr lvl="2"/>
            <a:r>
              <a:rPr lang="en-US" altLang="ja-JP" dirty="0"/>
              <a:t>LCD_HSYNC</a:t>
            </a:r>
            <a:r>
              <a:rPr lang="ja-JP" altLang="en-US" dirty="0"/>
              <a:t>反転制御ビット：反転出力</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a:p>
            <a:pPr lvl="1"/>
            <a:r>
              <a:rPr lang="ja-JP" altLang="en-US" dirty="0"/>
              <a:t>同期信号サイズレジスタ</a:t>
            </a:r>
            <a:r>
              <a:rPr lang="en-US" altLang="ja-JP" dirty="0"/>
              <a:t>(SYN_SIZE)</a:t>
            </a:r>
          </a:p>
          <a:p>
            <a:pPr lvl="2"/>
            <a:r>
              <a:rPr lang="ja-JP" altLang="en-US" dirty="0"/>
              <a:t>垂直方向帰線区間を含む高さ：</a:t>
            </a:r>
            <a:r>
              <a:rPr lang="en-US" altLang="ja-JP" dirty="0"/>
              <a:t>111(96+15)</a:t>
            </a:r>
          </a:p>
          <a:p>
            <a:pPr lvl="2"/>
            <a:r>
              <a:rPr lang="ja-JP" altLang="en-US" dirty="0"/>
              <a:t>水平方向帰線区間を含む幅：</a:t>
            </a:r>
            <a:r>
              <a:rPr lang="en-US" altLang="ja-JP" dirty="0"/>
              <a:t>507(400+107)</a:t>
            </a:r>
          </a:p>
          <a:p>
            <a:pPr lvl="1"/>
            <a:r>
              <a:rPr lang="ja-JP" altLang="en-US" dirty="0"/>
              <a:t>パネル出力用 垂直同期信号タイミング制御レジスタ</a:t>
            </a:r>
            <a:r>
              <a:rPr lang="en-US" altLang="ja-JP" dirty="0"/>
              <a:t>(PANEL_VSYNC_TIM)</a:t>
            </a:r>
          </a:p>
          <a:p>
            <a:pPr lvl="2"/>
            <a:r>
              <a:rPr lang="ja-JP" altLang="en-US" dirty="0"/>
              <a:t>基準垂直同期信号から、パネル出力用の垂直同期信号（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a:p>
            <a:pPr lvl="2"/>
            <a:r>
              <a:rPr lang="ja-JP" altLang="en-US" dirty="0"/>
              <a:t>基準垂直同期信号から、パネル出力用の垂直同期信号（</a:t>
            </a:r>
            <a:r>
              <a:rPr lang="en-US" altLang="ja-JP" dirty="0"/>
              <a:t>VSYNC</a:t>
            </a:r>
            <a:r>
              <a:rPr lang="ja-JP" altLang="en-US" dirty="0"/>
              <a:t>）の</a:t>
            </a:r>
            <a:r>
              <a:rPr lang="en-US" altLang="ja-JP" dirty="0"/>
              <a:t>“0”</a:t>
            </a:r>
            <a:r>
              <a:rPr lang="ja-JP" altLang="en-US" dirty="0"/>
              <a:t>クリア位置まで：</a:t>
            </a:r>
            <a:r>
              <a:rPr lang="en-US" altLang="ja-JP" dirty="0"/>
              <a:t>1</a:t>
            </a:r>
          </a:p>
          <a:p>
            <a:pPr lvl="1"/>
            <a:r>
              <a:rPr lang="ja-JP" altLang="en-US" dirty="0"/>
              <a:t>パネル出力用 水平同期信号タイミング制御レジスタ</a:t>
            </a:r>
            <a:r>
              <a:rPr lang="en-US" altLang="ja-JP" dirty="0"/>
              <a:t>(PANEL_HSYNC_TIM)</a:t>
            </a:r>
          </a:p>
          <a:p>
            <a:pPr lvl="2"/>
            <a:r>
              <a:rPr lang="ja-JP" altLang="en-US" dirty="0"/>
              <a:t>基準水平同期信号から、パネル出力用の水平同期信号（</a:t>
            </a:r>
            <a:r>
              <a:rPr lang="en-US" altLang="ja-JP" dirty="0"/>
              <a:t>HSYNC</a:t>
            </a:r>
            <a:r>
              <a:rPr lang="ja-JP" altLang="en-US" dirty="0"/>
              <a:t>）の</a:t>
            </a:r>
            <a:r>
              <a:rPr lang="en-US" altLang="ja-JP" dirty="0"/>
              <a:t>“1”</a:t>
            </a:r>
            <a:r>
              <a:rPr lang="ja-JP" altLang="en-US" dirty="0"/>
              <a:t>セット位置まで：</a:t>
            </a:r>
            <a:r>
              <a:rPr lang="en-US" altLang="ja-JP" dirty="0"/>
              <a:t>0</a:t>
            </a:r>
          </a:p>
          <a:p>
            <a:pPr lvl="2"/>
            <a:r>
              <a:rPr lang="ja-JP" altLang="en-US" dirty="0"/>
              <a:t>基準水平同期信号から、パネル出力用の水平同期信号（</a:t>
            </a:r>
            <a:r>
              <a:rPr lang="en-US" altLang="ja-JP" dirty="0"/>
              <a:t>HSYNC</a:t>
            </a:r>
            <a:r>
              <a:rPr lang="ja-JP" altLang="en-US" dirty="0"/>
              <a:t>）の</a:t>
            </a:r>
            <a:r>
              <a:rPr lang="en-US" altLang="ja-JP" dirty="0"/>
              <a:t>“0”</a:t>
            </a:r>
            <a:r>
              <a:rPr lang="ja-JP" altLang="en-US" dirty="0"/>
              <a:t>クリア位置まで：</a:t>
            </a:r>
            <a:r>
              <a:rPr lang="en-US" altLang="ja-JP" dirty="0"/>
              <a:t>1</a:t>
            </a:r>
          </a:p>
          <a:p>
            <a:pPr lvl="1"/>
            <a:r>
              <a:rPr lang="ja-JP" altLang="en-US" dirty="0"/>
              <a:t>グラフィックス画像用 垂直同期信号タイミング制御レジスタ</a:t>
            </a:r>
            <a:r>
              <a:rPr lang="en-US" altLang="ja-JP" dirty="0"/>
              <a:t>(GRA_VSYNC_TIM)</a:t>
            </a:r>
          </a:p>
          <a:p>
            <a:pPr lvl="2"/>
            <a:r>
              <a:rPr lang="ja-JP" altLang="en-US" dirty="0"/>
              <a:t>基準垂直同期信号から、グラフィックス画像用の垂直同期信号（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p:txBody>
      </p:sp>
    </p:spTree>
    <p:extLst>
      <p:ext uri="{BB962C8B-B14F-4D97-AF65-F5344CB8AC3E}">
        <p14:creationId xmlns:p14="http://schemas.microsoft.com/office/powerpoint/2010/main" val="116263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グラフィックス部制御レジスタ</a:t>
            </a:r>
            <a:r>
              <a:rPr lang="en-US" altLang="ja-JP" dirty="0"/>
              <a:t>(GRCMEN2)</a:t>
            </a:r>
          </a:p>
          <a:p>
            <a:pPr lvl="2"/>
            <a:r>
              <a:rPr lang="ja-JP" altLang="en-US" dirty="0"/>
              <a:t>レジスタ値転送許可ビット：</a:t>
            </a:r>
            <a:r>
              <a:rPr lang="en-US" altLang="ja-JP" dirty="0"/>
              <a:t>GRCMEN </a:t>
            </a:r>
            <a:r>
              <a:rPr lang="ja-JP" altLang="en-US" dirty="0"/>
              <a:t>から</a:t>
            </a:r>
            <a:r>
              <a:rPr lang="en-US" altLang="ja-JP" dirty="0"/>
              <a:t>GROPEDPHV</a:t>
            </a:r>
            <a:r>
              <a:rPr lang="ja-JP" altLang="en-US" dirty="0"/>
              <a:t>（</a:t>
            </a:r>
            <a:r>
              <a:rPr lang="en-US" altLang="ja-JP" dirty="0"/>
              <a:t>GRCINTCNT </a:t>
            </a:r>
            <a:r>
              <a:rPr lang="ja-JP" altLang="en-US" dirty="0"/>
              <a:t>を除く）および</a:t>
            </a:r>
            <a:r>
              <a:rPr lang="en-US" altLang="ja-JP" dirty="0"/>
              <a:t>GROPBASERGB </a:t>
            </a:r>
            <a:r>
              <a:rPr lang="ja-JP" altLang="en-US" dirty="0"/>
              <a:t>のレジスタ値が</a:t>
            </a:r>
            <a:r>
              <a:rPr lang="en-US" altLang="ja-JP" dirty="0" err="1"/>
              <a:t>Vsync</a:t>
            </a:r>
            <a:r>
              <a:rPr lang="en-US" altLang="ja-JP" dirty="0"/>
              <a:t> </a:t>
            </a:r>
            <a:r>
              <a:rPr lang="ja-JP" altLang="en-US" dirty="0"/>
              <a:t>に同期して転送する際、</a:t>
            </a:r>
            <a:r>
              <a:rPr lang="en-US" altLang="ja-JP" dirty="0"/>
              <a:t>1</a:t>
            </a:r>
            <a:r>
              <a:rPr lang="ja-JP" altLang="en-US" dirty="0"/>
              <a:t>にセット</a:t>
            </a:r>
            <a:endParaRPr lang="en-US" altLang="ja-JP" dirty="0"/>
          </a:p>
          <a:p>
            <a:pPr lvl="2"/>
            <a:r>
              <a:rPr lang="ja-JP" altLang="en-US" dirty="0"/>
              <a:t>カレントレイヤ表示許可ビット：動作許可</a:t>
            </a:r>
            <a:endParaRPr lang="en-US" altLang="ja-JP" dirty="0"/>
          </a:p>
          <a:p>
            <a:pPr lvl="2"/>
            <a:r>
              <a:rPr lang="ja-JP" altLang="en-US" dirty="0"/>
              <a:t>下位レイヤ表示許可ビット：不許可</a:t>
            </a:r>
            <a:endParaRPr lang="en-US" altLang="ja-JP" dirty="0"/>
          </a:p>
          <a:p>
            <a:pPr lvl="1"/>
            <a:r>
              <a:rPr lang="ja-JP" altLang="en-US" dirty="0"/>
              <a:t>バス制御レジスタ</a:t>
            </a:r>
            <a:r>
              <a:rPr lang="en-US" altLang="ja-JP" dirty="0"/>
              <a:t>(GRCBUSCNT2)</a:t>
            </a:r>
          </a:p>
          <a:p>
            <a:pPr lvl="2"/>
            <a:r>
              <a:rPr lang="en-US" altLang="ja-JP" dirty="0"/>
              <a:t>I</a:t>
            </a:r>
            <a:r>
              <a:rPr lang="ja-JP" altLang="en-US" dirty="0"/>
              <a:t>バス転送モード選択ビット：</a:t>
            </a:r>
            <a:r>
              <a:rPr lang="en-US" altLang="ja-JP" dirty="0"/>
              <a:t>16Byte</a:t>
            </a:r>
            <a:r>
              <a:rPr lang="ja-JP" altLang="en-US" dirty="0"/>
              <a:t>バースト転送</a:t>
            </a:r>
            <a:endParaRPr lang="en-US" altLang="ja-JP" dirty="0"/>
          </a:p>
          <a:p>
            <a:pPr lvl="2"/>
            <a:r>
              <a:rPr lang="en-US" altLang="ja-JP" dirty="0"/>
              <a:t>I</a:t>
            </a:r>
            <a:r>
              <a:rPr lang="ja-JP" altLang="en-US" dirty="0"/>
              <a:t>バスデータ形式：</a:t>
            </a:r>
            <a:r>
              <a:rPr lang="en-US" altLang="ja-JP" dirty="0"/>
              <a:t>RGB565</a:t>
            </a:r>
            <a:r>
              <a:rPr lang="ja-JP" altLang="en-US" dirty="0"/>
              <a:t>形式</a:t>
            </a:r>
            <a:endParaRPr lang="en-US" altLang="ja-JP" dirty="0"/>
          </a:p>
          <a:p>
            <a:pPr lvl="2"/>
            <a:r>
              <a:rPr lang="en-US" altLang="ja-JP" dirty="0"/>
              <a:t>I</a:t>
            </a:r>
            <a:r>
              <a:rPr lang="ja-JP" altLang="en-US" dirty="0"/>
              <a:t>バスエンディアン：ビッグエンディアン</a:t>
            </a:r>
            <a:endParaRPr lang="en-US" altLang="ja-JP" dirty="0"/>
          </a:p>
          <a:p>
            <a:pPr lvl="1"/>
            <a:r>
              <a:rPr lang="ja-JP" altLang="en-US" dirty="0"/>
              <a:t>グラフィックス画像ベースアドレスレジスタ</a:t>
            </a:r>
            <a:r>
              <a:rPr lang="en-US" altLang="ja-JP" dirty="0"/>
              <a:t>(GROPSADR2)</a:t>
            </a:r>
          </a:p>
          <a:p>
            <a:pPr lvl="2"/>
            <a:r>
              <a:rPr lang="ja-JP" altLang="en-US" dirty="0"/>
              <a:t>グラフィックス画像読み出しアドレス：</a:t>
            </a:r>
            <a:r>
              <a:rPr lang="en-US" altLang="ja-JP" dirty="0"/>
              <a:t>0x1C03C000(</a:t>
            </a:r>
            <a:r>
              <a:rPr lang="ja-JP" altLang="en-US" dirty="0"/>
              <a:t>大容量内蔵</a:t>
            </a:r>
            <a:r>
              <a:rPr lang="en-US" altLang="ja-JP" dirty="0"/>
              <a:t>RAM</a:t>
            </a:r>
            <a:r>
              <a:rPr lang="ja-JP" altLang="en-US" dirty="0"/>
              <a:t>のアドレス</a:t>
            </a:r>
            <a:r>
              <a:rPr lang="en-US" altLang="ja-JP" dirty="0"/>
              <a:t>(2byte</a:t>
            </a:r>
            <a:r>
              <a:rPr lang="ja-JP" altLang="en-US" dirty="0"/>
              <a:t>アライメント。サイズ：</a:t>
            </a:r>
            <a:r>
              <a:rPr lang="en-US" altLang="ja-JP" dirty="0"/>
              <a:t>2(16bit color/pixel)x400(pixel/line)x96(line)=76,800byte</a:t>
            </a:r>
            <a:r>
              <a:rPr lang="ja-JP" altLang="en-US" dirty="0"/>
              <a:t>が収まるページ</a:t>
            </a:r>
            <a:r>
              <a:rPr lang="en-US" altLang="ja-JP" dirty="0"/>
              <a:t>2(80KB)</a:t>
            </a:r>
            <a:r>
              <a:rPr lang="ja-JP" altLang="en-US" dirty="0"/>
              <a:t>に配置。ページ</a:t>
            </a:r>
            <a:r>
              <a:rPr lang="en-US" altLang="ja-JP" dirty="0"/>
              <a:t>2</a:t>
            </a:r>
            <a:r>
              <a:rPr lang="ja-JP" altLang="en-US" dirty="0"/>
              <a:t>だと持てるのは</a:t>
            </a:r>
            <a:r>
              <a:rPr lang="en-US" altLang="ja-JP" dirty="0"/>
              <a:t>1</a:t>
            </a:r>
            <a:r>
              <a:rPr lang="ja-JP" altLang="en-US" dirty="0"/>
              <a:t>面</a:t>
            </a:r>
            <a:r>
              <a:rPr lang="en-US" altLang="ja-JP" dirty="0"/>
              <a:t>))</a:t>
            </a:r>
          </a:p>
          <a:p>
            <a:pPr lvl="1"/>
            <a:r>
              <a:rPr lang="ja-JP" altLang="en-US" dirty="0"/>
              <a:t>グラフィックス画像サイズレジスタ</a:t>
            </a:r>
            <a:r>
              <a:rPr lang="en-US" altLang="ja-JP" dirty="0"/>
              <a:t>(GROPSWH2)</a:t>
            </a:r>
          </a:p>
          <a:p>
            <a:pPr lvl="2"/>
            <a:r>
              <a:rPr lang="ja-JP" altLang="en-US" dirty="0"/>
              <a:t>グラフィックス画像領域高さ：</a:t>
            </a:r>
            <a:r>
              <a:rPr lang="en-US" altLang="ja-JP" dirty="0"/>
              <a:t>96</a:t>
            </a:r>
          </a:p>
          <a:p>
            <a:pPr lvl="2"/>
            <a:r>
              <a:rPr lang="ja-JP" altLang="en-US" dirty="0"/>
              <a:t>グラフィックス画像領域幅：</a:t>
            </a:r>
            <a:r>
              <a:rPr lang="en-US" altLang="ja-JP" dirty="0"/>
              <a:t>400</a:t>
            </a:r>
          </a:p>
          <a:p>
            <a:pPr lvl="1"/>
            <a:r>
              <a:rPr lang="ja-JP" altLang="en-US" dirty="0"/>
              <a:t>グラフィックス画像ラインオフセットレジスタ</a:t>
            </a:r>
            <a:r>
              <a:rPr lang="en-US" altLang="ja-JP" dirty="0"/>
              <a:t>(GROPSOFST2)</a:t>
            </a:r>
          </a:p>
          <a:p>
            <a:pPr lvl="2"/>
            <a:r>
              <a:rPr lang="ja-JP" altLang="en-US" dirty="0"/>
              <a:t>グラフィックス画像ラインオフセット：</a:t>
            </a:r>
            <a:r>
              <a:rPr lang="en-US" altLang="ja-JP" dirty="0"/>
              <a:t>800(=2(16bit color/pixel)x400(pixel/line)16Byte</a:t>
            </a:r>
            <a:r>
              <a:rPr lang="ja-JP" altLang="en-US" dirty="0"/>
              <a:t>バースト転送時下位</a:t>
            </a:r>
            <a:r>
              <a:rPr lang="en-US" altLang="ja-JP" dirty="0"/>
              <a:t>4</a:t>
            </a:r>
            <a:r>
              <a:rPr lang="ja-JP" altLang="en-US" dirty="0"/>
              <a:t>ビットは</a:t>
            </a:r>
            <a:r>
              <a:rPr lang="en-US" altLang="ja-JP" dirty="0"/>
              <a:t>0000</a:t>
            </a:r>
            <a:r>
              <a:rPr lang="ja-JP" altLang="en-US" dirty="0"/>
              <a:t>固定</a:t>
            </a:r>
            <a:r>
              <a:rPr lang="en-US" altLang="ja-JP" dirty="0"/>
              <a:t>)</a:t>
            </a:r>
          </a:p>
          <a:p>
            <a:pPr lvl="1"/>
            <a:r>
              <a:rPr lang="ja-JP" altLang="en-US" dirty="0"/>
              <a:t>グラフィックス画像開始位置レジスタ</a:t>
            </a:r>
            <a:r>
              <a:rPr lang="en-US" altLang="ja-JP" dirty="0"/>
              <a:t>(GROPDPHV2)</a:t>
            </a:r>
          </a:p>
          <a:p>
            <a:pPr lvl="2"/>
            <a:r>
              <a:rPr lang="ja-JP" altLang="en-US" dirty="0"/>
              <a:t>グラフィックス画像領域垂直表示開始位置：</a:t>
            </a:r>
            <a:r>
              <a:rPr lang="en-US" altLang="ja-JP" dirty="0"/>
              <a:t>14(15=GROPDPV+1)</a:t>
            </a:r>
          </a:p>
          <a:p>
            <a:pPr lvl="2"/>
            <a:r>
              <a:rPr lang="ja-JP" altLang="en-US" dirty="0"/>
              <a:t>グラフィックス画像領域水平表示開始位置：</a:t>
            </a:r>
            <a:r>
              <a:rPr lang="en-US" altLang="ja-JP" dirty="0"/>
              <a:t>91(107=GROPDPH+16)</a:t>
            </a:r>
          </a:p>
        </p:txBody>
      </p:sp>
    </p:spTree>
    <p:extLst>
      <p:ext uri="{BB962C8B-B14F-4D97-AF65-F5344CB8AC3E}">
        <p14:creationId xmlns:p14="http://schemas.microsoft.com/office/powerpoint/2010/main" val="313235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kumimoji="1" lang="ja-JP" altLang="en-US" dirty="0"/>
              <a:t>実現する機能</a:t>
            </a:r>
          </a:p>
          <a:p>
            <a:pPr lvl="1"/>
            <a:r>
              <a:rPr kumimoji="1" lang="en-US" altLang="ja-JP" dirty="0"/>
              <a:t>UART</a:t>
            </a:r>
            <a:r>
              <a:rPr kumimoji="1" lang="ja-JP" altLang="en-US" dirty="0"/>
              <a:t>で固定文字を継続送信する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3)</a:t>
            </a:r>
          </a:p>
          <a:p>
            <a:r>
              <a:rPr kumimoji="1" lang="ja-JP" altLang="en-US" dirty="0"/>
              <a:t>端子</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138</a:t>
            </a:r>
            <a:r>
              <a:rPr lang="ja-JP" altLang="en-US" dirty="0"/>
              <a:t>番ピン</a:t>
            </a:r>
            <a:r>
              <a:rPr lang="en-US" altLang="ja-JP" dirty="0"/>
              <a:t>(TxD3) - FRK-SH2A CN2_16 – FT4232HX CN2_12(BDBUS1)</a:t>
            </a:r>
          </a:p>
        </p:txBody>
      </p:sp>
    </p:spTree>
    <p:extLst>
      <p:ext uri="{BB962C8B-B14F-4D97-AF65-F5344CB8AC3E}">
        <p14:creationId xmlns:p14="http://schemas.microsoft.com/office/powerpoint/2010/main" val="280973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_3(SCSMR_3)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_3(SCEMR_3)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_3(SCBRR_3)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253835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_3(SCSCR_3)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_3(SCFSR_3)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_3(SCFCR_3)</a:t>
            </a:r>
            <a:endParaRPr lang="ja-JP" altLang="en-US" dirty="0"/>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172989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kumimoji="1" lang="ja-JP" altLang="en-US" dirty="0"/>
              <a:t>実現する機能</a:t>
            </a:r>
          </a:p>
          <a:p>
            <a:pPr lvl="1"/>
            <a:r>
              <a:rPr kumimoji="1" lang="en-US" altLang="ja-JP" dirty="0"/>
              <a:t>UART</a:t>
            </a:r>
            <a:r>
              <a:rPr kumimoji="1" lang="ja-JP" altLang="en-US" dirty="0"/>
              <a:t>受信データを折り返して送信する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2,3)</a:t>
            </a:r>
          </a:p>
          <a:p>
            <a:r>
              <a:rPr kumimoji="1" lang="ja-JP" altLang="en-US" dirty="0"/>
              <a:t>端子</a:t>
            </a:r>
          </a:p>
          <a:p>
            <a:pPr lvl="1"/>
            <a:r>
              <a:rPr lang="en-US" altLang="ja-JP" dirty="0"/>
              <a:t>142</a:t>
            </a:r>
            <a:r>
              <a:rPr lang="ja-JP" altLang="en-US" dirty="0"/>
              <a:t>番ピン</a:t>
            </a:r>
            <a:r>
              <a:rPr lang="en-US" altLang="ja-JP" dirty="0"/>
              <a:t>(PF1/</a:t>
            </a:r>
            <a:r>
              <a:rPr lang="en-US" altLang="ja-JP" dirty="0" err="1"/>
              <a:t>nBREQ</a:t>
            </a:r>
            <a:r>
              <a:rPr lang="en-US" altLang="ja-JP" dirty="0"/>
              <a:t>/SSIWS1/DV_DATA1/RxD2/DREQ0/SD_D2/</a:t>
            </a:r>
            <a:r>
              <a:rPr lang="en-US" altLang="ja-JP" dirty="0" err="1"/>
              <a:t>nAUDSYNC</a:t>
            </a:r>
            <a:r>
              <a:rPr lang="ja-JP" altLang="en-US" dirty="0"/>
              <a:t>マルチプレクス</a:t>
            </a:r>
            <a:r>
              <a:rPr lang="en-US" altLang="ja-JP" dirty="0"/>
              <a:t>)</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142</a:t>
            </a:r>
            <a:r>
              <a:rPr lang="ja-JP" altLang="en-US" dirty="0"/>
              <a:t>番ピン</a:t>
            </a:r>
            <a:r>
              <a:rPr lang="en-US" altLang="ja-JP" dirty="0"/>
              <a:t>(RxD2) - FRK-SH2A CN2_11 - FT4232HX CN2_3(ADBUS0)</a:t>
            </a:r>
            <a:endParaRPr lang="ja-JP" altLang="en-US" dirty="0"/>
          </a:p>
          <a:p>
            <a:pPr lvl="1"/>
            <a:r>
              <a:rPr lang="en-US" altLang="ja-JP" dirty="0"/>
              <a:t>138</a:t>
            </a:r>
            <a:r>
              <a:rPr lang="ja-JP" altLang="en-US" dirty="0"/>
              <a:t>番ピン</a:t>
            </a:r>
            <a:r>
              <a:rPr lang="en-US" altLang="ja-JP" dirty="0"/>
              <a:t>(TxD3) - FRK-SH2A </a:t>
            </a:r>
            <a:r>
              <a:rPr lang="en-US" altLang="ja-JP"/>
              <a:t>CN2_16 - </a:t>
            </a:r>
            <a:r>
              <a:rPr lang="en-US" altLang="ja-JP" dirty="0"/>
              <a:t>FT4232HX CN2_12(BDBUS1)</a:t>
            </a:r>
          </a:p>
        </p:txBody>
      </p:sp>
    </p:spTree>
    <p:extLst>
      <p:ext uri="{BB962C8B-B14F-4D97-AF65-F5344CB8AC3E}">
        <p14:creationId xmlns:p14="http://schemas.microsoft.com/office/powerpoint/2010/main" val="109759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ポート</a:t>
            </a:r>
            <a:r>
              <a:rPr lang="en-US" altLang="ja-JP" dirty="0"/>
              <a:t>F</a:t>
            </a:r>
            <a:r>
              <a:rPr lang="ja-JP" altLang="en-US" dirty="0"/>
              <a:t>コントロールレジスタ</a:t>
            </a:r>
            <a:r>
              <a:rPr lang="en-US" altLang="ja-JP" dirty="0"/>
              <a:t>0(PFCR0)</a:t>
            </a:r>
            <a:endParaRPr lang="ja-JP" altLang="en-US" dirty="0"/>
          </a:p>
          <a:p>
            <a:pPr lvl="2"/>
            <a:r>
              <a:rPr lang="en-US" altLang="ja-JP" dirty="0"/>
              <a:t>PF1</a:t>
            </a:r>
            <a:r>
              <a:rPr lang="ja-JP" altLang="en-US" dirty="0"/>
              <a:t>モード：</a:t>
            </a:r>
            <a:r>
              <a:rPr lang="en-US" altLang="ja-JP" dirty="0"/>
              <a:t>RxD2</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45</a:t>
            </a:r>
            <a:r>
              <a:rPr lang="ja-JP" altLang="en-US" dirty="0"/>
              <a:t>：</a:t>
            </a:r>
            <a:r>
              <a:rPr lang="en-US" altLang="ja-JP" dirty="0"/>
              <a:t>FIFO </a:t>
            </a:r>
            <a:r>
              <a:rPr lang="ja-JP" altLang="en-US" dirty="0"/>
              <a:t>内蔵シリアルコミュニケーションユニットチャネル</a:t>
            </a:r>
            <a:r>
              <a:rPr lang="en-US" altLang="ja-JP" dirty="0"/>
              <a:t>2</a:t>
            </a:r>
            <a:r>
              <a:rPr lang="ja-JP" altLang="en-US" dirty="0"/>
              <a:t>は動作</a:t>
            </a:r>
            <a:endParaRPr lang="en-US" altLang="ja-JP" dirty="0"/>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_2,3(SCSMR_2,3)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_2,3(SCEMR_2,3)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_2,3(SCBRR_2,3)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88825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_2,3(SCSCR_2,3)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受信イネーブル：シリアル受信動作の開始を禁止する際、受信動作を禁止にクリア、シリアル受信動作の開始を許可する際、受信動作を許可にセット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_2,3(SCFSR_2,3)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2"/>
            <a:r>
              <a:rPr lang="ja-JP" altLang="en-US" dirty="0"/>
              <a:t>受信</a:t>
            </a:r>
            <a:r>
              <a:rPr lang="en-US" altLang="ja-JP" dirty="0"/>
              <a:t>FIFO</a:t>
            </a:r>
            <a:r>
              <a:rPr lang="ja-JP" altLang="en-US" dirty="0"/>
              <a:t>データフル：パワーオンリセット、</a:t>
            </a:r>
            <a:r>
              <a:rPr lang="en-US" altLang="ja-JP" dirty="0"/>
              <a:t>RDF</a:t>
            </a:r>
            <a:r>
              <a:rPr lang="ja-JP" altLang="en-US" dirty="0"/>
              <a:t>＝</a:t>
            </a:r>
            <a:r>
              <a:rPr lang="en-US" altLang="ja-JP" dirty="0"/>
              <a:t>1 </a:t>
            </a:r>
            <a:r>
              <a:rPr lang="ja-JP" altLang="en-US" dirty="0"/>
              <a:t>を読み出した後、</a:t>
            </a:r>
            <a:r>
              <a:rPr lang="en-US" altLang="ja-JP" dirty="0"/>
              <a:t>SCFRDR </a:t>
            </a:r>
            <a:r>
              <a:rPr lang="ja-JP" altLang="en-US" dirty="0"/>
              <a:t>の受信データ数が指定受信トリガ数より少なくなるまで</a:t>
            </a:r>
            <a:r>
              <a:rPr lang="en-US" altLang="ja-JP" dirty="0"/>
              <a:t>SCFRDR </a:t>
            </a:r>
            <a:r>
              <a:rPr lang="ja-JP" altLang="en-US" dirty="0"/>
              <a:t>を読み出し、</a:t>
            </a:r>
            <a:r>
              <a:rPr lang="en-US" altLang="ja-JP" dirty="0"/>
              <a:t>RDF </a:t>
            </a:r>
            <a:r>
              <a:rPr lang="ja-JP" altLang="en-US" dirty="0"/>
              <a:t>に</a:t>
            </a:r>
            <a:r>
              <a:rPr lang="en-US" altLang="ja-JP" dirty="0"/>
              <a:t>0 </a:t>
            </a:r>
            <a:r>
              <a:rPr lang="ja-JP" altLang="en-US" dirty="0"/>
              <a:t>を書き込んだとき、クリアされ</a:t>
            </a:r>
            <a:r>
              <a:rPr lang="en-US" altLang="ja-JP" dirty="0"/>
              <a:t>SCFRDR </a:t>
            </a:r>
            <a:r>
              <a:rPr lang="ja-JP" altLang="en-US" dirty="0"/>
              <a:t>の書き込まれた受信データ数が指定受信トリガ数より少ないことを表示、指定受信トリガ数以上の受信データ数が</a:t>
            </a:r>
            <a:r>
              <a:rPr lang="en-US" altLang="ja-JP" dirty="0"/>
              <a:t>SCFRDR </a:t>
            </a:r>
            <a:r>
              <a:rPr lang="ja-JP" altLang="en-US" dirty="0"/>
              <a:t>に格納されるとき、セットされ</a:t>
            </a:r>
            <a:r>
              <a:rPr lang="en-US" altLang="ja-JP" dirty="0"/>
              <a:t>SCFRDR </a:t>
            </a:r>
            <a:r>
              <a:rPr lang="ja-JP" altLang="en-US" dirty="0"/>
              <a:t>の受信データ数が指定受信トリガ数以上であることを表示</a:t>
            </a:r>
            <a:endParaRPr lang="en-US" altLang="ja-JP" dirty="0"/>
          </a:p>
          <a:p>
            <a:pPr lvl="2"/>
            <a:r>
              <a:rPr lang="ja-JP" altLang="en-US" dirty="0"/>
              <a:t>受信データレディ：パワーオンリセット、</a:t>
            </a:r>
            <a:r>
              <a:rPr lang="en-US" altLang="ja-JP" dirty="0"/>
              <a:t>DR=1 </a:t>
            </a:r>
            <a:r>
              <a:rPr lang="ja-JP" altLang="en-US" dirty="0"/>
              <a:t>の状態を読み出した後、</a:t>
            </a:r>
            <a:r>
              <a:rPr lang="en-US" altLang="ja-JP" dirty="0"/>
              <a:t>SCFRDR </a:t>
            </a:r>
            <a:r>
              <a:rPr lang="ja-JP" altLang="en-US" dirty="0"/>
              <a:t>内の受信データをすべて読み出し、</a:t>
            </a:r>
            <a:r>
              <a:rPr lang="en-US" altLang="ja-JP" dirty="0"/>
              <a:t>0</a:t>
            </a:r>
            <a:r>
              <a:rPr lang="ja-JP" altLang="en-US" dirty="0"/>
              <a:t>を書き込んだとき、クリアされ受信中であるか、正常に受信完了後</a:t>
            </a:r>
            <a:r>
              <a:rPr lang="en-US" altLang="ja-JP" dirty="0"/>
              <a:t>SCFRDR </a:t>
            </a:r>
            <a:r>
              <a:rPr lang="ja-JP" altLang="en-US" dirty="0"/>
              <a:t>に受信データが残っていないことを表示、指定受信トリガ数未満のデータを</a:t>
            </a:r>
            <a:r>
              <a:rPr lang="en-US" altLang="ja-JP" dirty="0"/>
              <a:t>SCFRDR </a:t>
            </a:r>
            <a:r>
              <a:rPr lang="ja-JP" altLang="en-US" dirty="0"/>
              <a:t>が格納し、最後のストップビットから</a:t>
            </a:r>
            <a:r>
              <a:rPr lang="en-US" altLang="ja-JP" dirty="0"/>
              <a:t>15ETU </a:t>
            </a:r>
            <a:r>
              <a:rPr lang="ja-JP" altLang="en-US" dirty="0"/>
              <a:t>の時間経過後も次のデータが受信されないとき、セットされ次の受信データが受信されていないことを表示</a:t>
            </a:r>
            <a:endParaRPr lang="en-US" altLang="ja-JP" dirty="0"/>
          </a:p>
          <a:p>
            <a:pPr lvl="1"/>
            <a:r>
              <a:rPr lang="ja-JP" altLang="en-US" dirty="0"/>
              <a:t>受信</a:t>
            </a:r>
            <a:r>
              <a:rPr lang="en-US" altLang="ja-JP" dirty="0"/>
              <a:t>FIFO</a:t>
            </a:r>
            <a:r>
              <a:rPr lang="ja-JP" altLang="en-US" dirty="0"/>
              <a:t>データレジスタ</a:t>
            </a:r>
            <a:r>
              <a:rPr lang="en-US" altLang="ja-JP" dirty="0"/>
              <a:t>_2(SCFRDR_2)</a:t>
            </a:r>
          </a:p>
          <a:p>
            <a:pPr lvl="2"/>
            <a:r>
              <a:rPr lang="ja-JP" altLang="en-US" dirty="0"/>
              <a:t>受信したシリアルデータを格納する</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_2,3(SCFCR_2,3)</a:t>
            </a:r>
            <a:endParaRPr lang="ja-JP" altLang="en-US" dirty="0"/>
          </a:p>
          <a:p>
            <a:pPr lvl="2"/>
            <a:r>
              <a:rPr lang="ja-JP" altLang="en-US" dirty="0"/>
              <a:t>受信</a:t>
            </a:r>
            <a:r>
              <a:rPr lang="en-US" altLang="ja-JP" dirty="0"/>
              <a:t>FIFO</a:t>
            </a:r>
            <a:r>
              <a:rPr lang="ja-JP" altLang="en-US" dirty="0"/>
              <a:t>データ数トリガ：</a:t>
            </a:r>
            <a:r>
              <a:rPr lang="en-US" altLang="ja-JP" dirty="0"/>
              <a:t>1</a:t>
            </a:r>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a:p>
            <a:pPr lvl="2"/>
            <a:r>
              <a:rPr lang="ja-JP" altLang="en-US" dirty="0"/>
              <a:t>受信</a:t>
            </a:r>
            <a:r>
              <a:rPr lang="en-US" altLang="ja-JP" dirty="0"/>
              <a:t>FIFO</a:t>
            </a:r>
            <a:r>
              <a:rPr lang="ja-JP" altLang="en-US" dirty="0"/>
              <a:t>データレジスタリセット：受信</a:t>
            </a:r>
            <a:r>
              <a:rPr lang="en-US" altLang="ja-JP" dirty="0"/>
              <a:t>FIFO</a:t>
            </a:r>
            <a:r>
              <a:rPr lang="ja-JP" altLang="en-US" dirty="0"/>
              <a:t>データレジスタ内の受信データを無効にし、データを空の状態にリセットする際、リセット動作を許可にセット、リセットを解除する際、リセット動作を禁止にクリア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269332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a:t>製品分類</a:t>
            </a:r>
            <a:endParaRPr lang="en-US" altLang="ja-JP" dirty="0"/>
          </a:p>
          <a:p>
            <a:pPr lvl="1"/>
            <a:r>
              <a:rPr lang="en-US" altLang="ja-JP" dirty="0"/>
              <a:t>SH7262 </a:t>
            </a:r>
            <a:r>
              <a:rPr lang="ja-JP" altLang="en-US" dirty="0"/>
              <a:t>グループ</a:t>
            </a:r>
            <a:endParaRPr lang="en-US" altLang="ja-JP" dirty="0"/>
          </a:p>
          <a:p>
            <a:r>
              <a:rPr lang="ja-JP" altLang="en-US" dirty="0"/>
              <a:t>カタログ型名</a:t>
            </a:r>
            <a:endParaRPr lang="en-US" altLang="ja-JP" dirty="0"/>
          </a:p>
          <a:p>
            <a:pPr lvl="1"/>
            <a:r>
              <a:rPr lang="en-US" altLang="ja-JP" dirty="0"/>
              <a:t>R5S72620W144FPU</a:t>
            </a:r>
          </a:p>
          <a:p>
            <a:r>
              <a:rPr lang="ja-JP" altLang="en-US" dirty="0"/>
              <a:t>大容量内蔵</a:t>
            </a:r>
            <a:r>
              <a:rPr lang="en-US" altLang="ja-JP" dirty="0"/>
              <a:t>RAM</a:t>
            </a:r>
          </a:p>
          <a:p>
            <a:pPr lvl="1"/>
            <a:r>
              <a:rPr lang="en-US" altLang="ja-JP" dirty="0"/>
              <a:t>1MB</a:t>
            </a:r>
          </a:p>
          <a:p>
            <a:r>
              <a:rPr lang="en-US" altLang="ja-JP" dirty="0" err="1"/>
              <a:t>IEBus</a:t>
            </a:r>
            <a:r>
              <a:rPr lang="ja-JP" altLang="en-US" dirty="0"/>
              <a:t>コントローラ</a:t>
            </a:r>
            <a:endParaRPr lang="en-US" altLang="ja-JP" dirty="0"/>
          </a:p>
          <a:p>
            <a:pPr lvl="1"/>
            <a:r>
              <a:rPr lang="ja-JP" altLang="en-US" dirty="0"/>
              <a:t>非搭載</a:t>
            </a:r>
            <a:endParaRPr lang="en-US" altLang="ja-JP" dirty="0"/>
          </a:p>
          <a:p>
            <a:r>
              <a:rPr lang="ja-JP" altLang="en-US" dirty="0"/>
              <a:t>コントローラエリアネットワーク</a:t>
            </a:r>
            <a:endParaRPr lang="en-US" altLang="ja-JP" dirty="0"/>
          </a:p>
          <a:p>
            <a:pPr lvl="1"/>
            <a:r>
              <a:rPr lang="ja-JP" altLang="en-US" dirty="0"/>
              <a:t>非搭載</a:t>
            </a:r>
            <a:endParaRPr lang="en-US" altLang="ja-JP" dirty="0"/>
          </a:p>
          <a:p>
            <a:r>
              <a:rPr lang="ja-JP" altLang="en-US" dirty="0"/>
              <a:t>温度範囲</a:t>
            </a:r>
            <a:endParaRPr lang="en-US" altLang="ja-JP" dirty="0"/>
          </a:p>
          <a:p>
            <a:pPr lvl="1"/>
            <a:r>
              <a:rPr lang="ja-JP" altLang="en-US" dirty="0"/>
              <a:t>標準温度範囲</a:t>
            </a:r>
            <a:r>
              <a:rPr kumimoji="1" lang="ja-JP" altLang="en-US" dirty="0"/>
              <a:t>（</a:t>
            </a:r>
            <a:r>
              <a:rPr kumimoji="1" lang="ja-JP" altLang="en-US" dirty="0" err="1"/>
              <a:t>ー</a:t>
            </a:r>
            <a:r>
              <a:rPr kumimoji="1" lang="en-US" altLang="ja-JP" dirty="0"/>
              <a:t>20</a:t>
            </a:r>
            <a:r>
              <a:rPr kumimoji="1" lang="ja-JP" altLang="en-US" dirty="0"/>
              <a:t>～＋</a:t>
            </a:r>
            <a:r>
              <a:rPr kumimoji="1" lang="en-US" altLang="ja-JP" dirty="0"/>
              <a:t>85</a:t>
            </a:r>
            <a:r>
              <a:rPr kumimoji="1" lang="ja-JP" altLang="en-US" dirty="0"/>
              <a:t>℃）</a:t>
            </a:r>
            <a:endParaRPr kumimoji="1" lang="en-US" altLang="ja-JP" dirty="0"/>
          </a:p>
          <a:p>
            <a:r>
              <a:rPr lang="ja-JP" altLang="en-US" dirty="0"/>
              <a:t>パッケージ</a:t>
            </a:r>
            <a:endParaRPr lang="en-US" altLang="ja-JP" dirty="0"/>
          </a:p>
          <a:p>
            <a:pPr lvl="1"/>
            <a:r>
              <a:rPr kumimoji="1" lang="en-US" altLang="ja-JP" dirty="0"/>
              <a:t>176</a:t>
            </a:r>
            <a:r>
              <a:rPr lang="ja-JP" altLang="en-US" dirty="0"/>
              <a:t>ピン</a:t>
            </a:r>
            <a:r>
              <a:rPr lang="en-US" altLang="ja-JP" dirty="0"/>
              <a:t>QFP</a:t>
            </a:r>
            <a:endParaRPr kumimoji="1" lang="ja-JP" altLang="en-US" dirty="0"/>
          </a:p>
        </p:txBody>
      </p:sp>
    </p:spTree>
    <p:extLst>
      <p:ext uri="{BB962C8B-B14F-4D97-AF65-F5344CB8AC3E}">
        <p14:creationId xmlns:p14="http://schemas.microsoft.com/office/powerpoint/2010/main" val="87351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バス接続のシリアルフラッシュメモリから</a:t>
            </a:r>
            <a:r>
              <a:rPr lang="en-US" altLang="ja-JP" dirty="0"/>
              <a:t>ID</a:t>
            </a:r>
            <a:r>
              <a:rPr lang="ja-JP" altLang="en-US" dirty="0"/>
              <a:t>を読み出す</a:t>
            </a:r>
          </a:p>
          <a:p>
            <a:r>
              <a:rPr kumimoji="1" lang="ja-JP" altLang="en-US" dirty="0"/>
              <a:t>制御部品</a:t>
            </a:r>
          </a:p>
          <a:p>
            <a:pPr lvl="1"/>
            <a:r>
              <a:rPr lang="en-US" altLang="ja-JP" dirty="0"/>
              <a:t>FRK-SH2A U5 M25P05-A(C/D/Q/</a:t>
            </a:r>
            <a:r>
              <a:rPr lang="en-US" altLang="ja-JP" dirty="0" err="1"/>
              <a:t>nS</a:t>
            </a:r>
            <a:r>
              <a:rPr lang="en-US" altLang="ja-JP" dirty="0"/>
              <a:t>/</a:t>
            </a:r>
            <a:r>
              <a:rPr lang="en-US" altLang="ja-JP" dirty="0" err="1"/>
              <a:t>nW</a:t>
            </a:r>
            <a:r>
              <a:rPr lang="en-US" altLang="ja-JP" dirty="0"/>
              <a:t>/</a:t>
            </a:r>
            <a:r>
              <a:rPr lang="en-US" altLang="ja-JP" dirty="0" err="1"/>
              <a:t>nHOLD</a:t>
            </a:r>
            <a:r>
              <a:rPr kumimoji="1" lang="en-US" altLang="ja-JP" dirty="0"/>
              <a:t>)</a:t>
            </a:r>
          </a:p>
          <a:p>
            <a:pPr lvl="2"/>
            <a:r>
              <a:rPr lang="ja-JP" altLang="en-US" dirty="0"/>
              <a:t>ライトプロテクト</a:t>
            </a:r>
            <a:r>
              <a:rPr lang="en-US" altLang="ja-JP" dirty="0"/>
              <a:t>(</a:t>
            </a:r>
            <a:r>
              <a:rPr lang="en-US" altLang="ja-JP" dirty="0" err="1"/>
              <a:t>nW</a:t>
            </a:r>
            <a:r>
              <a:rPr lang="en-US" altLang="ja-JP" dirty="0"/>
              <a:t>)</a:t>
            </a:r>
            <a:r>
              <a:rPr lang="ja-JP" altLang="en-US" dirty="0"/>
              <a:t>は</a:t>
            </a:r>
            <a:r>
              <a:rPr lang="en-US" altLang="ja-JP" dirty="0"/>
              <a:t>H</a:t>
            </a:r>
            <a:r>
              <a:rPr lang="ja-JP" altLang="en-US" dirty="0"/>
              <a:t>に固定されている</a:t>
            </a:r>
            <a:endParaRPr lang="en-US" altLang="ja-JP" dirty="0"/>
          </a:p>
          <a:p>
            <a:pPr lvl="2"/>
            <a:r>
              <a:rPr lang="ja-JP" altLang="en-US" dirty="0"/>
              <a:t>ホールド</a:t>
            </a:r>
            <a:r>
              <a:rPr lang="en-US" altLang="ja-JP" dirty="0"/>
              <a:t>(</a:t>
            </a:r>
            <a:r>
              <a:rPr lang="en-US" altLang="ja-JP" dirty="0" err="1"/>
              <a:t>nHOLD</a:t>
            </a:r>
            <a:r>
              <a:rPr lang="en-US" altLang="ja-JP" dirty="0"/>
              <a:t>)</a:t>
            </a:r>
            <a:r>
              <a:rPr lang="ja-JP" altLang="en-US" dirty="0"/>
              <a:t>は</a:t>
            </a:r>
            <a:r>
              <a:rPr lang="en-US" altLang="ja-JP" dirty="0"/>
              <a:t>4.7kΩ</a:t>
            </a:r>
            <a:r>
              <a:rPr lang="ja-JP" altLang="en-US" dirty="0"/>
              <a:t>抵抗でプルアップされ、リセット信号</a:t>
            </a:r>
            <a:r>
              <a:rPr lang="en-US" altLang="ja-JP" dirty="0"/>
              <a:t>(</a:t>
            </a:r>
            <a:r>
              <a:rPr lang="en-US" altLang="ja-JP" dirty="0" err="1"/>
              <a:t>nRST</a:t>
            </a:r>
            <a:r>
              <a:rPr lang="en-US" altLang="ja-JP" dirty="0"/>
              <a:t>)</a:t>
            </a:r>
            <a:r>
              <a:rPr lang="ja-JP" altLang="en-US" dirty="0"/>
              <a:t>に接続されている</a:t>
            </a:r>
            <a:endParaRPr lang="en-US" altLang="ja-JP" dirty="0"/>
          </a:p>
          <a:p>
            <a:pPr lvl="2"/>
            <a:r>
              <a:rPr lang="ja-JP" altLang="en-US" dirty="0"/>
              <a:t>シリアルクロック</a:t>
            </a:r>
            <a:r>
              <a:rPr lang="en-US" altLang="ja-JP" dirty="0"/>
              <a:t>(C)</a:t>
            </a:r>
            <a:r>
              <a:rPr lang="ja-JP" altLang="en-US" dirty="0" err="1"/>
              <a:t>、</a:t>
            </a:r>
            <a:r>
              <a:rPr lang="ja-JP" altLang="en-US" dirty="0"/>
              <a:t>チップセレクト</a:t>
            </a:r>
            <a:r>
              <a:rPr lang="en-US" altLang="ja-JP" dirty="0"/>
              <a:t>(</a:t>
            </a:r>
            <a:r>
              <a:rPr lang="en-US" altLang="ja-JP" dirty="0" err="1"/>
              <a:t>nS</a:t>
            </a:r>
            <a:r>
              <a:rPr lang="en-US" altLang="ja-JP" dirty="0"/>
              <a:t>)</a:t>
            </a:r>
            <a:r>
              <a:rPr lang="ja-JP" altLang="en-US" dirty="0" err="1"/>
              <a:t>、</a:t>
            </a:r>
            <a:r>
              <a:rPr lang="ja-JP" altLang="en-US" dirty="0"/>
              <a:t>シリアルデータアウトプット</a:t>
            </a:r>
            <a:r>
              <a:rPr lang="en-US" altLang="ja-JP" dirty="0"/>
              <a:t>(Q)</a:t>
            </a:r>
            <a:r>
              <a:rPr lang="ja-JP" altLang="en-US" dirty="0"/>
              <a:t>は</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a:t>
            </a:r>
            <a:r>
              <a:rPr lang="ja-JP" altLang="en-US" dirty="0"/>
              <a:t>は</a:t>
            </a:r>
            <a:r>
              <a:rPr lang="en-US" altLang="ja-JP" dirty="0"/>
              <a:t>1MΩ</a:t>
            </a:r>
            <a:r>
              <a:rPr lang="ja-JP" altLang="en-US" dirty="0"/>
              <a:t>抵抗でプルアップされている</a:t>
            </a:r>
            <a:endParaRPr lang="en-US" altLang="ja-JP" dirty="0"/>
          </a:p>
          <a:p>
            <a:pPr lvl="2"/>
            <a:r>
              <a:rPr lang="ja-JP" altLang="en-US" dirty="0"/>
              <a:t>メモリサイズ：</a:t>
            </a:r>
            <a:r>
              <a:rPr lang="en-US" altLang="ja-JP" dirty="0"/>
              <a:t>65,536</a:t>
            </a:r>
            <a:r>
              <a:rPr lang="ja-JP" altLang="en-US" dirty="0"/>
              <a:t>バイト</a:t>
            </a:r>
            <a:endParaRPr lang="en-US" altLang="ja-JP" dirty="0"/>
          </a:p>
          <a:p>
            <a:pPr lvl="2"/>
            <a:r>
              <a:rPr kumimoji="1" lang="ja-JP" altLang="en-US" dirty="0"/>
              <a:t>セクタ数：</a:t>
            </a:r>
            <a:r>
              <a:rPr kumimoji="1" lang="en-US" altLang="ja-JP" dirty="0"/>
              <a:t>2</a:t>
            </a:r>
          </a:p>
          <a:p>
            <a:pPr lvl="2"/>
            <a:r>
              <a:rPr lang="ja-JP" altLang="en-US" dirty="0"/>
              <a:t>ページ数：</a:t>
            </a:r>
            <a:r>
              <a:rPr lang="en-US" altLang="ja-JP" dirty="0"/>
              <a:t>256</a:t>
            </a:r>
          </a:p>
          <a:p>
            <a:pPr lvl="2"/>
            <a:r>
              <a:rPr lang="ja-JP" altLang="en-US" dirty="0"/>
              <a:t>消去単位：セクタもしくはデバイス全体</a:t>
            </a:r>
            <a:endParaRPr lang="en-US" altLang="ja-JP" dirty="0"/>
          </a:p>
          <a:p>
            <a:pPr lvl="2"/>
            <a:r>
              <a:rPr lang="ja-JP" altLang="en-US" dirty="0"/>
              <a:t>書き込み単位：ページ</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p:txBody>
      </p:sp>
    </p:spTree>
    <p:extLst>
      <p:ext uri="{BB962C8B-B14F-4D97-AF65-F5344CB8AC3E}">
        <p14:creationId xmlns:p14="http://schemas.microsoft.com/office/powerpoint/2010/main" val="168798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10000"/>
          </a:bodyPr>
          <a:lstStyle/>
          <a:p>
            <a:r>
              <a:rPr lang="ja-JP" altLang="en-US" dirty="0"/>
              <a:t>端子</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131</a:t>
            </a:r>
            <a:r>
              <a:rPr lang="ja-JP" altLang="en-US" dirty="0"/>
              <a:t>番ピン</a:t>
            </a:r>
            <a:r>
              <a:rPr lang="en-US" altLang="ja-JP" dirty="0"/>
              <a:t>(PF10/A24/SSIWS3/SSL00/TIOC3B/</a:t>
            </a:r>
            <a:r>
              <a:rPr lang="en-US" altLang="ja-JP" dirty="0" err="1"/>
              <a:t>nFCE</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127</a:t>
            </a:r>
            <a:r>
              <a:rPr lang="ja-JP" altLang="en-US" dirty="0"/>
              <a:t>番ピン</a:t>
            </a:r>
            <a:r>
              <a:rPr lang="en-US" altLang="ja-JP" dirty="0"/>
              <a:t>(MISO0) - FRK-SH2A U5 M25P05-A 2(Q)</a:t>
            </a:r>
          </a:p>
          <a:p>
            <a:pPr lvl="1"/>
            <a:r>
              <a:rPr lang="en-US" altLang="ja-JP" dirty="0"/>
              <a:t>129</a:t>
            </a:r>
            <a:r>
              <a:rPr lang="ja-JP" altLang="en-US" dirty="0"/>
              <a:t>番ピン</a:t>
            </a:r>
            <a:r>
              <a:rPr lang="en-US" altLang="ja-JP" dirty="0"/>
              <a:t>(MOSI0) - FRK-SH2A U5 M25P05-A 5(D)</a:t>
            </a:r>
          </a:p>
          <a:p>
            <a:pPr lvl="1"/>
            <a:r>
              <a:rPr lang="en-US" altLang="ja-JP" dirty="0"/>
              <a:t>131</a:t>
            </a:r>
            <a:r>
              <a:rPr lang="ja-JP" altLang="en-US" dirty="0"/>
              <a:t>番ピン</a:t>
            </a:r>
            <a:r>
              <a:rPr lang="en-US" altLang="ja-JP" dirty="0"/>
              <a:t>(SSL00) - FRK-SH2A U5 M25P05-A 1(</a:t>
            </a:r>
            <a:r>
              <a:rPr lang="en-US" altLang="ja-JP" dirty="0" err="1"/>
              <a:t>nS</a:t>
            </a:r>
            <a:r>
              <a:rPr lang="en-US" altLang="ja-JP" dirty="0"/>
              <a:t>)</a:t>
            </a:r>
          </a:p>
          <a:p>
            <a:pPr lvl="1"/>
            <a:r>
              <a:rPr lang="en-US" altLang="ja-JP" dirty="0"/>
              <a:t>133</a:t>
            </a:r>
            <a:r>
              <a:rPr lang="ja-JP" altLang="en-US" dirty="0"/>
              <a:t>番ピン</a:t>
            </a:r>
            <a:r>
              <a:rPr lang="en-US" altLang="ja-JP" dirty="0"/>
              <a:t>(RSPCK0) - FRK-SH2A U5 M25P05-A 6(C)</a:t>
            </a:r>
          </a:p>
        </p:txBody>
      </p:sp>
    </p:spTree>
    <p:extLst>
      <p:ext uri="{BB962C8B-B14F-4D97-AF65-F5344CB8AC3E}">
        <p14:creationId xmlns:p14="http://schemas.microsoft.com/office/powerpoint/2010/main" val="427749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PF10</a:t>
            </a:r>
            <a:r>
              <a:rPr lang="ja-JP" altLang="en-US" dirty="0"/>
              <a:t>モード：</a:t>
            </a:r>
            <a:r>
              <a:rPr lang="en-US" altLang="ja-JP" dirty="0"/>
              <a:t>SSL00</a:t>
            </a:r>
          </a:p>
          <a:p>
            <a:pPr lvl="2"/>
            <a:r>
              <a:rPr lang="en-US" altLang="ja-JP" dirty="0"/>
              <a:t>PF9</a:t>
            </a:r>
            <a:r>
              <a:rPr lang="ja-JP" altLang="en-US" dirty="0"/>
              <a:t>モード：</a:t>
            </a:r>
            <a:r>
              <a:rPr lang="en-US" altLang="ja-JP" dirty="0"/>
              <a:t>RSPCK0</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lang="ja-JP" altLang="en-US" dirty="0"/>
              <a:t>スレーブセレクト極性レジスタ</a:t>
            </a:r>
            <a:r>
              <a:rPr lang="en-US" altLang="ja-JP" dirty="0"/>
              <a:t>_0(SSLP_0)</a:t>
            </a:r>
          </a:p>
          <a:p>
            <a:pPr lvl="2"/>
            <a:r>
              <a:rPr kumimoji="1" lang="en-US" altLang="ja-JP" dirty="0"/>
              <a:t>SSL</a:t>
            </a:r>
            <a:r>
              <a:rPr kumimoji="1" lang="ja-JP" altLang="en-US" dirty="0"/>
              <a:t>信号極性設定：</a:t>
            </a:r>
            <a:r>
              <a:rPr kumimoji="1" lang="en-US" altLang="ja-JP" dirty="0"/>
              <a:t>SSL</a:t>
            </a:r>
            <a:r>
              <a:rPr kumimoji="1" lang="ja-JP" altLang="en-US" dirty="0"/>
              <a:t>信号は</a:t>
            </a:r>
            <a:r>
              <a:rPr kumimoji="1" lang="en-US" altLang="ja-JP" dirty="0"/>
              <a:t>0</a:t>
            </a:r>
            <a:r>
              <a:rPr kumimoji="1" lang="ja-JP" altLang="en-US" dirty="0"/>
              <a:t>アクティブ</a:t>
            </a:r>
            <a:endParaRPr kumimoji="1"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2721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スレーブセレクトネゲート遅延レジスタ</a:t>
            </a:r>
            <a:r>
              <a:rPr lang="en-US" altLang="ja-JP" dirty="0"/>
              <a:t>_0(SSLND0)</a:t>
            </a:r>
          </a:p>
          <a:p>
            <a:pPr lvl="2"/>
            <a:r>
              <a:rPr lang="en-US" altLang="ja-JP" dirty="0"/>
              <a:t>SSL</a:t>
            </a:r>
            <a:r>
              <a:rPr lang="ja-JP" altLang="en-US" dirty="0"/>
              <a:t>ネゲート遅延設定：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ネゲート遅延はスレーブセレクトネゲート遅延レジスタ（</a:t>
            </a:r>
            <a:r>
              <a:rPr lang="en-US" altLang="ja-JP" dirty="0"/>
              <a:t>SSLND</a:t>
            </a:r>
            <a:r>
              <a:rPr lang="ja-JP" altLang="en-US" dirty="0"/>
              <a:t>）の設定値</a:t>
            </a:r>
            <a:endParaRPr lang="en-US" altLang="ja-JP" dirty="0"/>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31838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318956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286425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CK-35 11(WP)</a:t>
            </a:r>
            <a:endParaRPr lang="ja-JP" altLang="en-US" dirty="0"/>
          </a:p>
          <a:p>
            <a:pPr lvl="1"/>
            <a:r>
              <a:rPr lang="en-US" altLang="ja-JP" dirty="0"/>
              <a:t>5</a:t>
            </a:r>
            <a:r>
              <a:rPr lang="ja-JP" altLang="en-US" dirty="0"/>
              <a:t>番ピン</a:t>
            </a:r>
            <a:r>
              <a:rPr lang="en-US" altLang="ja-JP" dirty="0"/>
              <a:t>(PC6) - FRK-SH2A CN3_27 - CK-35 10(CD)</a:t>
            </a:r>
            <a:endParaRPr lang="ja-JP" altLang="en-US" dirty="0"/>
          </a:p>
          <a:p>
            <a:pPr lvl="1"/>
            <a:r>
              <a:rPr lang="en-US" altLang="ja-JP" dirty="0"/>
              <a:t>7</a:t>
            </a:r>
            <a:r>
              <a:rPr lang="ja-JP" altLang="en-US" dirty="0"/>
              <a:t>番ピン</a:t>
            </a:r>
            <a:r>
              <a:rPr lang="en-US" altLang="ja-JP" dirty="0"/>
              <a:t>(PC7) - FRK-SH2A CN3_28 - CK-35 1(CS)</a:t>
            </a:r>
            <a:endParaRPr lang="ja-JP" altLang="en-US" dirty="0"/>
          </a:p>
          <a:p>
            <a:pPr lvl="1"/>
            <a:r>
              <a:rPr lang="en-US" altLang="ja-JP" dirty="0"/>
              <a:t>127</a:t>
            </a:r>
            <a:r>
              <a:rPr lang="ja-JP" altLang="en-US" dirty="0"/>
              <a:t>番ピン</a:t>
            </a:r>
            <a:r>
              <a:rPr lang="en-US" altLang="ja-JP" dirty="0"/>
              <a:t>(MISO0) - FRK-SH2A CN3_36 - CK-35 7(DO)</a:t>
            </a:r>
            <a:endParaRPr lang="ja-JP" altLang="en-US" dirty="0"/>
          </a:p>
          <a:p>
            <a:pPr lvl="1"/>
            <a:r>
              <a:rPr lang="en-US" altLang="ja-JP" dirty="0"/>
              <a:t>129</a:t>
            </a:r>
            <a:r>
              <a:rPr lang="ja-JP" altLang="en-US" dirty="0"/>
              <a:t>番ピン</a:t>
            </a:r>
            <a:r>
              <a:rPr lang="en-US" altLang="ja-JP" dirty="0"/>
              <a:t>(MOSI0) - FRK-SH2A CN3_37 - CK-35 2(DI)</a:t>
            </a:r>
            <a:endParaRPr lang="ja-JP" altLang="en-US" dirty="0"/>
          </a:p>
          <a:p>
            <a:pPr lvl="1"/>
            <a:r>
              <a:rPr lang="en-US" altLang="ja-JP" dirty="0"/>
              <a:t>133</a:t>
            </a:r>
            <a:r>
              <a:rPr lang="ja-JP" altLang="en-US" dirty="0"/>
              <a:t>番ピン</a:t>
            </a:r>
            <a:r>
              <a:rPr lang="en-US" altLang="ja-JP" dirty="0"/>
              <a:t>(RSPCK0) - FRK-SH2A CN3_40 - CK-35 5(SCLK)</a:t>
            </a:r>
            <a:endParaRPr lang="ja-JP" altLang="en-US" dirty="0"/>
          </a:p>
        </p:txBody>
      </p:sp>
    </p:spTree>
    <p:extLst>
      <p:ext uri="{BB962C8B-B14F-4D97-AF65-F5344CB8AC3E}">
        <p14:creationId xmlns:p14="http://schemas.microsoft.com/office/powerpoint/2010/main" val="329655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132735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02626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16013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r>
              <a:rPr kumimoji="1" lang="ja-JP" altLang="en-US" dirty="0"/>
              <a:t>ボード</a:t>
            </a:r>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ボード名</a:t>
            </a:r>
            <a:endParaRPr kumimoji="1" lang="en-US" altLang="ja-JP" dirty="0"/>
          </a:p>
          <a:p>
            <a:pPr lvl="1"/>
            <a:r>
              <a:rPr lang="en-US" altLang="ja-JP" dirty="0"/>
              <a:t>CQ-FRK-SH2A</a:t>
            </a:r>
          </a:p>
          <a:p>
            <a:r>
              <a:rPr kumimoji="1" lang="ja-JP" altLang="en-US" dirty="0"/>
              <a:t>入力クロック</a:t>
            </a:r>
            <a:endParaRPr kumimoji="1" lang="en-US" altLang="ja-JP" dirty="0"/>
          </a:p>
          <a:p>
            <a:pPr lvl="1"/>
            <a:r>
              <a:rPr lang="en-US" altLang="ja-JP" dirty="0"/>
              <a:t>48MHz</a:t>
            </a:r>
            <a:endParaRPr lang="ja-JP" altLang="en-US" dirty="0"/>
          </a:p>
          <a:p>
            <a:pPr lvl="1"/>
            <a:r>
              <a:rPr lang="ja-JP" altLang="en-US" dirty="0"/>
              <a:t>クロック動作モード：</a:t>
            </a:r>
            <a:r>
              <a:rPr kumimoji="1" lang="ja-JP" altLang="en-US" dirty="0"/>
              <a:t>モード</a:t>
            </a:r>
            <a:r>
              <a:rPr kumimoji="1" lang="en-US" altLang="ja-JP" dirty="0"/>
              <a:t>1</a:t>
            </a:r>
          </a:p>
          <a:p>
            <a:r>
              <a:rPr kumimoji="1" lang="ja-JP" altLang="en-US" dirty="0"/>
              <a:t>内部クロック</a:t>
            </a:r>
            <a:r>
              <a:rPr kumimoji="1" lang="en-US" altLang="ja-JP" dirty="0"/>
              <a:t>(</a:t>
            </a:r>
            <a:r>
              <a:rPr kumimoji="1" lang="en-US" altLang="ja-JP" dirty="0" err="1"/>
              <a:t>Iφ</a:t>
            </a:r>
            <a:r>
              <a:rPr kumimoji="1" lang="en-US" altLang="ja-JP" dirty="0"/>
              <a:t>)</a:t>
            </a:r>
          </a:p>
          <a:p>
            <a:pPr lvl="1"/>
            <a:r>
              <a:rPr lang="en-US" altLang="ja-JP" dirty="0"/>
              <a:t>144MHz(FRQCR CPU</a:t>
            </a:r>
            <a:r>
              <a:rPr lang="ja-JP" altLang="en-US" dirty="0"/>
              <a:t>クロック周波数の分周率：</a:t>
            </a:r>
            <a:r>
              <a:rPr lang="en-US" altLang="ja-JP" dirty="0"/>
              <a:t>×1</a:t>
            </a:r>
            <a:r>
              <a:rPr lang="ja-JP" altLang="en-US" dirty="0"/>
              <a:t>倍の場合</a:t>
            </a:r>
            <a:r>
              <a:rPr lang="en-US" altLang="ja-JP" dirty="0"/>
              <a:t>)</a:t>
            </a:r>
          </a:p>
          <a:p>
            <a:pPr lvl="1"/>
            <a:r>
              <a:rPr lang="en-US" altLang="ja-JP" dirty="0"/>
              <a:t>48MHz(FRQCR CPU</a:t>
            </a:r>
            <a:r>
              <a:rPr lang="ja-JP" altLang="en-US" dirty="0"/>
              <a:t>クロック周波数の分周率：</a:t>
            </a:r>
            <a:r>
              <a:rPr lang="en-US" altLang="ja-JP" dirty="0"/>
              <a:t>×1/3</a:t>
            </a:r>
            <a:r>
              <a:rPr lang="ja-JP" altLang="en-US" dirty="0"/>
              <a:t>倍の場合。初期値</a:t>
            </a:r>
            <a:r>
              <a:rPr lang="en-US" altLang="ja-JP" dirty="0"/>
              <a:t>)</a:t>
            </a:r>
          </a:p>
          <a:p>
            <a:r>
              <a:rPr lang="ja-JP" altLang="en-US" dirty="0"/>
              <a:t>バスクロック</a:t>
            </a:r>
            <a:r>
              <a:rPr lang="en-US" altLang="ja-JP" dirty="0"/>
              <a:t>(</a:t>
            </a:r>
            <a:r>
              <a:rPr lang="en-US" altLang="ja-JP" dirty="0" err="1"/>
              <a:t>Bφ</a:t>
            </a:r>
            <a:r>
              <a:rPr lang="en-US" altLang="ja-JP" dirty="0"/>
              <a:t>)</a:t>
            </a:r>
          </a:p>
          <a:p>
            <a:pPr lvl="1"/>
            <a:r>
              <a:rPr lang="en-US" altLang="ja-JP" dirty="0"/>
              <a:t>48MHz</a:t>
            </a:r>
          </a:p>
          <a:p>
            <a:r>
              <a:rPr kumimoji="1" lang="ja-JP" altLang="en-US" dirty="0"/>
              <a:t>周辺クロック</a:t>
            </a:r>
            <a:r>
              <a:rPr kumimoji="1" lang="en-US" altLang="ja-JP" dirty="0"/>
              <a:t>(</a:t>
            </a:r>
            <a:r>
              <a:rPr kumimoji="1" lang="en-US" altLang="ja-JP" dirty="0" err="1"/>
              <a:t>Pφ</a:t>
            </a:r>
            <a:r>
              <a:rPr kumimoji="1" lang="en-US" altLang="ja-JP" dirty="0"/>
              <a:t>)</a:t>
            </a:r>
          </a:p>
          <a:p>
            <a:pPr lvl="1"/>
            <a:r>
              <a:rPr lang="en-US" altLang="ja-JP" dirty="0"/>
              <a:t>24MHz(FRQCR </a:t>
            </a:r>
            <a:r>
              <a:rPr lang="ja-JP" altLang="en-US" dirty="0"/>
              <a:t>周辺クロック周波数の分周率：</a:t>
            </a:r>
            <a:r>
              <a:rPr lang="en-US" altLang="ja-JP" dirty="0"/>
              <a:t>×1/6</a:t>
            </a:r>
            <a:r>
              <a:rPr lang="ja-JP" altLang="en-US" dirty="0"/>
              <a:t>倍の場合。初期値</a:t>
            </a:r>
            <a:r>
              <a:rPr lang="en-US" altLang="ja-JP" dirty="0"/>
              <a:t>)</a:t>
            </a:r>
          </a:p>
          <a:p>
            <a:pPr lvl="1"/>
            <a:r>
              <a:rPr lang="en-US" altLang="ja-JP" dirty="0"/>
              <a:t>12MHz(FRQCR </a:t>
            </a:r>
            <a:r>
              <a:rPr lang="ja-JP" altLang="en-US" dirty="0"/>
              <a:t>周辺クロック周波数の分周率：</a:t>
            </a:r>
            <a:r>
              <a:rPr lang="en-US" altLang="ja-JP" dirty="0"/>
              <a:t>×1/12</a:t>
            </a:r>
            <a:r>
              <a:rPr lang="ja-JP" altLang="en-US" dirty="0"/>
              <a:t>倍の場合</a:t>
            </a:r>
            <a:r>
              <a:rPr lang="en-US" altLang="ja-JP" dirty="0"/>
              <a:t>)</a:t>
            </a:r>
            <a:endParaRPr kumimoji="1" lang="en-US" altLang="ja-JP" dirty="0"/>
          </a:p>
        </p:txBody>
      </p:sp>
    </p:spTree>
    <p:extLst>
      <p:ext uri="{BB962C8B-B14F-4D97-AF65-F5344CB8AC3E}">
        <p14:creationId xmlns:p14="http://schemas.microsoft.com/office/powerpoint/2010/main" val="92113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9313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の点灯・消灯を切り替える</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F)</a:t>
            </a:r>
          </a:p>
          <a:p>
            <a:pPr lvl="1"/>
            <a:r>
              <a:rPr lang="ja-JP" altLang="en-US" dirty="0"/>
              <a:t>コンペアマッチタイマ</a:t>
            </a:r>
            <a:r>
              <a:rPr lang="en-US" altLang="ja-JP" dirty="0"/>
              <a:t>(</a:t>
            </a:r>
            <a:r>
              <a:rPr lang="ja-JP" altLang="en-US" dirty="0"/>
              <a:t>チャネル</a:t>
            </a:r>
            <a:r>
              <a:rPr lang="en-US" altLang="ja-JP" dirty="0"/>
              <a:t>1)</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136</a:t>
            </a:r>
            <a:r>
              <a:rPr kumimoji="1" lang="ja-JP" altLang="en-US" dirty="0"/>
              <a:t>番ピン</a:t>
            </a:r>
            <a:r>
              <a:rPr kumimoji="1" lang="en-US" altLang="ja-JP" dirty="0"/>
              <a:t>(PF6/nCS6nCE1B/SSISCK3/DV_DATA6/TCLKB/SD_D1</a:t>
            </a:r>
            <a:r>
              <a:rPr kumimoji="1" lang="ja-JP" altLang="en-US" dirty="0"/>
              <a:t>マルチプレクス</a:t>
            </a:r>
            <a:r>
              <a:rPr kumimoji="1" lang="en-US" altLang="ja-JP" dirty="0"/>
              <a:t>)</a:t>
            </a:r>
            <a:endParaRPr kumimoji="1" lang="ja-JP" altLang="en-US" dirty="0"/>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136</a:t>
            </a:r>
            <a:r>
              <a:rPr lang="ja-JP" altLang="en-US" dirty="0"/>
              <a:t>番ピン</a:t>
            </a:r>
            <a:r>
              <a:rPr lang="en-US" altLang="ja-JP" dirty="0"/>
              <a:t>(PF6) - FRK-SH2A CN2_7 - </a:t>
            </a:r>
            <a:r>
              <a:rPr kumimoji="1" lang="en-US" altLang="ja-JP" dirty="0"/>
              <a:t>OSRB38C9AA 1(OUTPUT)</a:t>
            </a:r>
            <a:endParaRPr kumimoji="1" lang="ja-JP" altLang="en-US" dirty="0"/>
          </a:p>
          <a:p>
            <a:pPr lvl="1"/>
            <a:r>
              <a:rPr lang="en-US" altLang="ja-JP" dirty="0"/>
              <a:t>9</a:t>
            </a:r>
            <a:r>
              <a:rPr lang="ja-JP" altLang="en-US" dirty="0"/>
              <a:t>番ピン</a:t>
            </a:r>
            <a:r>
              <a:rPr lang="en-US" altLang="ja-JP" dirty="0"/>
              <a:t>(PC8) - FRK-SH2A LED1</a:t>
            </a:r>
          </a:p>
        </p:txBody>
      </p:sp>
    </p:spTree>
    <p:extLst>
      <p:ext uri="{BB962C8B-B14F-4D97-AF65-F5344CB8AC3E}">
        <p14:creationId xmlns:p14="http://schemas.microsoft.com/office/powerpoint/2010/main" val="2734602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endParaRPr kumimoji="1" lang="en-US" altLang="ja-JP" dirty="0"/>
          </a:p>
          <a:p>
            <a:pPr lvl="1"/>
            <a:r>
              <a:rPr kumimoji="1" lang="ja-JP" altLang="en-US" dirty="0"/>
              <a:t>ポート</a:t>
            </a:r>
            <a:r>
              <a:rPr lang="en-US" altLang="ja-JP" dirty="0"/>
              <a:t>F</a:t>
            </a:r>
            <a:r>
              <a:rPr kumimoji="1" lang="ja-JP" altLang="en-US" dirty="0"/>
              <a:t>コントロールレジスタ</a:t>
            </a:r>
            <a:r>
              <a:rPr kumimoji="1" lang="en-US" altLang="ja-JP" dirty="0"/>
              <a:t>1(PFCR1)</a:t>
            </a:r>
            <a:endParaRPr kumimoji="1" lang="ja-JP" altLang="en-US" dirty="0"/>
          </a:p>
          <a:p>
            <a:pPr lvl="2"/>
            <a:r>
              <a:rPr lang="en-US" altLang="ja-JP" dirty="0"/>
              <a:t>PF6</a:t>
            </a:r>
            <a:r>
              <a:rPr kumimoji="1" lang="ja-JP" altLang="en-US" dirty="0"/>
              <a:t>モード：</a:t>
            </a:r>
            <a:r>
              <a:rPr kumimoji="1" lang="en-US" altLang="ja-JP" dirty="0"/>
              <a:t>PF6</a:t>
            </a:r>
            <a:endParaRPr kumimoji="1" lang="ja-JP" altLang="en-US" dirty="0"/>
          </a:p>
          <a:p>
            <a:pPr lvl="1"/>
            <a:r>
              <a:rPr kumimoji="1" lang="ja-JP" altLang="en-US" dirty="0"/>
              <a:t>ポート</a:t>
            </a:r>
            <a:r>
              <a:rPr lang="en-US" altLang="ja-JP" dirty="0"/>
              <a:t>F</a:t>
            </a:r>
            <a:r>
              <a:rPr kumimoji="1" lang="ja-JP" altLang="en-US" dirty="0"/>
              <a:t>・</a:t>
            </a:r>
            <a:r>
              <a:rPr kumimoji="1" lang="en-US" altLang="ja-JP" dirty="0"/>
              <a:t>IO</a:t>
            </a:r>
            <a:r>
              <a:rPr kumimoji="1" lang="ja-JP" altLang="en-US" dirty="0"/>
              <a:t>レジスタ</a:t>
            </a:r>
            <a:r>
              <a:rPr kumimoji="1" lang="en-US" altLang="ja-JP" dirty="0"/>
              <a:t>0(PFIOR0)</a:t>
            </a:r>
          </a:p>
          <a:p>
            <a:pPr lvl="2"/>
            <a:r>
              <a:rPr kumimoji="1" lang="en-US" altLang="ja-JP" dirty="0"/>
              <a:t>PF6</a:t>
            </a:r>
            <a:r>
              <a:rPr kumimoji="1" lang="ja-JP" altLang="en-US" dirty="0"/>
              <a:t>入出力方向</a:t>
            </a:r>
            <a:r>
              <a:rPr lang="ja-JP" altLang="en-US" dirty="0"/>
              <a:t>：入力</a:t>
            </a:r>
          </a:p>
          <a:p>
            <a:pPr lvl="1"/>
            <a:r>
              <a:rPr kumimoji="1" lang="ja-JP" altLang="en-US" dirty="0"/>
              <a:t>ポート</a:t>
            </a:r>
            <a:r>
              <a:rPr lang="en-US" altLang="ja-JP" dirty="0"/>
              <a:t>F</a:t>
            </a:r>
            <a:r>
              <a:rPr kumimoji="1" lang="ja-JP" altLang="en-US" dirty="0"/>
              <a:t>データレジスタ</a:t>
            </a:r>
            <a:r>
              <a:rPr kumimoji="1" lang="en-US" altLang="ja-JP" dirty="0"/>
              <a:t>0(PFDR0)</a:t>
            </a:r>
          </a:p>
          <a:p>
            <a:pPr lvl="2"/>
            <a:r>
              <a:rPr lang="en-US" altLang="ja-JP" dirty="0"/>
              <a:t>PF6</a:t>
            </a:r>
            <a:r>
              <a:rPr lang="ja-JP" altLang="en-US" dirty="0"/>
              <a:t>データ：</a:t>
            </a:r>
            <a:r>
              <a:rPr lang="en-US" altLang="ja-JP" dirty="0"/>
              <a:t>IR</a:t>
            </a:r>
            <a:r>
              <a:rPr lang="ja-JP" altLang="en-US" dirty="0"/>
              <a:t>レシーバ出力値</a:t>
            </a:r>
            <a:endParaRPr lang="en-US" altLang="ja-JP" dirty="0"/>
          </a:p>
          <a:p>
            <a:pPr lvl="1"/>
            <a:r>
              <a:rPr kumimoji="1" lang="ja-JP" altLang="en-US" dirty="0"/>
              <a:t>コンペアマッチタイマスタートレジスタ</a:t>
            </a:r>
            <a:r>
              <a:rPr kumimoji="1" lang="en-US" altLang="ja-JP" dirty="0"/>
              <a:t>(CMSTR)</a:t>
            </a:r>
          </a:p>
          <a:p>
            <a:pPr lvl="2"/>
            <a:r>
              <a:rPr kumimoji="1" lang="ja-JP" altLang="en-US" dirty="0"/>
              <a:t>カウントスタート</a:t>
            </a:r>
            <a:r>
              <a:rPr kumimoji="1" lang="en-US" altLang="ja-JP" dirty="0"/>
              <a:t>1</a:t>
            </a:r>
            <a:r>
              <a:rPr kumimoji="1" lang="ja-JP" altLang="en-US" dirty="0"/>
              <a:t>：</a:t>
            </a:r>
            <a:r>
              <a:rPr kumimoji="1" lang="en-US" altLang="ja-JP" dirty="0"/>
              <a:t>CMCNT_1</a:t>
            </a:r>
            <a:r>
              <a:rPr kumimoji="1" lang="ja-JP" altLang="en-US" dirty="0"/>
              <a:t>はカウントを開始</a:t>
            </a:r>
          </a:p>
          <a:p>
            <a:pPr lvl="1"/>
            <a:r>
              <a:rPr lang="ja-JP" altLang="en-US" dirty="0"/>
              <a:t>コンペアマッチタイマコントロール／ステータスレジスタ</a:t>
            </a:r>
            <a:r>
              <a:rPr lang="en-US" altLang="ja-JP" dirty="0"/>
              <a:t>(CMCSR_1)</a:t>
            </a:r>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a:t>Pφ/8</a:t>
            </a:r>
            <a:r>
              <a:rPr lang="ja-JP" altLang="en-US" dirty="0"/>
              <a:t> もしくは </a:t>
            </a:r>
            <a:r>
              <a:rPr lang="en-US" altLang="ja-JP" dirty="0"/>
              <a:t>Pφ/32</a:t>
            </a:r>
          </a:p>
          <a:p>
            <a:pPr lvl="1"/>
            <a:r>
              <a:rPr lang="ja-JP" altLang="en-US" dirty="0"/>
              <a:t>コンペアマッチカウンタ</a:t>
            </a:r>
            <a:r>
              <a:rPr lang="en-US" altLang="ja-JP" dirty="0"/>
              <a:t>(CMCNT_1)</a:t>
            </a:r>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(CMCOR_1)</a:t>
            </a:r>
          </a:p>
          <a:p>
            <a:pPr lvl="2"/>
            <a:r>
              <a:rPr lang="en-US" altLang="ja-JP" dirty="0"/>
              <a:t>CO</a:t>
            </a:r>
            <a:r>
              <a:rPr lang="ja-JP" altLang="en-US" dirty="0"/>
              <a:t>：</a:t>
            </a:r>
            <a:r>
              <a:rPr lang="en-US" altLang="ja-JP" dirty="0"/>
              <a:t>150 (50μs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CO=(Pφ/8)×50=(24/8)×50=150</a:t>
            </a:r>
            <a:endParaRPr lang="ja-JP" altLang="en-US" dirty="0"/>
          </a:p>
          <a:p>
            <a:pPr lvl="2"/>
            <a:r>
              <a:rPr lang="en-US" altLang="ja-JP" dirty="0"/>
              <a:t>CO</a:t>
            </a:r>
            <a:r>
              <a:rPr lang="ja-JP" altLang="en-US" dirty="0"/>
              <a:t>：</a:t>
            </a:r>
            <a:r>
              <a:rPr lang="en-US" altLang="ja-JP" dirty="0"/>
              <a:t>210 (280μs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CO=(Pφ/32)×280=(24/32)×280=210</a:t>
            </a:r>
          </a:p>
          <a:p>
            <a:pPr lvl="1"/>
            <a:r>
              <a:rPr lang="ja-JP" altLang="en-US" dirty="0"/>
              <a:t>割り込み優先レベル設定レジスタ</a:t>
            </a:r>
            <a:r>
              <a:rPr lang="en-US" altLang="ja-JP" dirty="0"/>
              <a:t>10(IPR10)</a:t>
            </a:r>
          </a:p>
          <a:p>
            <a:pPr lvl="2"/>
            <a:r>
              <a:rPr lang="ja-JP" altLang="en-US" dirty="0"/>
              <a:t>コンペアマッチタイマチャネル</a:t>
            </a:r>
            <a:r>
              <a:rPr lang="en-US" altLang="ja-JP" dirty="0"/>
              <a:t>1</a:t>
            </a:r>
            <a:r>
              <a:rPr lang="ja-JP" altLang="en-US" dirty="0"/>
              <a:t>：優先レベル</a:t>
            </a:r>
            <a:r>
              <a:rPr lang="en-US" altLang="ja-JP" dirty="0"/>
              <a:t>15(</a:t>
            </a:r>
            <a:r>
              <a:rPr lang="ja-JP" altLang="en-US" dirty="0"/>
              <a:t>最高</a:t>
            </a:r>
            <a:r>
              <a:rPr lang="en-US" altLang="ja-JP" dirty="0"/>
              <a:t>)</a:t>
            </a:r>
          </a:p>
        </p:txBody>
      </p:sp>
    </p:spTree>
    <p:extLst>
      <p:ext uri="{BB962C8B-B14F-4D97-AF65-F5344CB8AC3E}">
        <p14:creationId xmlns:p14="http://schemas.microsoft.com/office/powerpoint/2010/main" val="3502595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lang="en-US" altLang="ja-JP" dirty="0"/>
          </a:p>
        </p:txBody>
      </p:sp>
    </p:spTree>
    <p:extLst>
      <p:ext uri="{BB962C8B-B14F-4D97-AF65-F5344CB8AC3E}">
        <p14:creationId xmlns:p14="http://schemas.microsoft.com/office/powerpoint/2010/main" val="3536065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lang="ja-JP" altLang="en-US" dirty="0"/>
              <a:t>割り込み処理</a:t>
            </a:r>
          </a:p>
          <a:p>
            <a:pPr lvl="1"/>
            <a:r>
              <a:rPr lang="ja-JP" altLang="en-US" dirty="0"/>
              <a:t>コンペアマッチ割り込み</a:t>
            </a:r>
            <a:r>
              <a:rPr lang="en-US" altLang="ja-JP" dirty="0"/>
              <a:t>(CMI)</a:t>
            </a:r>
          </a:p>
          <a:p>
            <a:pPr lvl="2"/>
            <a:r>
              <a:rPr lang="en-US" altLang="ja-JP" dirty="0"/>
              <a:t>PF6</a:t>
            </a:r>
            <a:r>
              <a:rPr lang="ja-JP" altLang="en-US" dirty="0"/>
              <a:t>の値に応じて、マーク／スペースの状態変化検出、継続時間</a:t>
            </a:r>
            <a:r>
              <a:rPr lang="en-US" altLang="ja-JP" dirty="0"/>
              <a:t>(</a:t>
            </a:r>
            <a:r>
              <a:rPr lang="ja-JP" altLang="en-US" dirty="0"/>
              <a:t>割り込み回数</a:t>
            </a:r>
            <a:r>
              <a:rPr lang="en-US" altLang="ja-JP" dirty="0"/>
              <a:t>)</a:t>
            </a:r>
            <a:r>
              <a:rPr lang="ja-JP" altLang="en-US" dirty="0"/>
              <a:t>を記録</a:t>
            </a:r>
          </a:p>
          <a:p>
            <a:pPr lvl="2"/>
            <a:r>
              <a:rPr lang="ja-JP" altLang="en-US" dirty="0"/>
              <a:t>割り込み回数をカウントアップ</a:t>
            </a:r>
          </a:p>
          <a:p>
            <a:r>
              <a:rPr lang="ja-JP" altLang="en-US" dirty="0"/>
              <a:t>非割り込み処理</a:t>
            </a:r>
          </a:p>
          <a:p>
            <a:pPr lvl="1"/>
            <a:r>
              <a:rPr lang="ja-JP" altLang="en-US" dirty="0" smtClean="0"/>
              <a:t>スリー</a:t>
            </a:r>
            <a:r>
              <a:rPr lang="ja-JP" altLang="en-US" dirty="0"/>
              <a:t>プ</a:t>
            </a:r>
            <a:r>
              <a:rPr lang="ja-JP" altLang="en-US" dirty="0" smtClean="0"/>
              <a:t>、割り込み</a:t>
            </a:r>
            <a:r>
              <a:rPr lang="ja-JP" altLang="en-US" dirty="0"/>
              <a:t>禁止、</a:t>
            </a:r>
            <a:r>
              <a:rPr lang="ja-JP" altLang="en-US" dirty="0" smtClean="0"/>
              <a:t>状態</a:t>
            </a:r>
            <a:r>
              <a:rPr lang="ja-JP" altLang="en-US" dirty="0" smtClean="0"/>
              <a:t>・長さ</a:t>
            </a:r>
            <a:r>
              <a:rPr lang="ja-JP" altLang="en-US" dirty="0" smtClean="0"/>
              <a:t>および</a:t>
            </a:r>
            <a:r>
              <a:rPr lang="ja-JP" altLang="en-US" dirty="0"/>
              <a:t>継続</a:t>
            </a:r>
            <a:r>
              <a:rPr lang="ja-JP" altLang="en-US" dirty="0" smtClean="0"/>
              <a:t>時間</a:t>
            </a:r>
            <a:r>
              <a:rPr lang="en-US" altLang="ja-JP" dirty="0" smtClean="0"/>
              <a:t>(</a:t>
            </a:r>
            <a:r>
              <a:rPr lang="ja-JP" altLang="en-US" dirty="0" smtClean="0"/>
              <a:t>割り込み回数</a:t>
            </a:r>
            <a:r>
              <a:rPr lang="en-US" altLang="ja-JP" dirty="0" smtClean="0"/>
              <a:t>)</a:t>
            </a:r>
            <a:r>
              <a:rPr lang="ja-JP" altLang="en-US" dirty="0" smtClean="0"/>
              <a:t>を</a:t>
            </a:r>
            <a:r>
              <a:rPr lang="ja-JP" altLang="en-US" dirty="0"/>
              <a:t>取得</a:t>
            </a:r>
            <a:r>
              <a:rPr lang="ja-JP" altLang="en-US" dirty="0" smtClean="0"/>
              <a:t>、</a:t>
            </a:r>
            <a:r>
              <a:rPr lang="en-US" altLang="ja-JP" dirty="0" smtClean="0"/>
              <a:t>POWER</a:t>
            </a:r>
            <a:r>
              <a:rPr lang="ja-JP" altLang="en-US" dirty="0" smtClean="0"/>
              <a:t>ボタン一致判定、</a:t>
            </a:r>
            <a:r>
              <a:rPr lang="en-US" altLang="ja-JP" dirty="0" smtClean="0"/>
              <a:t>LED</a:t>
            </a:r>
            <a:r>
              <a:rPr lang="ja-JP" altLang="en-US" dirty="0" smtClean="0"/>
              <a:t>反転、割り込み</a:t>
            </a:r>
            <a:r>
              <a:rPr lang="ja-JP" altLang="en-US" dirty="0"/>
              <a:t>禁止解除</a:t>
            </a:r>
            <a:r>
              <a:rPr lang="ja-JP" altLang="en-US" dirty="0" smtClean="0"/>
              <a:t>、以上</a:t>
            </a:r>
            <a:r>
              <a:rPr lang="ja-JP" altLang="en-US" dirty="0"/>
              <a:t>繰り返し</a:t>
            </a:r>
          </a:p>
          <a:p>
            <a:pPr lvl="2"/>
            <a:r>
              <a:rPr lang="ja-JP" altLang="en-US" dirty="0"/>
              <a:t>ヘッダマーク：</a:t>
            </a:r>
            <a:r>
              <a:rPr lang="en-US" altLang="ja-JP" dirty="0"/>
              <a:t>16T(32</a:t>
            </a:r>
            <a:r>
              <a:rPr lang="ja-JP" altLang="en-US" dirty="0"/>
              <a:t>回</a:t>
            </a:r>
            <a:r>
              <a:rPr lang="en-US" altLang="ja-JP" dirty="0"/>
              <a:t>@280μs)</a:t>
            </a:r>
          </a:p>
          <a:p>
            <a:pPr lvl="2"/>
            <a:r>
              <a:rPr lang="ja-JP" altLang="en-US" dirty="0"/>
              <a:t>ヘッダスペース：</a:t>
            </a:r>
            <a:r>
              <a:rPr lang="en-US" altLang="ja-JP" dirty="0"/>
              <a:t>8T(16</a:t>
            </a:r>
            <a:r>
              <a:rPr lang="ja-JP" altLang="en-US" dirty="0"/>
              <a:t>回</a:t>
            </a:r>
            <a:r>
              <a:rPr lang="en-US" altLang="ja-JP" dirty="0"/>
              <a:t>@280μs)</a:t>
            </a:r>
            <a:endParaRPr lang="ja-JP" altLang="en-US" dirty="0"/>
          </a:p>
          <a:p>
            <a:pPr lvl="2"/>
            <a:r>
              <a:rPr lang="ja-JP" altLang="en-US" dirty="0" smtClean="0"/>
              <a:t>ビットマーク</a:t>
            </a:r>
            <a:r>
              <a:rPr lang="ja-JP" altLang="en-US" dirty="0"/>
              <a:t>：</a:t>
            </a:r>
            <a:r>
              <a:rPr lang="en-US" altLang="ja-JP" dirty="0"/>
              <a:t>1T(2</a:t>
            </a:r>
            <a:r>
              <a:rPr lang="ja-JP" altLang="en-US" dirty="0"/>
              <a:t>回</a:t>
            </a:r>
            <a:r>
              <a:rPr lang="en-US" altLang="ja-JP" dirty="0"/>
              <a:t>@280μs)</a:t>
            </a:r>
          </a:p>
          <a:p>
            <a:pPr lvl="2"/>
            <a:r>
              <a:rPr lang="ja-JP" altLang="en-US" dirty="0"/>
              <a:t>ビット</a:t>
            </a:r>
            <a:r>
              <a:rPr lang="en-US" altLang="ja-JP" dirty="0"/>
              <a:t>0</a:t>
            </a:r>
            <a:r>
              <a:rPr lang="ja-JP" altLang="en-US" dirty="0"/>
              <a:t>スペース：</a:t>
            </a:r>
            <a:r>
              <a:rPr lang="en-US" altLang="ja-JP" dirty="0"/>
              <a:t>1T(2</a:t>
            </a:r>
            <a:r>
              <a:rPr lang="ja-JP" altLang="en-US" dirty="0"/>
              <a:t>回</a:t>
            </a:r>
            <a:r>
              <a:rPr lang="en-US" altLang="ja-JP" dirty="0"/>
              <a:t>@280μs)</a:t>
            </a:r>
            <a:endParaRPr lang="ja-JP" altLang="en-US" dirty="0"/>
          </a:p>
          <a:p>
            <a:pPr lvl="2"/>
            <a:r>
              <a:rPr lang="ja-JP" altLang="en-US" dirty="0"/>
              <a:t>ビット</a:t>
            </a:r>
            <a:r>
              <a:rPr lang="en-US" altLang="ja-JP" dirty="0"/>
              <a:t>1</a:t>
            </a:r>
            <a:r>
              <a:rPr lang="ja-JP" altLang="en-US" dirty="0"/>
              <a:t>スペース：</a:t>
            </a:r>
            <a:r>
              <a:rPr lang="en-US" altLang="ja-JP" dirty="0"/>
              <a:t>3T(6</a:t>
            </a:r>
            <a:r>
              <a:rPr lang="ja-JP" altLang="en-US" dirty="0"/>
              <a:t>回</a:t>
            </a:r>
            <a:r>
              <a:rPr lang="en-US" altLang="ja-JP" dirty="0"/>
              <a:t>@280μs)</a:t>
            </a:r>
          </a:p>
          <a:p>
            <a:pPr lvl="2"/>
            <a:r>
              <a:rPr lang="ja-JP" altLang="en-US" dirty="0"/>
              <a:t>ストップビットマーク：</a:t>
            </a:r>
            <a:r>
              <a:rPr lang="en-US" altLang="ja-JP" dirty="0"/>
              <a:t>1T(2</a:t>
            </a:r>
            <a:r>
              <a:rPr lang="ja-JP" altLang="en-US" dirty="0"/>
              <a:t>回</a:t>
            </a:r>
            <a:r>
              <a:rPr lang="en-US" altLang="ja-JP" dirty="0"/>
              <a:t>@280μs</a:t>
            </a:r>
            <a:r>
              <a:rPr lang="en-US" altLang="ja-JP" dirty="0" smtClean="0"/>
              <a:t>)</a:t>
            </a:r>
          </a:p>
          <a:p>
            <a:pPr lvl="2"/>
            <a:r>
              <a:rPr lang="en-US" altLang="ja-JP" dirty="0" smtClean="0"/>
              <a:t>POWER</a:t>
            </a:r>
            <a:r>
              <a:rPr lang="ja-JP" altLang="en-US" dirty="0" smtClean="0"/>
              <a:t>ボタン：ヘッダ</a:t>
            </a:r>
            <a:r>
              <a:rPr lang="en-US" altLang="ja-JP" dirty="0" smtClean="0"/>
              <a:t>+0x00FF629D+</a:t>
            </a:r>
            <a:r>
              <a:rPr lang="ja-JP" altLang="en-US" dirty="0" smtClean="0"/>
              <a:t>ストップ</a:t>
            </a:r>
            <a:r>
              <a:rPr lang="en-US" altLang="ja-JP" dirty="0" smtClean="0"/>
              <a:t>+</a:t>
            </a:r>
            <a:r>
              <a:rPr lang="ja-JP" altLang="en-US" dirty="0" smtClean="0"/>
              <a:t>スペース継続</a:t>
            </a:r>
            <a:r>
              <a:rPr lang="en-US" altLang="ja-JP" dirty="0" smtClean="0"/>
              <a:t>(&gt;16T)</a:t>
            </a:r>
            <a:endParaRPr lang="en-US" altLang="ja-JP" dirty="0"/>
          </a:p>
        </p:txBody>
      </p:sp>
    </p:spTree>
    <p:extLst>
      <p:ext uri="{BB962C8B-B14F-4D97-AF65-F5344CB8AC3E}">
        <p14:creationId xmlns:p14="http://schemas.microsoft.com/office/powerpoint/2010/main" val="93825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kumimoji="1" lang="en-US" altLang="ja-JP" dirty="0"/>
              <a:t>L</a:t>
            </a:r>
            <a:r>
              <a:rPr kumimoji="1" lang="ja-JP" altLang="en-US" dirty="0"/>
              <a:t>チカ</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kumimoji="1" lang="en-US" altLang="ja-JP" dirty="0"/>
              <a:t>LED</a:t>
            </a:r>
            <a:r>
              <a:rPr kumimoji="1" lang="ja-JP" altLang="en-US" dirty="0"/>
              <a:t>を点滅させる</a:t>
            </a:r>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LED1</a:t>
            </a:r>
            <a:endParaRPr lang="ja-JP" altLang="en-US" dirty="0"/>
          </a:p>
          <a:p>
            <a:r>
              <a:rPr lang="ja-JP" altLang="en-US" dirty="0"/>
              <a:t>レジスタ</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kumimoji="1" lang="ja-JP" altLang="en-US" dirty="0"/>
          </a:p>
        </p:txBody>
      </p:sp>
    </p:spTree>
    <p:extLst>
      <p:ext uri="{BB962C8B-B14F-4D97-AF65-F5344CB8AC3E}">
        <p14:creationId xmlns:p14="http://schemas.microsoft.com/office/powerpoint/2010/main" val="424195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89C13E-CFBD-2B4F-AABD-4EAD9DAA7328}"/>
              </a:ext>
            </a:extLst>
          </p:cNvPr>
          <p:cNvSpPr>
            <a:spLocks noGrp="1"/>
          </p:cNvSpPr>
          <p:nvPr>
            <p:ph type="title"/>
          </p:nvPr>
        </p:nvSpPr>
        <p:spPr/>
        <p:txBody>
          <a:bodyPr/>
          <a:lstStyle/>
          <a:p>
            <a:r>
              <a:rPr kumimoji="1" lang="en-US" altLang="ja-JP" dirty="0"/>
              <a:t>L</a:t>
            </a:r>
            <a:r>
              <a:rPr kumimoji="1" lang="ja-JP" altLang="en-US" dirty="0"/>
              <a:t>チカ プログラム</a:t>
            </a:r>
          </a:p>
        </p:txBody>
      </p:sp>
      <p:sp>
        <p:nvSpPr>
          <p:cNvPr id="3" name="コンテンツ プレースホルダー 2">
            <a:extLst>
              <a:ext uri="{FF2B5EF4-FFF2-40B4-BE49-F238E27FC236}">
                <a16:creationId xmlns:a16="http://schemas.microsoft.com/office/drawing/2014/main" xmlns="" id="{24232172-F977-6D4B-807D-B64A96F56DAE}"/>
              </a:ext>
            </a:extLst>
          </p:cNvPr>
          <p:cNvSpPr>
            <a:spLocks noGrp="1"/>
          </p:cNvSpPr>
          <p:nvPr>
            <p:ph idx="1"/>
          </p:nvPr>
        </p:nvSpPr>
        <p:spPr/>
        <p:txBody>
          <a:bodyPr/>
          <a:lstStyle/>
          <a:p>
            <a:r>
              <a:rPr kumimoji="1" lang="en-US" altLang="ja-JP" dirty="0"/>
              <a:t>C</a:t>
            </a:r>
            <a:r>
              <a:rPr kumimoji="1" lang="ja-JP" altLang="en-US" dirty="0"/>
              <a:t>ソース</a:t>
            </a:r>
          </a:p>
          <a:p>
            <a:r>
              <a:rPr lang="en-US" altLang="ja-JP" dirty="0"/>
              <a:t>Github</a:t>
            </a:r>
            <a:r>
              <a:rPr lang="ja-JP" altLang="en-US" dirty="0"/>
              <a:t>リンク</a:t>
            </a:r>
            <a:endParaRPr kumimoji="1" lang="ja-JP" altLang="en-US" dirty="0"/>
          </a:p>
        </p:txBody>
      </p:sp>
    </p:spTree>
    <p:extLst>
      <p:ext uri="{BB962C8B-B14F-4D97-AF65-F5344CB8AC3E}">
        <p14:creationId xmlns:p14="http://schemas.microsoft.com/office/powerpoint/2010/main" val="235401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D0B28D-02BD-9E4C-BD38-D19F73A83D60}"/>
              </a:ext>
            </a:extLst>
          </p:cNvPr>
          <p:cNvSpPr>
            <a:spLocks noGrp="1"/>
          </p:cNvSpPr>
          <p:nvPr>
            <p:ph type="title"/>
          </p:nvPr>
        </p:nvSpPr>
        <p:spPr/>
        <p:txBody>
          <a:bodyPr/>
          <a:lstStyle/>
          <a:p>
            <a:r>
              <a:rPr kumimoji="1" lang="en-US" altLang="ja-JP" dirty="0"/>
              <a:t>L</a:t>
            </a:r>
            <a:r>
              <a:rPr kumimoji="1" lang="ja-JP" altLang="en-US" dirty="0"/>
              <a:t>チカ 動作結果</a:t>
            </a:r>
          </a:p>
        </p:txBody>
      </p:sp>
      <p:sp>
        <p:nvSpPr>
          <p:cNvPr id="3" name="コンテンツ プレースホルダー 2">
            <a:extLst>
              <a:ext uri="{FF2B5EF4-FFF2-40B4-BE49-F238E27FC236}">
                <a16:creationId xmlns:a16="http://schemas.microsoft.com/office/drawing/2014/main" xmlns="" id="{5F4FF4CA-8EBD-8741-800A-7D8C1E52B991}"/>
              </a:ext>
            </a:extLst>
          </p:cNvPr>
          <p:cNvSpPr>
            <a:spLocks noGrp="1"/>
          </p:cNvSpPr>
          <p:nvPr>
            <p:ph idx="1"/>
          </p:nvPr>
        </p:nvSpPr>
        <p:spPr/>
        <p:txBody>
          <a:bodyPr/>
          <a:lstStyle/>
          <a:p>
            <a:r>
              <a:rPr kumimoji="1" lang="ja-JP" altLang="en-US" dirty="0"/>
              <a:t>動画</a:t>
            </a:r>
          </a:p>
          <a:p>
            <a:r>
              <a:rPr kumimoji="1" lang="en-US" altLang="ja-JP" dirty="0"/>
              <a:t>Youtube</a:t>
            </a:r>
            <a:r>
              <a:rPr kumimoji="1" lang="ja-JP" altLang="en-US" dirty="0"/>
              <a:t>リンク</a:t>
            </a:r>
          </a:p>
        </p:txBody>
      </p:sp>
    </p:spTree>
    <p:extLst>
      <p:ext uri="{BB962C8B-B14F-4D97-AF65-F5344CB8AC3E}">
        <p14:creationId xmlns:p14="http://schemas.microsoft.com/office/powerpoint/2010/main" val="351405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lnSpcReduction="10000"/>
          </a:bodyPr>
          <a:lstStyle/>
          <a:p>
            <a:r>
              <a:rPr kumimoji="1" lang="ja-JP" altLang="en-US" dirty="0"/>
              <a:t>実現する機能</a:t>
            </a:r>
          </a:p>
          <a:p>
            <a:pPr lvl="1"/>
            <a:r>
              <a:rPr lang="en-US" altLang="ja-JP" dirty="0"/>
              <a:t>LCD</a:t>
            </a:r>
            <a:r>
              <a:rPr lang="ja-JP" altLang="en-US" dirty="0"/>
              <a:t>に</a:t>
            </a:r>
            <a:r>
              <a:rPr kumimoji="1" lang="ja-JP" altLang="en-US" dirty="0"/>
              <a:t>テストパターンを表示させる</a:t>
            </a:r>
          </a:p>
          <a:p>
            <a:r>
              <a:rPr kumimoji="1" lang="ja-JP" altLang="en-US" dirty="0"/>
              <a:t>制御部品</a:t>
            </a:r>
          </a:p>
          <a:p>
            <a:pPr lvl="1"/>
            <a:r>
              <a:rPr lang="en-US" altLang="ja-JP" dirty="0"/>
              <a:t>LTA042B010F(TEST/NCLK/G5/G4/G3/G2/G1/G0</a:t>
            </a:r>
            <a:r>
              <a:rPr kumimoji="1" lang="en-US" altLang="ja-JP" dirty="0"/>
              <a:t>)</a:t>
            </a:r>
          </a:p>
          <a:p>
            <a:pPr lvl="2"/>
            <a:r>
              <a:rPr lang="en-US" altLang="ja-JP" dirty="0"/>
              <a:t>TEST</a:t>
            </a:r>
            <a:r>
              <a:rPr lang="ja-JP" altLang="en-US" dirty="0"/>
              <a:t>を</a:t>
            </a:r>
            <a:r>
              <a:rPr lang="en-US" altLang="ja-JP" dirty="0"/>
              <a:t>H</a:t>
            </a:r>
            <a:r>
              <a:rPr lang="ja-JP" altLang="en-US" dirty="0"/>
              <a:t>にした場合</a:t>
            </a:r>
            <a:r>
              <a:rPr lang="en-US" altLang="ja-JP" dirty="0"/>
              <a:t>HSYNC/VSYNC/B5/B4/B3/B2/B1/B0/R5/R4/R3/R2/R1/R0</a:t>
            </a:r>
            <a:r>
              <a:rPr lang="ja-JP" altLang="en-US" dirty="0"/>
              <a:t>をオープンにして良いかは不明なので</a:t>
            </a:r>
            <a:r>
              <a:rPr lang="en-US" altLang="ja-JP" dirty="0"/>
              <a:t>L</a:t>
            </a:r>
            <a:r>
              <a:rPr lang="ja-JP" altLang="en-US" dirty="0"/>
              <a:t>に固定する</a:t>
            </a:r>
            <a:endParaRPr lang="en-US" altLang="ja-JP" dirty="0"/>
          </a:p>
          <a:p>
            <a:pPr lvl="2"/>
            <a:r>
              <a:rPr kumimoji="1" lang="ja-JP" altLang="en-US" dirty="0"/>
              <a:t>不明ピンは</a:t>
            </a:r>
            <a:r>
              <a:rPr kumimoji="1" lang="en-US" altLang="ja-JP" dirty="0"/>
              <a:t>L</a:t>
            </a:r>
            <a:r>
              <a:rPr kumimoji="1" lang="ja-JP" altLang="en-US" dirty="0"/>
              <a:t>に固定する</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218423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2917630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2029</TotalTime>
  <Words>6420</Words>
  <Application>Microsoft Office PowerPoint</Application>
  <PresentationFormat>ワイド画面</PresentationFormat>
  <Paragraphs>735</Paragraphs>
  <Slides>44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44</vt:i4>
      </vt:variant>
    </vt:vector>
  </HeadingPairs>
  <TitlesOfParts>
    <vt:vector size="48" baseType="lpstr">
      <vt:lpstr>游ゴシック</vt:lpstr>
      <vt:lpstr>游ゴシック Light</vt:lpstr>
      <vt:lpstr>Arial</vt:lpstr>
      <vt:lpstr>Office テーマ</vt:lpstr>
      <vt:lpstr>SH7262アプリケーションノート</vt:lpstr>
      <vt:lpstr>アプリケーションノート</vt:lpstr>
      <vt:lpstr>SH7262</vt:lpstr>
      <vt:lpstr>SH7262ボード</vt:lpstr>
      <vt:lpstr>Lチカ</vt:lpstr>
      <vt:lpstr>Lチカ プログラム</vt:lpstr>
      <vt:lpstr>Lチカ 動作結果</vt:lpstr>
      <vt:lpstr>LCDクロック</vt:lpstr>
      <vt:lpstr>LCDクロック</vt:lpstr>
      <vt:lpstr>LCDクロック</vt:lpstr>
      <vt:lpstr>LCDクロック</vt:lpstr>
      <vt:lpstr>LCDクロック</vt:lpstr>
      <vt:lpstr>LCDクロック</vt:lpstr>
      <vt:lpstr>LCDクロック</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UARTテキスト出力</vt:lpstr>
      <vt:lpstr>UARTテキスト出力</vt:lpstr>
      <vt:lpstr>UARTテキスト出力</vt:lpstr>
      <vt:lpstr>UARTエコーバック</vt:lpstr>
      <vt:lpstr>UARTエコーバック</vt:lpstr>
      <vt:lpstr>UARTエコーバック</vt:lpstr>
      <vt:lpstr>SPIROM IDリード</vt:lpstr>
      <vt:lpstr>SPIROM IDリード</vt:lpstr>
      <vt:lpstr>SPIROM IDリード</vt:lpstr>
      <vt:lpstr>SPIROM IDリード</vt:lpstr>
      <vt:lpstr>SPIROM IDリード</vt:lpstr>
      <vt:lpstr>SDカード FATリード</vt:lpstr>
      <vt:lpstr>SDカード FATリード</vt:lpstr>
      <vt:lpstr>SDカード FATリード</vt:lpstr>
      <vt:lpstr>SDカード FATリード</vt:lpstr>
      <vt:lpstr>SDカード FATリード</vt:lpstr>
      <vt:lpstr>SDカード FATリード</vt:lpstr>
      <vt:lpstr>IR受信</vt:lpstr>
      <vt:lpstr>IR受信</vt:lpstr>
      <vt:lpstr>IR受信</vt:lpstr>
      <vt:lpstr>IR受信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SH7262アプリケーションノート</dc:title>
  <dc:creator>奥村 優之</dc:creator>
  <cp:lastModifiedBy>奥村 優之</cp:lastModifiedBy>
  <cp:revision>307</cp:revision>
  <dcterms:created xsi:type="dcterms:W3CDTF">2018-10-01T15:19:09Z</dcterms:created>
  <dcterms:modified xsi:type="dcterms:W3CDTF">2019-06-08T17:41:19Z</dcterms:modified>
</cp:coreProperties>
</file>