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78" r:id="rId4"/>
    <p:sldId id="275" r:id="rId5"/>
    <p:sldId id="277" r:id="rId6"/>
    <p:sldId id="276" r:id="rId7"/>
    <p:sldId id="269" r:id="rId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72" d="100"/>
          <a:sy n="72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Sosyal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Medya</a:t>
            </a:r>
            <a:r>
              <a:rPr lang="en-US" altLang="en-US" sz="3600" dirty="0"/>
              <a:t> SMS Broadcasting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</a:t>
            </a:r>
            <a:r>
              <a:rPr lang="en-US" altLang="en-US" sz="2000" b="1" dirty="0"/>
              <a:t>5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Muhammed </a:t>
            </a:r>
            <a:r>
              <a:rPr lang="en-US" altLang="en-US" sz="2000" b="1" dirty="0" err="1"/>
              <a:t>Okumuş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</a:t>
            </a:r>
            <a:r>
              <a:rPr lang="en-US" altLang="en-US" sz="2000" b="1" dirty="0"/>
              <a:t>Prof. </a:t>
            </a:r>
            <a:r>
              <a:rPr lang="en-US" altLang="en-US" sz="2000" b="1" dirty="0" err="1"/>
              <a:t>Hasari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Çelebi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err="1"/>
              <a:t>Ekim</a:t>
            </a:r>
            <a:r>
              <a:rPr lang="en-US" altLang="en-US" sz="1800" b="1" dirty="0"/>
              <a:t> 2020</a:t>
            </a:r>
            <a:endParaRPr lang="tr-TR" alt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3352800"/>
          </a:xfrm>
          <a:noFill/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dirty="0"/>
              <a:t>Proje nedir?</a:t>
            </a:r>
          </a:p>
          <a:p>
            <a:pPr marL="847725" lvl="1" indent="-447675" eaLnBrk="1" hangingPunct="1">
              <a:lnSpc>
                <a:spcPct val="80000"/>
              </a:lnSpc>
            </a:pPr>
            <a:r>
              <a:rPr lang="en-US" altLang="ko-KR" sz="2000" dirty="0" err="1"/>
              <a:t>Sosyal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medyada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yayınlanan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yazı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tabanlı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mesajların</a:t>
            </a:r>
            <a:r>
              <a:rPr lang="en-US" altLang="ko-KR" sz="2000" dirty="0"/>
              <a:t> SMS </a:t>
            </a:r>
            <a:r>
              <a:rPr lang="en-US" altLang="ko-KR" sz="2000" dirty="0" err="1"/>
              <a:t>kanılında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ilgili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kullanıcılara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aktarılmasını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sağlayacak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sistem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geliştirilecek</a:t>
            </a:r>
            <a:r>
              <a:rPr lang="en-US" altLang="ko-KR" sz="2000" dirty="0"/>
              <a:t>.</a:t>
            </a:r>
            <a:endParaRPr lang="tr-TR" altLang="ko-KR" sz="20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en-US" altLang="ko-KR" sz="2000" dirty="0" err="1"/>
              <a:t>Kullanıcılar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websitesi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aracılığıyla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telefon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numaralarıyla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sisteme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kayıt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olacak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istetikleri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hesapları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takip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edecekler</a:t>
            </a:r>
            <a:r>
              <a:rPr lang="en-US" altLang="ko-KR" sz="2000" dirty="0"/>
              <a:t>.</a:t>
            </a:r>
            <a:endParaRPr lang="tr-TR" altLang="ko-KR" sz="2000" dirty="0"/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tr-TR" altLang="ko-KR" sz="2000" dirty="0"/>
              <a:t>   </a:t>
            </a:r>
            <a:endParaRPr lang="tr-TR" altLang="en-US" sz="28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 err="1"/>
              <a:t>Projenin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amacı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insanların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sosyal</a:t>
            </a:r>
            <a:r>
              <a:rPr lang="en-US" altLang="en-US" sz="2400" dirty="0"/>
              <a:t> media </a:t>
            </a:r>
            <a:r>
              <a:rPr lang="en-US" altLang="en-US" sz="2400" dirty="0" err="1"/>
              <a:t>uygulamalarına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gerek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duymadan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istedikleri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hesaplardan</a:t>
            </a:r>
            <a:r>
              <a:rPr lang="en-US" altLang="en-US" sz="2400" dirty="0"/>
              <a:t> SMS </a:t>
            </a:r>
            <a:r>
              <a:rPr lang="en-US" altLang="en-US" sz="2400" dirty="0" err="1"/>
              <a:t>ile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bildirim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alabilmesini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sağlamak</a:t>
            </a:r>
            <a:r>
              <a:rPr lang="en-US" altLang="en-US" sz="2400" dirty="0"/>
              <a:t>.</a:t>
            </a:r>
            <a:endParaRPr lang="tr-TR" altLang="en-US" sz="2400" dirty="0"/>
          </a:p>
        </p:txBody>
      </p:sp>
      <p:pic>
        <p:nvPicPr>
          <p:cNvPr id="1026" name="Picture 2" descr="Twitter Logo transparent PNG - StickPNG">
            <a:extLst>
              <a:ext uri="{FF2B5EF4-FFF2-40B4-BE49-F238E27FC236}">
                <a16:creationId xmlns:a16="http://schemas.microsoft.com/office/drawing/2014/main" id="{F77ECE02-B5D4-44F4-A0CB-F2BAA1DB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1493355" cy="149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B16603D-5505-4AA2-A083-4DDB6DBA0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47537"/>
            <a:ext cx="780222" cy="780222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74FB63D8-ED46-44CB-A89C-D6E568642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80159"/>
            <a:ext cx="780222" cy="780222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307384DE-9983-4F15-AB36-FF05698050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6" y="3365916"/>
            <a:ext cx="780222" cy="7802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3FFC4E-23E5-403A-84DE-EF6A7D6EC22E}"/>
              </a:ext>
            </a:extLst>
          </p:cNvPr>
          <p:cNvCxnSpPr>
            <a:stCxn id="1026" idx="3"/>
            <a:endCxn id="11" idx="1"/>
          </p:cNvCxnSpPr>
          <p:nvPr/>
        </p:nvCxnSpPr>
        <p:spPr bwMode="auto">
          <a:xfrm flipV="1">
            <a:off x="1950555" y="1937648"/>
            <a:ext cx="564045" cy="8664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78FA15-DB4B-425D-BAB3-33277E5016A7}"/>
              </a:ext>
            </a:extLst>
          </p:cNvPr>
          <p:cNvCxnSpPr>
            <a:cxnSpLocks/>
            <a:stCxn id="1026" idx="3"/>
            <a:endCxn id="22" idx="1"/>
          </p:cNvCxnSpPr>
          <p:nvPr/>
        </p:nvCxnSpPr>
        <p:spPr bwMode="auto">
          <a:xfrm>
            <a:off x="1950555" y="2804078"/>
            <a:ext cx="564045" cy="661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6D44A6-CF85-4DBA-B066-97D3FEC2A3E7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 bwMode="auto">
          <a:xfrm>
            <a:off x="1950555" y="2804078"/>
            <a:ext cx="584751" cy="9519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4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7272" y="990600"/>
            <a:ext cx="360514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 err="1"/>
              <a:t>Kullanıcıların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kayıt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olabilecekleri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bir</a:t>
            </a:r>
            <a:r>
              <a:rPr lang="en-US" altLang="en-US" sz="2400" dirty="0"/>
              <a:t> web </a:t>
            </a:r>
            <a:r>
              <a:rPr lang="en-US" altLang="en-US" sz="2400" dirty="0" err="1"/>
              <a:t>arayüzü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olacak</a:t>
            </a:r>
            <a:r>
              <a:rPr lang="en-US" altLang="en-US" sz="2400" dirty="0"/>
              <a:t>.</a:t>
            </a: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en-US" altLang="en-US" sz="2400" dirty="0"/>
              <a:t>Server, </a:t>
            </a:r>
            <a:r>
              <a:rPr lang="en-US" altLang="en-US" sz="2400" dirty="0" err="1"/>
              <a:t>kayıtlı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sosyal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medya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hesaplarını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ilgili</a:t>
            </a:r>
            <a:r>
              <a:rPr lang="en-US" altLang="en-US" sz="2400" dirty="0"/>
              <a:t> API </a:t>
            </a:r>
            <a:r>
              <a:rPr lang="en-US" altLang="en-US" sz="2400" dirty="0" err="1"/>
              <a:t>üzerinden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dinleyecek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/>
              <a:t>Yeni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mesaj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yayınlandığında</a:t>
            </a:r>
            <a:r>
              <a:rPr lang="en-US" altLang="en-US" sz="2400" dirty="0"/>
              <a:t>, o </a:t>
            </a:r>
            <a:r>
              <a:rPr lang="en-US" altLang="en-US" sz="2400" dirty="0" err="1"/>
              <a:t>hesabı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takip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kullanıcılara</a:t>
            </a:r>
            <a:r>
              <a:rPr lang="en-US" altLang="en-US" sz="2400" dirty="0"/>
              <a:t> SMS </a:t>
            </a:r>
            <a:r>
              <a:rPr lang="en-US" altLang="en-US" sz="2400" dirty="0" err="1"/>
              <a:t>bildirimi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gönderilecek</a:t>
            </a:r>
            <a:r>
              <a:rPr lang="en-US" altLang="en-US" sz="2400" dirty="0"/>
              <a:t>.</a:t>
            </a:r>
          </a:p>
        </p:txBody>
      </p:sp>
      <p:pic>
        <p:nvPicPr>
          <p:cNvPr id="3" name="Graphic 2" descr="Computer">
            <a:extLst>
              <a:ext uri="{FF2B5EF4-FFF2-40B4-BE49-F238E27FC236}">
                <a16:creationId xmlns:a16="http://schemas.microsoft.com/office/drawing/2014/main" id="{26E83317-1BEB-446D-B130-BFE9F86C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182" y="2667000"/>
            <a:ext cx="1219200" cy="1219200"/>
          </a:xfrm>
          <a:prstGeom prst="rect">
            <a:avLst/>
          </a:prstGeom>
        </p:spPr>
      </p:pic>
      <p:pic>
        <p:nvPicPr>
          <p:cNvPr id="2050" name="Picture 2" descr="Twitter Logo Inside A Gear - Twitter Api Png , Free Transparent Clipart -  ClipartKey">
            <a:extLst>
              <a:ext uri="{FF2B5EF4-FFF2-40B4-BE49-F238E27FC236}">
                <a16:creationId xmlns:a16="http://schemas.microsoft.com/office/drawing/2014/main" id="{95BE320E-6A4F-4934-8FC6-3A0A3BBB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41" y="4572000"/>
            <a:ext cx="74541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MS Services | Swift SMS Gateway®">
            <a:extLst>
              <a:ext uri="{FF2B5EF4-FFF2-40B4-BE49-F238E27FC236}">
                <a16:creationId xmlns:a16="http://schemas.microsoft.com/office/drawing/2014/main" id="{E6FBC666-5565-48A6-9EEA-25DF1F2BA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" t="2013" r="58389" b="-2013"/>
          <a:stretch/>
        </p:blipFill>
        <p:spPr bwMode="auto">
          <a:xfrm>
            <a:off x="3601770" y="4572000"/>
            <a:ext cx="90008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1767E-BB17-4B96-B10B-895B5D7CB28F}"/>
              </a:ext>
            </a:extLst>
          </p:cNvPr>
          <p:cNvSpPr txBox="1"/>
          <p:nvPr/>
        </p:nvSpPr>
        <p:spPr>
          <a:xfrm>
            <a:off x="903850" y="5334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80F08-703C-434B-91A7-1B634084CE95}"/>
              </a:ext>
            </a:extLst>
          </p:cNvPr>
          <p:cNvSpPr txBox="1"/>
          <p:nvPr/>
        </p:nvSpPr>
        <p:spPr>
          <a:xfrm>
            <a:off x="3452697" y="5334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CE497E-F771-41CE-BDE3-B1A3D1ACA8FC}"/>
              </a:ext>
            </a:extLst>
          </p:cNvPr>
          <p:cNvCxnSpPr>
            <a:cxnSpLocks/>
            <a:endCxn id="2050" idx="0"/>
          </p:cNvCxnSpPr>
          <p:nvPr/>
        </p:nvCxnSpPr>
        <p:spPr bwMode="auto">
          <a:xfrm flipH="1">
            <a:off x="1627751" y="3783798"/>
            <a:ext cx="1224467" cy="7882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E65B17-9540-479C-AE92-3DE94CB67E04}"/>
              </a:ext>
            </a:extLst>
          </p:cNvPr>
          <p:cNvCxnSpPr>
            <a:cxnSpLocks/>
            <a:endCxn id="2052" idx="0"/>
          </p:cNvCxnSpPr>
          <p:nvPr/>
        </p:nvCxnSpPr>
        <p:spPr bwMode="auto">
          <a:xfrm>
            <a:off x="2852218" y="3771900"/>
            <a:ext cx="1199593" cy="800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FBC17-BFB2-4CE0-B3A0-989BD0F7BB24}"/>
              </a:ext>
            </a:extLst>
          </p:cNvPr>
          <p:cNvSpPr txBox="1"/>
          <p:nvPr/>
        </p:nvSpPr>
        <p:spPr>
          <a:xfrm>
            <a:off x="1653636" y="3029851"/>
            <a:ext cx="12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899C89-C5CA-4C3E-B93F-996BD8A249B1}"/>
              </a:ext>
            </a:extLst>
          </p:cNvPr>
          <p:cNvGrpSpPr/>
          <p:nvPr/>
        </p:nvGrpSpPr>
        <p:grpSpPr>
          <a:xfrm>
            <a:off x="4534988" y="4311235"/>
            <a:ext cx="940584" cy="1283531"/>
            <a:chOff x="1950555" y="1547537"/>
            <a:chExt cx="1364973" cy="2598601"/>
          </a:xfrm>
        </p:grpSpPr>
        <p:pic>
          <p:nvPicPr>
            <p:cNvPr id="28" name="Picture 27" descr="Text&#10;&#10;Description automatically generated">
              <a:extLst>
                <a:ext uri="{FF2B5EF4-FFF2-40B4-BE49-F238E27FC236}">
                  <a16:creationId xmlns:a16="http://schemas.microsoft.com/office/drawing/2014/main" id="{8A8F6EDD-6D57-4491-A3F6-A2A0CA584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7537"/>
              <a:ext cx="780222" cy="780222"/>
            </a:xfrm>
            <a:prstGeom prst="rect">
              <a:avLst/>
            </a:prstGeom>
          </p:spPr>
        </p:pic>
        <p:pic>
          <p:nvPicPr>
            <p:cNvPr id="29" name="Picture 28" descr="Text&#10;&#10;Description automatically generated">
              <a:extLst>
                <a:ext uri="{FF2B5EF4-FFF2-40B4-BE49-F238E27FC236}">
                  <a16:creationId xmlns:a16="http://schemas.microsoft.com/office/drawing/2014/main" id="{6E895341-CCCD-410B-802B-D15C8F431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2480159"/>
              <a:ext cx="780222" cy="780222"/>
            </a:xfrm>
            <a:prstGeom prst="rect">
              <a:avLst/>
            </a:prstGeom>
          </p:spPr>
        </p:pic>
        <p:pic>
          <p:nvPicPr>
            <p:cNvPr id="30" name="Picture 29" descr="Text&#10;&#10;Description automatically generated">
              <a:extLst>
                <a:ext uri="{FF2B5EF4-FFF2-40B4-BE49-F238E27FC236}">
                  <a16:creationId xmlns:a16="http://schemas.microsoft.com/office/drawing/2014/main" id="{EE647F42-C043-45F8-B0A1-449306403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306" y="3365916"/>
              <a:ext cx="780222" cy="780222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BF892C-05FF-4302-9100-69A2B813968F}"/>
                </a:ext>
              </a:extLst>
            </p:cNvPr>
            <p:cNvCxnSpPr>
              <a:endCxn id="28" idx="1"/>
            </p:cNvCxnSpPr>
            <p:nvPr/>
          </p:nvCxnSpPr>
          <p:spPr bwMode="auto">
            <a:xfrm flipV="1">
              <a:off x="1950555" y="1937648"/>
              <a:ext cx="564045" cy="86643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788B0C-D6B1-4220-ABBE-491022EABC8B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1950555" y="2804078"/>
              <a:ext cx="564045" cy="6619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ADECF7E-EAD1-4898-85B8-36E24FDDDABA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1950555" y="2804078"/>
              <a:ext cx="584751" cy="95194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4" name="Picture 6" descr="Python Logo transparent PNG - StickPNG">
            <a:extLst>
              <a:ext uri="{FF2B5EF4-FFF2-40B4-BE49-F238E27FC236}">
                <a16:creationId xmlns:a16="http://schemas.microsoft.com/office/drawing/2014/main" id="{ACF39940-ABD8-4E06-B3D3-E3FBB377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97" y="2985801"/>
            <a:ext cx="421042" cy="41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DAD1D454-4BFF-4153-9817-B091142A4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710" y="970101"/>
            <a:ext cx="1219200" cy="1219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54533-234B-446C-B5CE-9A22CE19AA56}"/>
              </a:ext>
            </a:extLst>
          </p:cNvPr>
          <p:cNvSpPr txBox="1"/>
          <p:nvPr/>
        </p:nvSpPr>
        <p:spPr>
          <a:xfrm>
            <a:off x="1456412" y="1295472"/>
            <a:ext cx="12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BC452-3889-48EC-9759-95E16A759765}"/>
              </a:ext>
            </a:extLst>
          </p:cNvPr>
          <p:cNvSpPr txBox="1"/>
          <p:nvPr/>
        </p:nvSpPr>
        <p:spPr>
          <a:xfrm>
            <a:off x="3837354" y="109496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C227ADF-4249-4BC1-99D2-354850BE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3" y="1333709"/>
            <a:ext cx="566516" cy="31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266E3B-236A-47A4-AC8B-23238A460D76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4683" y="2161916"/>
            <a:ext cx="9571" cy="645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687C77-73F0-4471-9D84-CF61CB55FDB4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6784" y="2161916"/>
            <a:ext cx="0" cy="6131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71F8E-0DE4-4A0C-863A-1A1ED039455E}"/>
              </a:ext>
            </a:extLst>
          </p:cNvPr>
          <p:cNvCxnSpPr>
            <a:cxnSpLocks/>
          </p:cNvCxnSpPr>
          <p:nvPr/>
        </p:nvCxnSpPr>
        <p:spPr bwMode="auto">
          <a:xfrm flipV="1">
            <a:off x="1624031" y="3724006"/>
            <a:ext cx="1162446" cy="740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EB9CFB9-DED3-4326-A2BB-C2BDE6B7AB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19666" y="3707802"/>
            <a:ext cx="1101175" cy="7477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1099585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SMS </a:t>
            </a:r>
            <a:r>
              <a:rPr lang="en-US" altLang="en-US" sz="2400" dirty="0" err="1"/>
              <a:t>yayınında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kullanılmak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üzere</a:t>
            </a:r>
            <a:r>
              <a:rPr lang="en-US" altLang="en-US" sz="2400" dirty="0"/>
              <a:t> 850’li Numara </a:t>
            </a:r>
            <a:r>
              <a:rPr lang="en-US" altLang="en-US" sz="2400" dirty="0" err="1"/>
              <a:t>alınması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Twitter </a:t>
            </a:r>
            <a:r>
              <a:rPr lang="en-US" altLang="en-US" sz="2400" dirty="0" err="1"/>
              <a:t>API’ye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erişim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için</a:t>
            </a:r>
            <a:r>
              <a:rPr lang="en-US" altLang="en-US" sz="2400" dirty="0"/>
              <a:t> form </a:t>
            </a:r>
            <a:r>
              <a:rPr lang="en-US" altLang="en-US" sz="2400" dirty="0" err="1"/>
              <a:t>doldurulması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Twitter API </a:t>
            </a:r>
            <a:r>
              <a:rPr lang="en-US" altLang="en-US" sz="2400" dirty="0" err="1"/>
              <a:t>üzerinde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hesapları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izleyecek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bir</a:t>
            </a:r>
            <a:r>
              <a:rPr lang="en-US" altLang="en-US" sz="2400" dirty="0"/>
              <a:t> server </a:t>
            </a:r>
            <a:r>
              <a:rPr lang="en-US" altLang="en-US" sz="2400" dirty="0" err="1"/>
              <a:t>kurulması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Server </a:t>
            </a:r>
            <a:r>
              <a:rPr lang="en-US" altLang="en-US" sz="2400" dirty="0" err="1"/>
              <a:t>üzerinde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programatik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olarka</a:t>
            </a:r>
            <a:r>
              <a:rPr lang="en-US" altLang="en-US" sz="2400" dirty="0"/>
              <a:t> SMS </a:t>
            </a:r>
            <a:r>
              <a:rPr lang="en-US" altLang="en-US" sz="2400" dirty="0" err="1"/>
              <a:t>gönderiminin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sağlanaması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Bir web </a:t>
            </a:r>
            <a:r>
              <a:rPr lang="en-US" altLang="en-US" sz="2400" dirty="0" err="1"/>
              <a:t>arayüzü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tasarlanması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bunun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github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üzerinde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sunulması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Web </a:t>
            </a:r>
            <a:r>
              <a:rPr lang="en-US" altLang="en-US" sz="2400" dirty="0" err="1"/>
              <a:t>arayüzünden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kullanıcı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kayıt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takip</a:t>
            </a:r>
            <a:r>
              <a:rPr lang="en-US" altLang="en-US" sz="2400" dirty="0"/>
              <a:t> vs. </a:t>
            </a:r>
            <a:r>
              <a:rPr lang="en-US" altLang="en-US" sz="2400" dirty="0" err="1"/>
              <a:t>gibi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opsiyonların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sunulması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buNone/>
            </a:pP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4557" y="1228794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Server </a:t>
            </a:r>
            <a:r>
              <a:rPr lang="en-US" altLang="en-US" sz="2400" dirty="0" err="1"/>
              <a:t>için</a:t>
            </a:r>
            <a:r>
              <a:rPr lang="en-US" altLang="en-US" sz="2400" dirty="0"/>
              <a:t> Python </a:t>
            </a:r>
            <a:r>
              <a:rPr lang="en-US" altLang="en-US" sz="2400" dirty="0" err="1"/>
              <a:t>dili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kullanılacak</a:t>
            </a:r>
            <a:r>
              <a:rPr lang="en-US" altLang="en-US" sz="2400" dirty="0"/>
              <a:t>. HTTP </a:t>
            </a:r>
            <a:r>
              <a:rPr lang="en-US" altLang="en-US" sz="2400" dirty="0" err="1"/>
              <a:t>Requestler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için</a:t>
            </a:r>
            <a:r>
              <a:rPr lang="en-US" altLang="en-US" sz="2400" dirty="0"/>
              <a:t> requests </a:t>
            </a:r>
            <a:r>
              <a:rPr lang="en-US" altLang="en-US" sz="2400" dirty="0" err="1"/>
              <a:t>kütüphanesinden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faydalanılacak</a:t>
            </a:r>
            <a:r>
              <a:rPr lang="en-US" altLang="en-US" sz="2400" dirty="0"/>
              <a:t>.</a:t>
            </a:r>
            <a:endParaRPr lang="tr-TR" altLang="en-US" sz="2400" dirty="0"/>
          </a:p>
          <a:p>
            <a:pPr eaLnBrk="1" hangingPunct="1"/>
            <a:r>
              <a:rPr lang="en-US" altLang="en-US" sz="2400" dirty="0"/>
              <a:t>Web </a:t>
            </a:r>
            <a:r>
              <a:rPr lang="en-US" altLang="en-US" sz="2400" dirty="0" err="1"/>
              <a:t>arayüzü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için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Javascript</a:t>
            </a:r>
            <a:r>
              <a:rPr lang="en-US" altLang="en-US" sz="2400" dirty="0"/>
              <a:t>/React, HTML, </a:t>
            </a:r>
            <a:r>
              <a:rPr lang="en-US" altLang="en-US" sz="2400" dirty="0" err="1"/>
              <a:t>Bootstrap,CSS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kullanılacak</a:t>
            </a:r>
            <a:r>
              <a:rPr lang="en-US" altLang="en-US" sz="2400" dirty="0"/>
              <a:t>.</a:t>
            </a:r>
            <a:endParaRPr lang="tr-TR" altLang="en-US" sz="2400" dirty="0"/>
          </a:p>
          <a:p>
            <a:pPr eaLnBrk="1" hangingPunct="1"/>
            <a:r>
              <a:rPr lang="en-US" altLang="en-US" sz="2400" dirty="0" err="1"/>
              <a:t>Kullanıcılar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için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sisteme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kayıt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için</a:t>
            </a:r>
            <a:r>
              <a:rPr lang="en-US" altLang="en-US" sz="2400" dirty="0"/>
              <a:t> internet </a:t>
            </a:r>
            <a:r>
              <a:rPr lang="en-US" altLang="en-US" sz="2400" dirty="0" err="1"/>
              <a:t>erişimi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internet </a:t>
            </a:r>
            <a:r>
              <a:rPr lang="en-US" altLang="en-US" sz="2400" dirty="0" err="1"/>
              <a:t>tarayıcısına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girebilecekileri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bilgisayar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gerekli</a:t>
            </a:r>
            <a:r>
              <a:rPr lang="en-US" altLang="en-US" sz="2400" dirty="0"/>
              <a:t>.</a:t>
            </a:r>
            <a:endParaRPr lang="tr-TR" altLang="en-US" sz="2400" dirty="0"/>
          </a:p>
          <a:p>
            <a:pPr eaLnBrk="1" hangingPunct="1"/>
            <a:r>
              <a:rPr lang="en-US" altLang="en-US" sz="2400" dirty="0" err="1"/>
              <a:t>Kullanıcıalr</a:t>
            </a:r>
            <a:r>
              <a:rPr lang="en-US" altLang="en-US" sz="2400" dirty="0"/>
              <a:t> SMS </a:t>
            </a:r>
            <a:r>
              <a:rPr lang="en-US" altLang="en-US" sz="2400" dirty="0" err="1"/>
              <a:t>bildirimi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alabilmesi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için</a:t>
            </a:r>
            <a:r>
              <a:rPr lang="en-US" altLang="en-US" sz="2400" dirty="0"/>
              <a:t> SIM </a:t>
            </a:r>
            <a:r>
              <a:rPr lang="en-US" altLang="en-US" sz="2400" dirty="0" err="1"/>
              <a:t>kartı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olan</a:t>
            </a:r>
            <a:r>
              <a:rPr lang="en-US" altLang="en-US" sz="2400" dirty="0"/>
              <a:t> cep </a:t>
            </a:r>
            <a:r>
              <a:rPr lang="en-US" altLang="en-US" sz="2400" dirty="0" err="1"/>
              <a:t>telefonu</a:t>
            </a:r>
            <a:r>
              <a:rPr lang="en-US" altLang="en-US" sz="2400" dirty="0"/>
              <a:t> yada </a:t>
            </a:r>
            <a:r>
              <a:rPr lang="en-US" altLang="en-US" sz="2400" dirty="0" err="1"/>
              <a:t>sms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alabilen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herhangi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cihaz</a:t>
            </a:r>
            <a:r>
              <a:rPr lang="en-US" altLang="en-US" sz="2400" dirty="0"/>
              <a:t>.</a:t>
            </a:r>
            <a:endParaRPr lang="tr-T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Web </a:t>
            </a:r>
            <a:r>
              <a:rPr lang="en-US" altLang="en-US" sz="2400" dirty="0" err="1"/>
              <a:t>arayüzünden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sisteme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kayıt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olabilme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bilgilerin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saklanması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/>
              <a:t>Takip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edilecek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hesapların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sosyal</a:t>
            </a:r>
            <a:r>
              <a:rPr lang="en-US" altLang="en-US" sz="2400" dirty="0"/>
              <a:t> media </a:t>
            </a:r>
            <a:r>
              <a:rPr lang="en-US" altLang="en-US" sz="2400" dirty="0" err="1"/>
              <a:t>handle’ı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seçilebilmesi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/>
              <a:t>Kullanıcılar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programtik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olarak</a:t>
            </a:r>
            <a:r>
              <a:rPr lang="en-US" altLang="en-US" sz="2400" dirty="0"/>
              <a:t> SMS </a:t>
            </a:r>
            <a:r>
              <a:rPr lang="en-US" altLang="en-US" sz="2400" dirty="0" err="1"/>
              <a:t>yollanabilmesi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/>
              <a:t>Medya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üzerinde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yeni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mesaj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yollandığında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dakikayı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geçmeden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yayınlanması</a:t>
            </a:r>
            <a:r>
              <a:rPr lang="en-US" altLang="en-US" sz="2400" dirty="0"/>
              <a:t>. (</a:t>
            </a:r>
            <a:r>
              <a:rPr lang="en-US" altLang="en-US" sz="2400" dirty="0" err="1"/>
              <a:t>Testlere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göre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değişebilir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 err="1"/>
              <a:t>Kullanıcıların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hesaplarına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aboneliklerini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iptal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edebilmesi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308</Words>
  <Application>Microsoft Office PowerPoint</Application>
  <PresentationFormat>On-screen Show (4:3)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Tahoma</vt:lpstr>
      <vt:lpstr>Default Design</vt:lpstr>
      <vt:lpstr>Sosyal Medya SMS Broadcasting</vt:lpstr>
      <vt:lpstr>İçerik</vt:lpstr>
      <vt:lpstr>Proje Şeması ve Tanımı</vt:lpstr>
      <vt:lpstr>Proje Tasarım Planı</vt:lpstr>
      <vt:lpstr>Proje Gereksinimleri - 1</vt:lpstr>
      <vt:lpstr>Proje Gereksinimleri - 2</vt:lpstr>
      <vt:lpstr>Başarı Kriterleri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MUHAMMED OKUMUŞ</cp:lastModifiedBy>
  <cp:revision>164</cp:revision>
  <dcterms:created xsi:type="dcterms:W3CDTF">2007-08-26T20:02:13Z</dcterms:created>
  <dcterms:modified xsi:type="dcterms:W3CDTF">2020-10-24T11:05:13Z</dcterms:modified>
</cp:coreProperties>
</file>