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9" r:id="rId5"/>
    <p:sldId id="262" r:id="rId6"/>
    <p:sldId id="257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9744-814A-49E0-BD58-632B124CE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85B66-267C-489D-8203-3B3387FE6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00DF-3BEA-41AF-B03C-9E70D5E6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7DAB-8160-4001-B8D6-DDC8415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7D76-135A-4BC0-83A1-1EDBD374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B6EB-0895-4227-BD51-45F231E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36423-E0B4-4094-A697-B324573C7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38AB-C34E-4181-B8C5-4A74F4FC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6C59-986B-42F8-A558-D6AC7599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04FB-3015-4F23-ABA3-6CC082FD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5BCD3-0A2F-48A3-BFB5-CD5369399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E155F-DC4F-4830-9878-8DB62662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0775-D2C1-4F3A-9FB7-EC69E432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B9E0-3C64-409A-B1E5-860EB6B2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BA6E-2B86-4A62-B02C-D39EBEDB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6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4D81-C610-4026-A92D-5274D823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2139-A5DC-4D11-B275-7C71D415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6627-7BC8-4ACC-A041-2CB21982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826E-DDF5-4936-902D-6E969C27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F1EF-DAD5-4F8E-B91D-FDB4D99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15FD-0AB7-4B1E-A9A2-C33C44C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FB8D-1ADB-4BE2-A8AB-E7400E42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1816-07A2-467A-89BF-3D1D8398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226F-3D4E-45EA-96E2-DC0C0986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9426-7C35-485B-8AF3-2A7170FA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1E0D-8AC5-47F9-94AC-1044FC4F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5C4F-CB1D-4707-BDCC-5547C36A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2E7E1-7BC8-47D1-9B01-9EA077DDC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4836-1E06-4DDE-8740-9DA0C60D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1178A-C6DE-4880-B29B-F6E6A6EB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E11C1-12E9-4F95-A329-2BCE3FF9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5410-DE7B-4043-8408-2AD3C469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777A-FD33-4A65-A72C-6C2F2776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6A53E-F129-4E9C-91AB-4EBC32FD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B968B-EF0E-4694-A47D-DE926AF78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749FD-DCEE-44C1-B28A-94320642E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7173B-12C4-485E-8FA3-5C4E6313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F6B12-5E31-45EA-B3E2-E907256F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862F2-7440-417D-BF2D-34C498DC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D13B-ECEA-468B-8B3F-81C27047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34E6B-3B00-4FCE-8785-FA040481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3B011-1C0B-4CAF-A623-4D0009A6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66B16-881B-4E70-8557-F0AFD7A0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EAF97-9EEA-40C0-BFC3-8A2BA893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ACA17-4A8F-4E53-AD7D-E80B7B97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B5AF5-96B4-4976-9824-E90F81C3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2223-AE47-4190-BFA1-1D161FAF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143A-E139-4A39-B06A-A1E2C69F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817D0-2DCA-466C-8ED9-AA5E8B517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E567-E667-4270-972A-0DCDAD82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3823B-1B88-4503-B1CE-EC5FB801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C5EA-988F-4287-B028-4074B5D8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5B25-2AB8-46C0-8112-4873EDFB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3B297-33E6-4FC4-A62A-5D2969EC8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F12FA-80B5-4F44-8FF3-5383FE1A3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AAF95-AE0D-4458-8F49-F1DD27A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15A3-C840-4FD4-9776-8EEDEDB6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3C61-0E02-454E-ACAA-6CDBBB8A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D9E45-FEF4-4DCA-A79F-4044255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5ECF-5518-44D3-81A2-D2CF137A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856D-F9D5-41BE-8632-8800373E0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C7F5-F402-481F-BC39-CEF05D035F17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DDDD-520F-4198-9E93-25A3523D8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C822-0BD1-4225-B68C-A55B98A5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6020-AB74-4542-853A-F979F9D5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4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BA05-6AB6-49A4-8519-85478B5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7CC2-7116-49C6-BD08-5BEC8E5BA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3DE14-4E7E-4E32-85E2-0FBF9E22F4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76D4-9954-47A8-8255-E6BF59D8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31BF-297A-441B-9482-E4D1B6751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Optimized for storage</a:t>
            </a:r>
          </a:p>
          <a:p>
            <a:r>
              <a:rPr lang="en-US" dirty="0"/>
              <a:t>Normalized (usually)</a:t>
            </a:r>
          </a:p>
          <a:p>
            <a:r>
              <a:rPr lang="en-US" dirty="0"/>
              <a:t>Ad hoc queries</a:t>
            </a:r>
          </a:p>
          <a:p>
            <a:r>
              <a:rPr lang="en-US" dirty="0"/>
              <a:t>Scale vertically</a:t>
            </a:r>
          </a:p>
          <a:p>
            <a:r>
              <a:rPr lang="en-US" dirty="0"/>
              <a:t>Good for OLAP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6B8A-5FE3-4F5C-84DC-58F287E78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Optimized for computation</a:t>
            </a:r>
          </a:p>
          <a:p>
            <a:r>
              <a:rPr lang="en-US" dirty="0"/>
              <a:t>Denormalized (usually)</a:t>
            </a:r>
          </a:p>
          <a:p>
            <a:r>
              <a:rPr lang="en-US" dirty="0"/>
              <a:t>Instantiated views</a:t>
            </a:r>
          </a:p>
          <a:p>
            <a:r>
              <a:rPr lang="en-US" dirty="0"/>
              <a:t>Scale vertically</a:t>
            </a:r>
          </a:p>
          <a:p>
            <a:r>
              <a:rPr lang="en-US" dirty="0"/>
              <a:t>Built for OLTP</a:t>
            </a:r>
          </a:p>
        </p:txBody>
      </p:sp>
    </p:spTree>
    <p:extLst>
      <p:ext uri="{BB962C8B-B14F-4D97-AF65-F5344CB8AC3E}">
        <p14:creationId xmlns:p14="http://schemas.microsoft.com/office/powerpoint/2010/main" val="324210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A011-ADEF-43AB-82DA-B60156D3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92FB7-55F4-4114-8FBD-773D6BB19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D7204-8237-420F-ABE4-9DEFE04B9B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8D5E7-84F5-407D-AFDF-FA2739FD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DynamoDB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0DEAF-DDF1-419B-9610-60BE70B5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DB (no administration)</a:t>
            </a:r>
          </a:p>
          <a:p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Auto 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Performance by default</a:t>
            </a:r>
          </a:p>
          <a:p>
            <a:r>
              <a:rPr lang="en-US" dirty="0"/>
              <a:t>AWS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3327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6D02-F1F8-45F2-91DE-2B44921A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3960-9B7C-493E-92EB-67E44B689E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D06CA-8AD7-4784-91ED-27E8DD8C5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D09B1-866C-44DC-A5DC-2619D09F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47" y="1988971"/>
            <a:ext cx="5541660" cy="3206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7F07F-E6E2-4DEC-97A0-199B8F5E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2100"/>
            <a:ext cx="5921253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6D02-F1F8-45F2-91DE-2B44921A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53960-9B7C-493E-92EB-67E44B689E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Local secondary index (LSI)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Indexes inside one partition.</a:t>
            </a:r>
          </a:p>
          <a:p>
            <a:pPr marL="0" indent="0">
              <a:buNone/>
            </a:pPr>
            <a:r>
              <a:rPr lang="en-US" dirty="0"/>
              <a:t>Synchronous.</a:t>
            </a:r>
          </a:p>
          <a:p>
            <a:pPr marL="0" indent="0">
              <a:buNone/>
            </a:pPr>
            <a:r>
              <a:rPr lang="en-US" dirty="0"/>
              <a:t>Up to 5 indices.</a:t>
            </a:r>
          </a:p>
          <a:p>
            <a:pPr marL="0" indent="0">
              <a:buNone/>
            </a:pPr>
            <a:r>
              <a:rPr lang="en-US" dirty="0"/>
              <a:t>Defined on table creation.</a:t>
            </a:r>
          </a:p>
          <a:p>
            <a:pPr marL="0" indent="0">
              <a:buNone/>
            </a:pPr>
            <a:r>
              <a:rPr lang="en-US" dirty="0"/>
              <a:t>Additional indices limit partitioning.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D06CA-8AD7-4784-91ED-27E8DD8C5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Global secondary index (GSI)</a:t>
            </a:r>
          </a:p>
          <a:p>
            <a:pPr marL="0" indent="0">
              <a:buNone/>
            </a:pPr>
            <a:r>
              <a:rPr lang="en-US" dirty="0"/>
              <a:t>Copy of a table with different partition/sort keys.</a:t>
            </a:r>
          </a:p>
          <a:p>
            <a:pPr marL="0" indent="0">
              <a:buNone/>
            </a:pPr>
            <a:r>
              <a:rPr lang="en-US" dirty="0"/>
              <a:t>Keeps projection of your data.</a:t>
            </a:r>
          </a:p>
          <a:p>
            <a:pPr marL="0" indent="0">
              <a:buNone/>
            </a:pPr>
            <a:r>
              <a:rPr lang="en-US" dirty="0"/>
              <a:t>Asynchronous (eventually consistent).</a:t>
            </a:r>
          </a:p>
          <a:p>
            <a:pPr marL="0" indent="0">
              <a:buNone/>
            </a:pPr>
            <a:r>
              <a:rPr lang="en-US" dirty="0"/>
              <a:t>Up to 20 indices.</a:t>
            </a:r>
          </a:p>
          <a:p>
            <a:pPr marL="0" indent="0">
              <a:buNone/>
            </a:pPr>
            <a:r>
              <a:rPr lang="en-US" dirty="0"/>
              <a:t>Add/remove any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6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E876C-A65D-4054-8A4A-7CCA8FC1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6" y="476250"/>
            <a:ext cx="10404544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SQL vs NoSql</vt:lpstr>
      <vt:lpstr>PowerPoint Presentation</vt:lpstr>
      <vt:lpstr>Why DynamoDB</vt:lpstr>
      <vt:lpstr>PowerPoint Presentation</vt:lpstr>
      <vt:lpstr>PowerPoint Presentation</vt:lpstr>
      <vt:lpstr>Indices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Maxym Hryniv</dc:creator>
  <cp:lastModifiedBy>Maxym Hryniv</cp:lastModifiedBy>
  <cp:revision>6</cp:revision>
  <dcterms:created xsi:type="dcterms:W3CDTF">2021-05-12T20:30:31Z</dcterms:created>
  <dcterms:modified xsi:type="dcterms:W3CDTF">2021-05-13T12:38:17Z</dcterms:modified>
</cp:coreProperties>
</file>