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37A5-2ECF-4D8D-BDA5-8ABDD011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C50A5-CBDB-41B4-81C7-FCD75FCDF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091E-BBE6-43A2-8C50-C27E6E79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B10FB-4E5B-46D5-97E1-C9C6B8AA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9C88-98AD-41D5-8221-098632AE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9C41-985A-4E0C-A591-75FB5C27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B3B16-B8BF-4D31-ABF8-BFB10EC43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357F-D2DF-4BA5-8942-21DE43BB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8EE8-CEBC-456B-8234-7DC56DD0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0880-3BD9-4580-9D2C-48D25DBA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6904F-D71D-418F-A117-1A4E139A0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DBC0-E051-4A0E-B778-9D180B05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2428-6E36-4FFC-8B11-8190E061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34D1D-C737-41FB-9270-B0895BF2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1A70-D2C1-4E6A-B0C3-98A9A6BF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1F50-279F-4AA4-9655-1A21078E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74BA-2A98-402E-B4CC-D2624FEE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331BC-F3AE-4605-99EF-19AAFA2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DE1F-25E1-4A3A-8A53-C06755AE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CA25-524A-43CC-A78F-8D85C36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21F5-0947-4631-82BE-20D916FA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960A4-DB7E-42E3-B1AB-2DA8C7C2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A1EF-CC66-4F59-A2A8-82C8C7B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0ABD-C755-4F78-AF93-7124351C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74387-EA00-4AA5-9FCE-22A83D58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2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398F-215D-4157-8FD2-3AD889C6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5D48-7398-404B-A2F7-50FFE9AB9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0A43-F057-4DFB-B14E-652C41064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B41AA-FAAB-4916-ADDD-3AC38378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38E07-65B7-499A-9649-7F15A6EC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7493B-EAD0-47C5-96AA-D54B0DB1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372C-B32D-45F3-8405-86EEE9CB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3D76F-44E8-4CFF-8127-E103D3F1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A570E-FF11-403D-90DB-D89B120C6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7D4D-0368-40EA-9487-4DC4D3BD6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1959B-56EB-40E6-92F1-246762BA6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DFEE8-6211-4E35-8025-C662FF1E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626C7-A24C-469F-84D5-28C573B9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C5799-C9C0-4B93-8957-1565BF61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37B3-5420-4BCF-8199-A5C13479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091D4-C4EC-47F3-9A7E-3B0E8F65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86D77-64E1-44F2-A70E-E8A00740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0BB3-135A-4D67-A47E-B44B51C3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2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38A50-6D26-4E66-9D92-BEDD325D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A0B35-D23F-488B-A256-63E2A44D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ACFA0-F23D-4642-B45D-7D039A16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5A2-1517-4711-BE43-F4335B6F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854A-4109-4FB3-A033-61B45509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5AF8A-8CC8-4049-A006-29559BB16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91C47-478D-462A-8BB6-F0AE53BE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BDA59-01C3-4A43-82FC-F1024895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02D8B-092F-4747-9F60-F170EB7E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5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2BB4-AD06-422D-9A2F-21CFD28D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817B8-BF32-4F86-926B-F475A5AA8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DC520-58EB-4B61-9089-308842A31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0DB40-1684-42CD-9A11-19301969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99F9-4B29-464D-A440-A4CE92DF5A2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A646-6B3C-4CF8-B719-F83C8488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0D2B5-6F45-4DB8-B186-10706D52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1ED80-8543-4237-BB5A-1CA2368B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58C32-0F38-4B5B-AC10-74D04A6D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65C7-C674-44C1-9ED5-EC6F5F6EC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99F9-4B29-464D-A440-A4CE92DF5A2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134C-2200-4662-BF8F-4A91FDA40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1BA6-4912-4889-A9BB-1C63FCE09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7050-25AC-4A90-93EF-9CDD22B84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3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6728-856F-4E8A-BBCC-31956710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Adjacency List: Many to many in DynamoDB</a:t>
            </a:r>
          </a:p>
        </p:txBody>
      </p:sp>
    </p:spTree>
    <p:extLst>
      <p:ext uri="{BB962C8B-B14F-4D97-AF65-F5344CB8AC3E}">
        <p14:creationId xmlns:p14="http://schemas.microsoft.com/office/powerpoint/2010/main" val="64046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A551-9E05-4B40-A19D-DFD3DD41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4144"/>
          </a:xfrm>
        </p:spPr>
        <p:txBody>
          <a:bodyPr>
            <a:normAutofit/>
          </a:bodyPr>
          <a:lstStyle/>
          <a:p>
            <a:r>
              <a:rPr lang="en-US" sz="2400" b="1" dirty="0"/>
              <a:t>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5CED47-BB0D-4855-974E-DCF45428A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88646"/>
              </p:ext>
            </p:extLst>
          </p:nvPr>
        </p:nvGraphicFramePr>
        <p:xfrm>
          <a:off x="838200" y="71050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671307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50212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371978"/>
                    </a:ext>
                  </a:extLst>
                </a:gridCol>
                <a:gridCol w="2808303">
                  <a:extLst>
                    <a:ext uri="{9D8B030D-6E8A-4147-A177-3AD203B41FA5}">
                      <a16:colId xmlns:a16="http://schemas.microsoft.com/office/drawing/2014/main" val="1351667786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2691715690"/>
                    </a:ext>
                  </a:extLst>
                </a:gridCol>
                <a:gridCol w="1144480">
                  <a:extLst>
                    <a:ext uri="{9D8B030D-6E8A-4147-A177-3AD203B41FA5}">
                      <a16:colId xmlns:a16="http://schemas.microsoft.com/office/drawing/2014/main" val="103004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PartitionKey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SortKey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3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room_2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5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Celanril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nimelril@gmail.com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Calemien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calinedel@gmail.com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5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3602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F35CD314-2784-49F2-A468-8164480EA832}"/>
              </a:ext>
            </a:extLst>
          </p:cNvPr>
          <p:cNvSpPr txBox="1">
            <a:spLocks/>
          </p:cNvSpPr>
          <p:nvPr/>
        </p:nvSpPr>
        <p:spPr>
          <a:xfrm>
            <a:off x="838200" y="3144428"/>
            <a:ext cx="10515600" cy="824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GSI: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C5185B0-51ED-4B8F-9B12-43A6B2E78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952964"/>
              </p:ext>
            </p:extLst>
          </p:nvPr>
        </p:nvGraphicFramePr>
        <p:xfrm>
          <a:off x="838200" y="3791460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671307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50212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371978"/>
                    </a:ext>
                  </a:extLst>
                </a:gridCol>
                <a:gridCol w="2808303">
                  <a:extLst>
                    <a:ext uri="{9D8B030D-6E8A-4147-A177-3AD203B41FA5}">
                      <a16:colId xmlns:a16="http://schemas.microsoft.com/office/drawing/2014/main" val="1351667786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2691715690"/>
                    </a:ext>
                  </a:extLst>
                </a:gridCol>
                <a:gridCol w="1144480">
                  <a:extLst>
                    <a:ext uri="{9D8B030D-6E8A-4147-A177-3AD203B41FA5}">
                      <a16:colId xmlns:a16="http://schemas.microsoft.com/office/drawing/2014/main" val="103004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SortKey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PartitionKey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PartitionKey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SortKey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3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room_2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5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Celanril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nimelril@gmail.com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Calemien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calinedel@gmail.com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5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user_1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user_2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room_1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36026"/>
                  </a:ext>
                </a:extLst>
              </a:tr>
            </a:tbl>
          </a:graphicData>
        </a:graphic>
      </p:graphicFrame>
      <p:sp>
        <p:nvSpPr>
          <p:cNvPr id="11" name="Plus Sign 10">
            <a:extLst>
              <a:ext uri="{FF2B5EF4-FFF2-40B4-BE49-F238E27FC236}">
                <a16:creationId xmlns:a16="http://schemas.microsoft.com/office/drawing/2014/main" id="{C64D65B7-1E2F-41F8-ACFB-D133D9309E03}"/>
              </a:ext>
            </a:extLst>
          </p:cNvPr>
          <p:cNvSpPr/>
          <p:nvPr/>
        </p:nvSpPr>
        <p:spPr>
          <a:xfrm>
            <a:off x="372862" y="1056443"/>
            <a:ext cx="381740" cy="3817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ABFFCC10-FB0B-4F69-AB3B-373CC127AE3C}"/>
              </a:ext>
            </a:extLst>
          </p:cNvPr>
          <p:cNvSpPr/>
          <p:nvPr/>
        </p:nvSpPr>
        <p:spPr>
          <a:xfrm>
            <a:off x="372862" y="2540493"/>
            <a:ext cx="381740" cy="3817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8A73239D-EC16-49EC-8B19-C5C7BAD7FEE9}"/>
              </a:ext>
            </a:extLst>
          </p:cNvPr>
          <p:cNvSpPr/>
          <p:nvPr/>
        </p:nvSpPr>
        <p:spPr>
          <a:xfrm>
            <a:off x="372862" y="2922233"/>
            <a:ext cx="381740" cy="3817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42708DAC-21A4-4371-9543-30A8FC30C2DE}"/>
              </a:ext>
            </a:extLst>
          </p:cNvPr>
          <p:cNvSpPr/>
          <p:nvPr/>
        </p:nvSpPr>
        <p:spPr>
          <a:xfrm>
            <a:off x="363984" y="5159406"/>
            <a:ext cx="381740" cy="3817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13FEE35D-98DE-4731-926E-0C68888C26EA}"/>
              </a:ext>
            </a:extLst>
          </p:cNvPr>
          <p:cNvSpPr/>
          <p:nvPr/>
        </p:nvSpPr>
        <p:spPr>
          <a:xfrm>
            <a:off x="372862" y="5896254"/>
            <a:ext cx="381740" cy="3817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D96A-7ADB-4FEE-AF0E-63189866C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9787"/>
          </a:xfrm>
        </p:spPr>
        <p:txBody>
          <a:bodyPr>
            <a:normAutofit/>
          </a:bodyPr>
          <a:lstStyle/>
          <a:p>
            <a:r>
              <a:rPr lang="en-US" sz="4400" dirty="0"/>
              <a:t>What does DynamoDB cache?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6418-3A80-4BD0-A85B-11F403F6E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6950"/>
            <a:ext cx="9144000" cy="29908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/>
              <a:t>What do we know</a:t>
            </a:r>
            <a:r>
              <a:rPr lang="uk-UA" sz="2400" dirty="0"/>
              <a:t>?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Frequent access to a table improves performance (implies some cache)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After initial increase performance is consistent</a:t>
            </a:r>
          </a:p>
          <a:p>
            <a:pPr marL="457200" indent="-457200" algn="l">
              <a:buAutoNum type="arabicPeriod"/>
            </a:pPr>
            <a:r>
              <a:rPr lang="en-US" dirty="0"/>
              <a:t>Large rows</a:t>
            </a:r>
          </a:p>
          <a:p>
            <a:pPr marL="457200" indent="-457200" algn="l">
              <a:buAutoNum type="arabicPeriod"/>
            </a:pPr>
            <a:r>
              <a:rPr lang="en-US" dirty="0"/>
              <a:t>Node consists of a virtual machine and a large number of attached, SSD based, virtual drives</a:t>
            </a:r>
          </a:p>
          <a:p>
            <a:pPr marL="457200" indent="-457200" algn="l">
              <a:buAutoNum type="arabicPeriod"/>
            </a:pPr>
            <a:r>
              <a:rPr lang="en-US" dirty="0"/>
              <a:t>Token bucket used to count usage (very indirect evidence)</a:t>
            </a:r>
          </a:p>
          <a:p>
            <a:pPr marL="457200" indent="-457200" algn="l">
              <a:buAutoNum type="arabicPeriod"/>
            </a:pPr>
            <a:r>
              <a:rPr lang="en-US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403025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198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Adjacency List: Many to many in DynamoDB</vt:lpstr>
      <vt:lpstr>Table:</vt:lpstr>
      <vt:lpstr>What does DynamoDB cache?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dynamodb cache?</dc:title>
  <dc:creator>Maxym Hryniv</dc:creator>
  <cp:lastModifiedBy>Maxym Hryniv</cp:lastModifiedBy>
  <cp:revision>7</cp:revision>
  <dcterms:created xsi:type="dcterms:W3CDTF">2021-05-18T10:43:43Z</dcterms:created>
  <dcterms:modified xsi:type="dcterms:W3CDTF">2021-05-19T13:02:35Z</dcterms:modified>
</cp:coreProperties>
</file>