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9744-814A-49E0-BD58-632B124CE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85B66-267C-489D-8203-3B3387FE6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100DF-3BEA-41AF-B03C-9E70D5E69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C7F5-F402-481F-BC39-CEF05D035F1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77DAB-8160-4001-B8D6-DDC8415F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97D76-135A-4BC0-83A1-1EDBD374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6020-AB74-4542-853A-F979F9D5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7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B6EB-0895-4227-BD51-45F231E9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36423-E0B4-4094-A697-B324573C7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038AB-C34E-4181-B8C5-4A74F4FC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C7F5-F402-481F-BC39-CEF05D035F1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36C59-986B-42F8-A558-D6AC7599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E04FB-3015-4F23-ABA3-6CC082FD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6020-AB74-4542-853A-F979F9D5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6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5BCD3-0A2F-48A3-BFB5-CD5369399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E155F-DC4F-4830-9878-8DB62662D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30775-D2C1-4F3A-9FB7-EC69E432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C7F5-F402-481F-BC39-CEF05D035F1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CB9E0-3C64-409A-B1E5-860EB6B2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5BA6E-2B86-4A62-B02C-D39EBEDB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6020-AB74-4542-853A-F979F9D5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6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4D81-C610-4026-A92D-5274D8235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A2139-A5DC-4D11-B275-7C71D415B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6627-7BC8-4ACC-A041-2CB21982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C7F5-F402-481F-BC39-CEF05D035F1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0826E-DDF5-4936-902D-6E969C27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0F1EF-DAD5-4F8E-B91D-FDB4D99C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6020-AB74-4542-853A-F979F9D5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8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15FD-0AB7-4B1E-A9A2-C33C44C6B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BFB8D-1ADB-4BE2-A8AB-E7400E428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E1816-07A2-467A-89BF-3D1D8398A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C7F5-F402-481F-BC39-CEF05D035F1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9226F-3D4E-45EA-96E2-DC0C09869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79426-7C35-485B-8AF3-2A7170FA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6020-AB74-4542-853A-F979F9D5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8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1E0D-8AC5-47F9-94AC-1044FC4F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E5C4F-CB1D-4707-BDCC-5547C36A2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2E7E1-7BC8-47D1-9B01-9EA077DDC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34836-1E06-4DDE-8740-9DA0C60D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C7F5-F402-481F-BC39-CEF05D035F1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1178A-C6DE-4880-B29B-F6E6A6EB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E11C1-12E9-4F95-A329-2BCE3FF9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6020-AB74-4542-853A-F979F9D5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8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45410-DE7B-4043-8408-2AD3C469B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7777A-FD33-4A65-A72C-6C2F27768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6A53E-F129-4E9C-91AB-4EBC32FDA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B968B-EF0E-4694-A47D-DE926AF78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749FD-DCEE-44C1-B28A-94320642E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D7173B-12C4-485E-8FA3-5C4E6313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C7F5-F402-481F-BC39-CEF05D035F1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F6B12-5E31-45EA-B3E2-E907256F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862F2-7440-417D-BF2D-34C498DC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6020-AB74-4542-853A-F979F9D5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1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D13B-ECEA-468B-8B3F-81C27047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34E6B-3B00-4FCE-8785-FA040481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C7F5-F402-481F-BC39-CEF05D035F1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3B011-1C0B-4CAF-A623-4D0009A6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66B16-881B-4E70-8557-F0AFD7A0B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6020-AB74-4542-853A-F979F9D5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8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EAF97-9EEA-40C0-BFC3-8A2BA893B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C7F5-F402-481F-BC39-CEF05D035F1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ACA17-4A8F-4E53-AD7D-E80B7B973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B5AF5-96B4-4976-9824-E90F81C3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6020-AB74-4542-853A-F979F9D5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2223-AE47-4190-BFA1-1D161FAF2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6143A-E139-4A39-B06A-A1E2C69F5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817D0-2DCA-466C-8ED9-AA5E8B517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5E567-E667-4270-972A-0DCDAD82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C7F5-F402-481F-BC39-CEF05D035F1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3823B-1B88-4503-B1CE-EC5FB801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EC5EA-988F-4287-B028-4074B5D8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6020-AB74-4542-853A-F979F9D5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3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65B25-2AB8-46C0-8112-4873EDFB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B3B297-33E6-4FC4-A62A-5D2969EC8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F12FA-80B5-4F44-8FF3-5383FE1A3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AAF95-AE0D-4458-8F49-F1DD27AF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C7F5-F402-481F-BC39-CEF05D035F1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F15A3-C840-4FD4-9776-8EEDEDB6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63C61-0E02-454E-ACAA-6CDBBB8A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6020-AB74-4542-853A-F979F9D5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5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4D9E45-FEF4-4DCA-A79F-40442552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75ECF-5518-44D3-81A2-D2CF137A2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0856D-F9D5-41BE-8632-8800373E0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CC7F5-F402-481F-BC39-CEF05D035F1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0DDDD-520F-4198-9E93-25A3523D8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8C822-0BD1-4225-B68C-A55B98A59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66020-AB74-4542-853A-F979F9D5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4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E6C0C5-76A1-42B9-AAD6-FEB5964C2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936" y="1721972"/>
            <a:ext cx="5966977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08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8D09B1-866C-44DC-A5DC-2619D09FF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25" y="1508836"/>
            <a:ext cx="5541660" cy="3206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87F07F-E6E2-4DEC-97A0-199B8F5ED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222" y="1508836"/>
            <a:ext cx="5921253" cy="34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2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EE876C-A65D-4054-8A4A-7CCA8FC17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26" y="476250"/>
            <a:ext cx="10404544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5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Maxym Hryniv</dc:creator>
  <cp:lastModifiedBy>Maxym Hryniv</cp:lastModifiedBy>
  <cp:revision>1</cp:revision>
  <dcterms:created xsi:type="dcterms:W3CDTF">2021-05-12T20:30:31Z</dcterms:created>
  <dcterms:modified xsi:type="dcterms:W3CDTF">2021-05-12T20:34:01Z</dcterms:modified>
</cp:coreProperties>
</file>